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media/image4.jpg" ContentType="image/jpe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 id="258" r:id="rId4"/>
    <p:sldId id="259" r:id="rId5"/>
    <p:sldId id="260" r:id="rId6"/>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0" d="100"/>
          <a:sy n="110" d="100"/>
        </p:scale>
        <p:origin x="49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AC79F5-25BB-4C08-B652-16E3E3312822}"/>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0F742A84-D1C4-49D3-8909-F32559D8998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FCEE0FDE-442E-4E4C-B367-8EDB770785B3}"/>
              </a:ext>
            </a:extLst>
          </p:cNvPr>
          <p:cNvSpPr>
            <a:spLocks noGrp="1"/>
          </p:cNvSpPr>
          <p:nvPr>
            <p:ph type="dt" sz="half" idx="10"/>
          </p:nvPr>
        </p:nvSpPr>
        <p:spPr/>
        <p:txBody>
          <a:bodyPr/>
          <a:lstStyle/>
          <a:p>
            <a:fld id="{08EC3D94-4284-484C-8589-497465222CA3}" type="datetimeFigureOut">
              <a:rPr kumimoji="1" lang="ja-JP" altLang="en-US" smtClean="0"/>
              <a:t>2023/9/6</a:t>
            </a:fld>
            <a:endParaRPr kumimoji="1" lang="ja-JP" altLang="en-US"/>
          </a:p>
        </p:txBody>
      </p:sp>
      <p:sp>
        <p:nvSpPr>
          <p:cNvPr id="5" name="フッター プレースホルダー 4">
            <a:extLst>
              <a:ext uri="{FF2B5EF4-FFF2-40B4-BE49-F238E27FC236}">
                <a16:creationId xmlns:a16="http://schemas.microsoft.com/office/drawing/2014/main" id="{82C529BC-93EE-4BE2-B9B4-E5602027144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ABE2086-8AA7-441D-A8A5-210BB21BB0D3}"/>
              </a:ext>
            </a:extLst>
          </p:cNvPr>
          <p:cNvSpPr>
            <a:spLocks noGrp="1"/>
          </p:cNvSpPr>
          <p:nvPr>
            <p:ph type="sldNum" sz="quarter" idx="12"/>
          </p:nvPr>
        </p:nvSpPr>
        <p:spPr/>
        <p:txBody>
          <a:bodyPr/>
          <a:lstStyle/>
          <a:p>
            <a:fld id="{2F2A2E1E-5826-4D3F-AF5E-390D80B8AE67}" type="slidenum">
              <a:rPr kumimoji="1" lang="ja-JP" altLang="en-US" smtClean="0"/>
              <a:t>‹#›</a:t>
            </a:fld>
            <a:endParaRPr kumimoji="1" lang="ja-JP" altLang="en-US"/>
          </a:p>
        </p:txBody>
      </p:sp>
    </p:spTree>
    <p:extLst>
      <p:ext uri="{BB962C8B-B14F-4D97-AF65-F5344CB8AC3E}">
        <p14:creationId xmlns:p14="http://schemas.microsoft.com/office/powerpoint/2010/main" val="5321366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251A3DB-74D3-40BF-9CF6-C8497D2D45F5}"/>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ED1A7CB7-7DA8-4F20-96A9-B1B08FA4994D}"/>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BC91C34-080A-44D2-A17A-BE93F8CB8A8C}"/>
              </a:ext>
            </a:extLst>
          </p:cNvPr>
          <p:cNvSpPr>
            <a:spLocks noGrp="1"/>
          </p:cNvSpPr>
          <p:nvPr>
            <p:ph type="dt" sz="half" idx="10"/>
          </p:nvPr>
        </p:nvSpPr>
        <p:spPr/>
        <p:txBody>
          <a:bodyPr/>
          <a:lstStyle/>
          <a:p>
            <a:fld id="{08EC3D94-4284-484C-8589-497465222CA3}" type="datetimeFigureOut">
              <a:rPr kumimoji="1" lang="ja-JP" altLang="en-US" smtClean="0"/>
              <a:t>2023/9/6</a:t>
            </a:fld>
            <a:endParaRPr kumimoji="1" lang="ja-JP" altLang="en-US"/>
          </a:p>
        </p:txBody>
      </p:sp>
      <p:sp>
        <p:nvSpPr>
          <p:cNvPr id="5" name="フッター プレースホルダー 4">
            <a:extLst>
              <a:ext uri="{FF2B5EF4-FFF2-40B4-BE49-F238E27FC236}">
                <a16:creationId xmlns:a16="http://schemas.microsoft.com/office/drawing/2014/main" id="{FD84AE1A-0A98-4F4D-873E-ECF83493B9C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D602811-B37B-4024-B655-4CBB87D783B4}"/>
              </a:ext>
            </a:extLst>
          </p:cNvPr>
          <p:cNvSpPr>
            <a:spLocks noGrp="1"/>
          </p:cNvSpPr>
          <p:nvPr>
            <p:ph type="sldNum" sz="quarter" idx="12"/>
          </p:nvPr>
        </p:nvSpPr>
        <p:spPr/>
        <p:txBody>
          <a:bodyPr/>
          <a:lstStyle/>
          <a:p>
            <a:fld id="{2F2A2E1E-5826-4D3F-AF5E-390D80B8AE67}" type="slidenum">
              <a:rPr kumimoji="1" lang="ja-JP" altLang="en-US" smtClean="0"/>
              <a:t>‹#›</a:t>
            </a:fld>
            <a:endParaRPr kumimoji="1" lang="ja-JP" altLang="en-US"/>
          </a:p>
        </p:txBody>
      </p:sp>
    </p:spTree>
    <p:extLst>
      <p:ext uri="{BB962C8B-B14F-4D97-AF65-F5344CB8AC3E}">
        <p14:creationId xmlns:p14="http://schemas.microsoft.com/office/powerpoint/2010/main" val="31759527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643EEA03-407C-4AE4-ACF9-942184012023}"/>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9D3C8D00-D235-42E6-A924-EAAEE2651CE3}"/>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C7F5C0D-0C14-4AC5-A907-C79FB07E1D92}"/>
              </a:ext>
            </a:extLst>
          </p:cNvPr>
          <p:cNvSpPr>
            <a:spLocks noGrp="1"/>
          </p:cNvSpPr>
          <p:nvPr>
            <p:ph type="dt" sz="half" idx="10"/>
          </p:nvPr>
        </p:nvSpPr>
        <p:spPr/>
        <p:txBody>
          <a:bodyPr/>
          <a:lstStyle/>
          <a:p>
            <a:fld id="{08EC3D94-4284-484C-8589-497465222CA3}" type="datetimeFigureOut">
              <a:rPr kumimoji="1" lang="ja-JP" altLang="en-US" smtClean="0"/>
              <a:t>2023/9/6</a:t>
            </a:fld>
            <a:endParaRPr kumimoji="1" lang="ja-JP" altLang="en-US"/>
          </a:p>
        </p:txBody>
      </p:sp>
      <p:sp>
        <p:nvSpPr>
          <p:cNvPr id="5" name="フッター プレースホルダー 4">
            <a:extLst>
              <a:ext uri="{FF2B5EF4-FFF2-40B4-BE49-F238E27FC236}">
                <a16:creationId xmlns:a16="http://schemas.microsoft.com/office/drawing/2014/main" id="{60D8FE17-5D9B-4A80-969B-AA8595FB78F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EF9A7A6-3C04-4892-8942-E1E5F9464DF5}"/>
              </a:ext>
            </a:extLst>
          </p:cNvPr>
          <p:cNvSpPr>
            <a:spLocks noGrp="1"/>
          </p:cNvSpPr>
          <p:nvPr>
            <p:ph type="sldNum" sz="quarter" idx="12"/>
          </p:nvPr>
        </p:nvSpPr>
        <p:spPr/>
        <p:txBody>
          <a:bodyPr/>
          <a:lstStyle/>
          <a:p>
            <a:fld id="{2F2A2E1E-5826-4D3F-AF5E-390D80B8AE67}" type="slidenum">
              <a:rPr kumimoji="1" lang="ja-JP" altLang="en-US" smtClean="0"/>
              <a:t>‹#›</a:t>
            </a:fld>
            <a:endParaRPr kumimoji="1" lang="ja-JP" altLang="en-US"/>
          </a:p>
        </p:txBody>
      </p:sp>
    </p:spTree>
    <p:extLst>
      <p:ext uri="{BB962C8B-B14F-4D97-AF65-F5344CB8AC3E}">
        <p14:creationId xmlns:p14="http://schemas.microsoft.com/office/powerpoint/2010/main" val="30423085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F112AE7-023B-4E91-9062-CA84A5AC583B}"/>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15D61D3-8FB4-41B6-8EB1-1DD9F366CD92}"/>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625E8C9-447E-44A6-B752-9DD0E7A09D4E}"/>
              </a:ext>
            </a:extLst>
          </p:cNvPr>
          <p:cNvSpPr>
            <a:spLocks noGrp="1"/>
          </p:cNvSpPr>
          <p:nvPr>
            <p:ph type="dt" sz="half" idx="10"/>
          </p:nvPr>
        </p:nvSpPr>
        <p:spPr/>
        <p:txBody>
          <a:bodyPr/>
          <a:lstStyle/>
          <a:p>
            <a:fld id="{08EC3D94-4284-484C-8589-497465222CA3}" type="datetimeFigureOut">
              <a:rPr kumimoji="1" lang="ja-JP" altLang="en-US" smtClean="0"/>
              <a:t>2023/9/6</a:t>
            </a:fld>
            <a:endParaRPr kumimoji="1" lang="ja-JP" altLang="en-US"/>
          </a:p>
        </p:txBody>
      </p:sp>
      <p:sp>
        <p:nvSpPr>
          <p:cNvPr id="5" name="フッター プレースホルダー 4">
            <a:extLst>
              <a:ext uri="{FF2B5EF4-FFF2-40B4-BE49-F238E27FC236}">
                <a16:creationId xmlns:a16="http://schemas.microsoft.com/office/drawing/2014/main" id="{F94C9509-770C-420E-91C6-E152501B2F1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1D202A5-0189-4699-9E85-5455D5129D6F}"/>
              </a:ext>
            </a:extLst>
          </p:cNvPr>
          <p:cNvSpPr>
            <a:spLocks noGrp="1"/>
          </p:cNvSpPr>
          <p:nvPr>
            <p:ph type="sldNum" sz="quarter" idx="12"/>
          </p:nvPr>
        </p:nvSpPr>
        <p:spPr/>
        <p:txBody>
          <a:bodyPr/>
          <a:lstStyle/>
          <a:p>
            <a:fld id="{2F2A2E1E-5826-4D3F-AF5E-390D80B8AE67}" type="slidenum">
              <a:rPr kumimoji="1" lang="ja-JP" altLang="en-US" smtClean="0"/>
              <a:t>‹#›</a:t>
            </a:fld>
            <a:endParaRPr kumimoji="1" lang="ja-JP" altLang="en-US"/>
          </a:p>
        </p:txBody>
      </p:sp>
    </p:spTree>
    <p:extLst>
      <p:ext uri="{BB962C8B-B14F-4D97-AF65-F5344CB8AC3E}">
        <p14:creationId xmlns:p14="http://schemas.microsoft.com/office/powerpoint/2010/main" val="5179520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EF49188-41E1-4D2D-8A52-7EEB52D0B041}"/>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F604A386-39D1-4B34-B7A5-C9ACB27F8F1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56970060-FE42-4E0C-B91B-B5EB1CE839D0}"/>
              </a:ext>
            </a:extLst>
          </p:cNvPr>
          <p:cNvSpPr>
            <a:spLocks noGrp="1"/>
          </p:cNvSpPr>
          <p:nvPr>
            <p:ph type="dt" sz="half" idx="10"/>
          </p:nvPr>
        </p:nvSpPr>
        <p:spPr/>
        <p:txBody>
          <a:bodyPr/>
          <a:lstStyle/>
          <a:p>
            <a:fld id="{08EC3D94-4284-484C-8589-497465222CA3}" type="datetimeFigureOut">
              <a:rPr kumimoji="1" lang="ja-JP" altLang="en-US" smtClean="0"/>
              <a:t>2023/9/6</a:t>
            </a:fld>
            <a:endParaRPr kumimoji="1" lang="ja-JP" altLang="en-US"/>
          </a:p>
        </p:txBody>
      </p:sp>
      <p:sp>
        <p:nvSpPr>
          <p:cNvPr id="5" name="フッター プレースホルダー 4">
            <a:extLst>
              <a:ext uri="{FF2B5EF4-FFF2-40B4-BE49-F238E27FC236}">
                <a16:creationId xmlns:a16="http://schemas.microsoft.com/office/drawing/2014/main" id="{8C47E66C-EF07-4541-9DA5-39A5FAA63DB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96EB4A5-5CDC-423F-A5E8-1D50430C9D84}"/>
              </a:ext>
            </a:extLst>
          </p:cNvPr>
          <p:cNvSpPr>
            <a:spLocks noGrp="1"/>
          </p:cNvSpPr>
          <p:nvPr>
            <p:ph type="sldNum" sz="quarter" idx="12"/>
          </p:nvPr>
        </p:nvSpPr>
        <p:spPr/>
        <p:txBody>
          <a:bodyPr/>
          <a:lstStyle/>
          <a:p>
            <a:fld id="{2F2A2E1E-5826-4D3F-AF5E-390D80B8AE67}" type="slidenum">
              <a:rPr kumimoji="1" lang="ja-JP" altLang="en-US" smtClean="0"/>
              <a:t>‹#›</a:t>
            </a:fld>
            <a:endParaRPr kumimoji="1" lang="ja-JP" altLang="en-US"/>
          </a:p>
        </p:txBody>
      </p:sp>
    </p:spTree>
    <p:extLst>
      <p:ext uri="{BB962C8B-B14F-4D97-AF65-F5344CB8AC3E}">
        <p14:creationId xmlns:p14="http://schemas.microsoft.com/office/powerpoint/2010/main" val="9473002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E2DD38F-DC1A-48B8-A562-2B1958D8D43A}"/>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EC0CE54-9FA4-4ABE-AB65-B0F66ECBCD22}"/>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52FA7F5D-A8F5-4A27-9879-60AE4D243C70}"/>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E89A4CA1-D5AC-4AA8-BDFB-06770673B887}"/>
              </a:ext>
            </a:extLst>
          </p:cNvPr>
          <p:cNvSpPr>
            <a:spLocks noGrp="1"/>
          </p:cNvSpPr>
          <p:nvPr>
            <p:ph type="dt" sz="half" idx="10"/>
          </p:nvPr>
        </p:nvSpPr>
        <p:spPr/>
        <p:txBody>
          <a:bodyPr/>
          <a:lstStyle/>
          <a:p>
            <a:fld id="{08EC3D94-4284-484C-8589-497465222CA3}" type="datetimeFigureOut">
              <a:rPr kumimoji="1" lang="ja-JP" altLang="en-US" smtClean="0"/>
              <a:t>2023/9/6</a:t>
            </a:fld>
            <a:endParaRPr kumimoji="1" lang="ja-JP" altLang="en-US"/>
          </a:p>
        </p:txBody>
      </p:sp>
      <p:sp>
        <p:nvSpPr>
          <p:cNvPr id="6" name="フッター プレースホルダー 5">
            <a:extLst>
              <a:ext uri="{FF2B5EF4-FFF2-40B4-BE49-F238E27FC236}">
                <a16:creationId xmlns:a16="http://schemas.microsoft.com/office/drawing/2014/main" id="{E86CC23C-CBA6-4264-B30C-014D501BB37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DB0814D-CED6-4288-929A-05AE77C02F51}"/>
              </a:ext>
            </a:extLst>
          </p:cNvPr>
          <p:cNvSpPr>
            <a:spLocks noGrp="1"/>
          </p:cNvSpPr>
          <p:nvPr>
            <p:ph type="sldNum" sz="quarter" idx="12"/>
          </p:nvPr>
        </p:nvSpPr>
        <p:spPr/>
        <p:txBody>
          <a:bodyPr/>
          <a:lstStyle/>
          <a:p>
            <a:fld id="{2F2A2E1E-5826-4D3F-AF5E-390D80B8AE67}" type="slidenum">
              <a:rPr kumimoji="1" lang="ja-JP" altLang="en-US" smtClean="0"/>
              <a:t>‹#›</a:t>
            </a:fld>
            <a:endParaRPr kumimoji="1" lang="ja-JP" altLang="en-US"/>
          </a:p>
        </p:txBody>
      </p:sp>
    </p:spTree>
    <p:extLst>
      <p:ext uri="{BB962C8B-B14F-4D97-AF65-F5344CB8AC3E}">
        <p14:creationId xmlns:p14="http://schemas.microsoft.com/office/powerpoint/2010/main" val="40371071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A197CAB-C70A-485D-9009-5BA851036002}"/>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CAABA06-C79C-4A47-8E9B-1E55748F288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DE0C7D75-88F4-438A-BE0E-DCF5B0EE326D}"/>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EC2E34A2-22CB-4CCD-BD3C-DBA1152B61B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D4BDA4D6-BE81-4D17-AC9A-9DA1AFE5DAD0}"/>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CDA6BE48-4774-49E2-89F6-927258853136}"/>
              </a:ext>
            </a:extLst>
          </p:cNvPr>
          <p:cNvSpPr>
            <a:spLocks noGrp="1"/>
          </p:cNvSpPr>
          <p:nvPr>
            <p:ph type="dt" sz="half" idx="10"/>
          </p:nvPr>
        </p:nvSpPr>
        <p:spPr/>
        <p:txBody>
          <a:bodyPr/>
          <a:lstStyle/>
          <a:p>
            <a:fld id="{08EC3D94-4284-484C-8589-497465222CA3}" type="datetimeFigureOut">
              <a:rPr kumimoji="1" lang="ja-JP" altLang="en-US" smtClean="0"/>
              <a:t>2023/9/6</a:t>
            </a:fld>
            <a:endParaRPr kumimoji="1" lang="ja-JP" altLang="en-US"/>
          </a:p>
        </p:txBody>
      </p:sp>
      <p:sp>
        <p:nvSpPr>
          <p:cNvPr id="8" name="フッター プレースホルダー 7">
            <a:extLst>
              <a:ext uri="{FF2B5EF4-FFF2-40B4-BE49-F238E27FC236}">
                <a16:creationId xmlns:a16="http://schemas.microsoft.com/office/drawing/2014/main" id="{0900BA55-A8E9-41EC-9F58-11EBF062826B}"/>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649B5B2C-9C92-4D88-936D-02026D0311EB}"/>
              </a:ext>
            </a:extLst>
          </p:cNvPr>
          <p:cNvSpPr>
            <a:spLocks noGrp="1"/>
          </p:cNvSpPr>
          <p:nvPr>
            <p:ph type="sldNum" sz="quarter" idx="12"/>
          </p:nvPr>
        </p:nvSpPr>
        <p:spPr/>
        <p:txBody>
          <a:bodyPr/>
          <a:lstStyle/>
          <a:p>
            <a:fld id="{2F2A2E1E-5826-4D3F-AF5E-390D80B8AE67}" type="slidenum">
              <a:rPr kumimoji="1" lang="ja-JP" altLang="en-US" smtClean="0"/>
              <a:t>‹#›</a:t>
            </a:fld>
            <a:endParaRPr kumimoji="1" lang="ja-JP" altLang="en-US"/>
          </a:p>
        </p:txBody>
      </p:sp>
    </p:spTree>
    <p:extLst>
      <p:ext uri="{BB962C8B-B14F-4D97-AF65-F5344CB8AC3E}">
        <p14:creationId xmlns:p14="http://schemas.microsoft.com/office/powerpoint/2010/main" val="5980257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A3537ED-D061-4428-8394-1898835E6B0A}"/>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247A11F6-1169-4D76-96C7-284D6E09C9F1}"/>
              </a:ext>
            </a:extLst>
          </p:cNvPr>
          <p:cNvSpPr>
            <a:spLocks noGrp="1"/>
          </p:cNvSpPr>
          <p:nvPr>
            <p:ph type="dt" sz="half" idx="10"/>
          </p:nvPr>
        </p:nvSpPr>
        <p:spPr/>
        <p:txBody>
          <a:bodyPr/>
          <a:lstStyle/>
          <a:p>
            <a:fld id="{08EC3D94-4284-484C-8589-497465222CA3}" type="datetimeFigureOut">
              <a:rPr kumimoji="1" lang="ja-JP" altLang="en-US" smtClean="0"/>
              <a:t>2023/9/6</a:t>
            </a:fld>
            <a:endParaRPr kumimoji="1" lang="ja-JP" altLang="en-US"/>
          </a:p>
        </p:txBody>
      </p:sp>
      <p:sp>
        <p:nvSpPr>
          <p:cNvPr id="4" name="フッター プレースホルダー 3">
            <a:extLst>
              <a:ext uri="{FF2B5EF4-FFF2-40B4-BE49-F238E27FC236}">
                <a16:creationId xmlns:a16="http://schemas.microsoft.com/office/drawing/2014/main" id="{E8414430-57EC-49F3-A6C8-1D646BB3F180}"/>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D6611395-9C39-4350-8484-D97A6DBB6D8B}"/>
              </a:ext>
            </a:extLst>
          </p:cNvPr>
          <p:cNvSpPr>
            <a:spLocks noGrp="1"/>
          </p:cNvSpPr>
          <p:nvPr>
            <p:ph type="sldNum" sz="quarter" idx="12"/>
          </p:nvPr>
        </p:nvSpPr>
        <p:spPr/>
        <p:txBody>
          <a:bodyPr/>
          <a:lstStyle/>
          <a:p>
            <a:fld id="{2F2A2E1E-5826-4D3F-AF5E-390D80B8AE67}" type="slidenum">
              <a:rPr kumimoji="1" lang="ja-JP" altLang="en-US" smtClean="0"/>
              <a:t>‹#›</a:t>
            </a:fld>
            <a:endParaRPr kumimoji="1" lang="ja-JP" altLang="en-US"/>
          </a:p>
        </p:txBody>
      </p:sp>
    </p:spTree>
    <p:extLst>
      <p:ext uri="{BB962C8B-B14F-4D97-AF65-F5344CB8AC3E}">
        <p14:creationId xmlns:p14="http://schemas.microsoft.com/office/powerpoint/2010/main" val="35743389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962E51EB-66C4-4882-A1BF-BDE0718091B7}"/>
              </a:ext>
            </a:extLst>
          </p:cNvPr>
          <p:cNvSpPr>
            <a:spLocks noGrp="1"/>
          </p:cNvSpPr>
          <p:nvPr>
            <p:ph type="dt" sz="half" idx="10"/>
          </p:nvPr>
        </p:nvSpPr>
        <p:spPr/>
        <p:txBody>
          <a:bodyPr/>
          <a:lstStyle/>
          <a:p>
            <a:fld id="{08EC3D94-4284-484C-8589-497465222CA3}" type="datetimeFigureOut">
              <a:rPr kumimoji="1" lang="ja-JP" altLang="en-US" smtClean="0"/>
              <a:t>2023/9/6</a:t>
            </a:fld>
            <a:endParaRPr kumimoji="1" lang="ja-JP" altLang="en-US"/>
          </a:p>
        </p:txBody>
      </p:sp>
      <p:sp>
        <p:nvSpPr>
          <p:cNvPr id="3" name="フッター プレースホルダー 2">
            <a:extLst>
              <a:ext uri="{FF2B5EF4-FFF2-40B4-BE49-F238E27FC236}">
                <a16:creationId xmlns:a16="http://schemas.microsoft.com/office/drawing/2014/main" id="{55116F4B-A7CF-42AD-964A-A735438C0BFB}"/>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1E264EBC-F91A-4F80-BBD2-174A07F74E8E}"/>
              </a:ext>
            </a:extLst>
          </p:cNvPr>
          <p:cNvSpPr>
            <a:spLocks noGrp="1"/>
          </p:cNvSpPr>
          <p:nvPr>
            <p:ph type="sldNum" sz="quarter" idx="12"/>
          </p:nvPr>
        </p:nvSpPr>
        <p:spPr/>
        <p:txBody>
          <a:bodyPr/>
          <a:lstStyle/>
          <a:p>
            <a:fld id="{2F2A2E1E-5826-4D3F-AF5E-390D80B8AE67}" type="slidenum">
              <a:rPr kumimoji="1" lang="ja-JP" altLang="en-US" smtClean="0"/>
              <a:t>‹#›</a:t>
            </a:fld>
            <a:endParaRPr kumimoji="1" lang="ja-JP" altLang="en-US"/>
          </a:p>
        </p:txBody>
      </p:sp>
    </p:spTree>
    <p:extLst>
      <p:ext uri="{BB962C8B-B14F-4D97-AF65-F5344CB8AC3E}">
        <p14:creationId xmlns:p14="http://schemas.microsoft.com/office/powerpoint/2010/main" val="18654487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866F808-3552-466D-9EA1-FA4628B7148B}"/>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D7E65FF-3134-4347-B789-30B962F730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46104068-6429-4AA5-85C0-35D0204391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F33D3A88-DB56-46F4-8D1B-5D3EAB107314}"/>
              </a:ext>
            </a:extLst>
          </p:cNvPr>
          <p:cNvSpPr>
            <a:spLocks noGrp="1"/>
          </p:cNvSpPr>
          <p:nvPr>
            <p:ph type="dt" sz="half" idx="10"/>
          </p:nvPr>
        </p:nvSpPr>
        <p:spPr/>
        <p:txBody>
          <a:bodyPr/>
          <a:lstStyle/>
          <a:p>
            <a:fld id="{08EC3D94-4284-484C-8589-497465222CA3}" type="datetimeFigureOut">
              <a:rPr kumimoji="1" lang="ja-JP" altLang="en-US" smtClean="0"/>
              <a:t>2023/9/6</a:t>
            </a:fld>
            <a:endParaRPr kumimoji="1" lang="ja-JP" altLang="en-US"/>
          </a:p>
        </p:txBody>
      </p:sp>
      <p:sp>
        <p:nvSpPr>
          <p:cNvPr id="6" name="フッター プレースホルダー 5">
            <a:extLst>
              <a:ext uri="{FF2B5EF4-FFF2-40B4-BE49-F238E27FC236}">
                <a16:creationId xmlns:a16="http://schemas.microsoft.com/office/drawing/2014/main" id="{F0514EE0-6FF4-40E1-AF71-9AFD79F0E4C2}"/>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2E9842F0-8C84-4D5B-9EBB-EC48C9E87EDC}"/>
              </a:ext>
            </a:extLst>
          </p:cNvPr>
          <p:cNvSpPr>
            <a:spLocks noGrp="1"/>
          </p:cNvSpPr>
          <p:nvPr>
            <p:ph type="sldNum" sz="quarter" idx="12"/>
          </p:nvPr>
        </p:nvSpPr>
        <p:spPr/>
        <p:txBody>
          <a:bodyPr/>
          <a:lstStyle/>
          <a:p>
            <a:fld id="{2F2A2E1E-5826-4D3F-AF5E-390D80B8AE67}" type="slidenum">
              <a:rPr kumimoji="1" lang="ja-JP" altLang="en-US" smtClean="0"/>
              <a:t>‹#›</a:t>
            </a:fld>
            <a:endParaRPr kumimoji="1" lang="ja-JP" altLang="en-US"/>
          </a:p>
        </p:txBody>
      </p:sp>
    </p:spTree>
    <p:extLst>
      <p:ext uri="{BB962C8B-B14F-4D97-AF65-F5344CB8AC3E}">
        <p14:creationId xmlns:p14="http://schemas.microsoft.com/office/powerpoint/2010/main" val="4273190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FBF5BA7-27BE-408D-BFF7-C02C49B2F982}"/>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0ABFAD82-20BA-449D-ABAA-9A653A14B2E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D4E71E81-0F81-41E0-8C95-CE77E6B5ED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A25BBE0D-4C4D-4A76-BEF1-F2BF6E1716F2}"/>
              </a:ext>
            </a:extLst>
          </p:cNvPr>
          <p:cNvSpPr>
            <a:spLocks noGrp="1"/>
          </p:cNvSpPr>
          <p:nvPr>
            <p:ph type="dt" sz="half" idx="10"/>
          </p:nvPr>
        </p:nvSpPr>
        <p:spPr/>
        <p:txBody>
          <a:bodyPr/>
          <a:lstStyle/>
          <a:p>
            <a:fld id="{08EC3D94-4284-484C-8589-497465222CA3}" type="datetimeFigureOut">
              <a:rPr kumimoji="1" lang="ja-JP" altLang="en-US" smtClean="0"/>
              <a:t>2023/9/6</a:t>
            </a:fld>
            <a:endParaRPr kumimoji="1" lang="ja-JP" altLang="en-US"/>
          </a:p>
        </p:txBody>
      </p:sp>
      <p:sp>
        <p:nvSpPr>
          <p:cNvPr id="6" name="フッター プレースホルダー 5">
            <a:extLst>
              <a:ext uri="{FF2B5EF4-FFF2-40B4-BE49-F238E27FC236}">
                <a16:creationId xmlns:a16="http://schemas.microsoft.com/office/drawing/2014/main" id="{C0B0C6B7-BDAC-4F68-BA4B-57F7F5EC3829}"/>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59BF874-C44E-475D-9CE3-C597CEDCAC18}"/>
              </a:ext>
            </a:extLst>
          </p:cNvPr>
          <p:cNvSpPr>
            <a:spLocks noGrp="1"/>
          </p:cNvSpPr>
          <p:nvPr>
            <p:ph type="sldNum" sz="quarter" idx="12"/>
          </p:nvPr>
        </p:nvSpPr>
        <p:spPr/>
        <p:txBody>
          <a:bodyPr/>
          <a:lstStyle/>
          <a:p>
            <a:fld id="{2F2A2E1E-5826-4D3F-AF5E-390D80B8AE67}" type="slidenum">
              <a:rPr kumimoji="1" lang="ja-JP" altLang="en-US" smtClean="0"/>
              <a:t>‹#›</a:t>
            </a:fld>
            <a:endParaRPr kumimoji="1" lang="ja-JP" altLang="en-US"/>
          </a:p>
        </p:txBody>
      </p:sp>
    </p:spTree>
    <p:extLst>
      <p:ext uri="{BB962C8B-B14F-4D97-AF65-F5344CB8AC3E}">
        <p14:creationId xmlns:p14="http://schemas.microsoft.com/office/powerpoint/2010/main" val="29667127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9FACF228-95C9-4E1A-8027-B4BE4882615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D4DA19B-7D87-4C54-B956-D7911B6E856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86CA68B-61F5-43E5-A503-0EC88FE8BBD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EC3D94-4284-484C-8589-497465222CA3}" type="datetimeFigureOut">
              <a:rPr kumimoji="1" lang="ja-JP" altLang="en-US" smtClean="0"/>
              <a:t>2023/9/6</a:t>
            </a:fld>
            <a:endParaRPr kumimoji="1" lang="ja-JP" altLang="en-US"/>
          </a:p>
        </p:txBody>
      </p:sp>
      <p:sp>
        <p:nvSpPr>
          <p:cNvPr id="5" name="フッター プレースホルダー 4">
            <a:extLst>
              <a:ext uri="{FF2B5EF4-FFF2-40B4-BE49-F238E27FC236}">
                <a16:creationId xmlns:a16="http://schemas.microsoft.com/office/drawing/2014/main" id="{C5A37A33-DEB9-4EB7-9804-7D08198CDF8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20EAE1AE-1CDA-4CB8-8830-9E9CB5228A6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2A2E1E-5826-4D3F-AF5E-390D80B8AE67}" type="slidenum">
              <a:rPr kumimoji="1" lang="ja-JP" altLang="en-US" smtClean="0"/>
              <a:t>‹#›</a:t>
            </a:fld>
            <a:endParaRPr kumimoji="1" lang="ja-JP" altLang="en-US"/>
          </a:p>
        </p:txBody>
      </p:sp>
    </p:spTree>
    <p:extLst>
      <p:ext uri="{BB962C8B-B14F-4D97-AF65-F5344CB8AC3E}">
        <p14:creationId xmlns:p14="http://schemas.microsoft.com/office/powerpoint/2010/main" val="35008397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D38A1017-A33A-4031-B58F-E8A84447B190}"/>
              </a:ext>
            </a:extLst>
          </p:cNvPr>
          <p:cNvSpPr txBox="1"/>
          <p:nvPr/>
        </p:nvSpPr>
        <p:spPr>
          <a:xfrm>
            <a:off x="644434" y="801189"/>
            <a:ext cx="10720252" cy="923330"/>
          </a:xfrm>
          <a:prstGeom prst="rect">
            <a:avLst/>
          </a:prstGeom>
          <a:noFill/>
        </p:spPr>
        <p:txBody>
          <a:bodyPr wrap="square" rtlCol="0">
            <a:spAutoFit/>
          </a:bodyPr>
          <a:lstStyle/>
          <a:p>
            <a:pPr algn="ctr"/>
            <a:r>
              <a:rPr kumimoji="1" lang="ja-JP" altLang="en-US" sz="5400" dirty="0"/>
              <a:t>夏休みに体験したこと</a:t>
            </a:r>
          </a:p>
        </p:txBody>
      </p:sp>
      <p:pic>
        <p:nvPicPr>
          <p:cNvPr id="4" name="図 3">
            <a:extLst>
              <a:ext uri="{FF2B5EF4-FFF2-40B4-BE49-F238E27FC236}">
                <a16:creationId xmlns:a16="http://schemas.microsoft.com/office/drawing/2014/main" id="{D7CFA72D-E597-4729-BDD0-0CA6815683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47168" y="2116183"/>
            <a:ext cx="4863402" cy="4741817"/>
          </a:xfrm>
          <a:prstGeom prst="rect">
            <a:avLst/>
          </a:prstGeom>
        </p:spPr>
      </p:pic>
      <p:pic>
        <p:nvPicPr>
          <p:cNvPr id="6" name="図 5">
            <a:extLst>
              <a:ext uri="{FF2B5EF4-FFF2-40B4-BE49-F238E27FC236}">
                <a16:creationId xmlns:a16="http://schemas.microsoft.com/office/drawing/2014/main" id="{D470A57D-D23F-4C2F-AA7F-4562615DAE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274" y="0"/>
            <a:ext cx="2751805" cy="2439934"/>
          </a:xfrm>
          <a:prstGeom prst="rect">
            <a:avLst/>
          </a:prstGeom>
        </p:spPr>
      </p:pic>
      <p:pic>
        <p:nvPicPr>
          <p:cNvPr id="8" name="図 7">
            <a:extLst>
              <a:ext uri="{FF2B5EF4-FFF2-40B4-BE49-F238E27FC236}">
                <a16:creationId xmlns:a16="http://schemas.microsoft.com/office/drawing/2014/main" id="{336E41D2-8113-4C44-96E5-57C0440DF52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3643" y="2152179"/>
            <a:ext cx="5296108" cy="4951861"/>
          </a:xfrm>
          <a:prstGeom prst="rect">
            <a:avLst/>
          </a:prstGeom>
        </p:spPr>
      </p:pic>
    </p:spTree>
    <p:extLst>
      <p:ext uri="{BB962C8B-B14F-4D97-AF65-F5344CB8AC3E}">
        <p14:creationId xmlns:p14="http://schemas.microsoft.com/office/powerpoint/2010/main" val="7757403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EA372D5C-F99A-42A0-8267-DEF1F4C142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91097"/>
            <a:ext cx="6100355" cy="4066903"/>
          </a:xfrm>
          <a:prstGeom prst="rect">
            <a:avLst/>
          </a:prstGeom>
        </p:spPr>
      </p:pic>
      <p:sp>
        <p:nvSpPr>
          <p:cNvPr id="6" name="テキスト ボックス 5">
            <a:extLst>
              <a:ext uri="{FF2B5EF4-FFF2-40B4-BE49-F238E27FC236}">
                <a16:creationId xmlns:a16="http://schemas.microsoft.com/office/drawing/2014/main" id="{670C083F-8549-4A55-8E11-F9C3B51C11E6}"/>
              </a:ext>
            </a:extLst>
          </p:cNvPr>
          <p:cNvSpPr txBox="1"/>
          <p:nvPr/>
        </p:nvSpPr>
        <p:spPr>
          <a:xfrm>
            <a:off x="252549" y="1184366"/>
            <a:ext cx="11547565" cy="1569660"/>
          </a:xfrm>
          <a:prstGeom prst="rect">
            <a:avLst/>
          </a:prstGeom>
          <a:noFill/>
        </p:spPr>
        <p:txBody>
          <a:bodyPr wrap="square" rtlCol="0">
            <a:spAutoFit/>
          </a:bodyPr>
          <a:lstStyle/>
          <a:p>
            <a:r>
              <a:rPr lang="ja-JP" altLang="en-US" sz="2400" dirty="0"/>
              <a:t>暑い名古屋の夏をもっと熱く！と盛り上がるのなら見逃してはならないのが「大須夏まつり」です。大須観音、大須商店街を中心に繰り広げられます。伝統芸能「大須太鼓」や、サンバ・コスプレパレード、盆踊り、</a:t>
            </a:r>
            <a:r>
              <a:rPr lang="en-US" altLang="ja-JP" sz="2400" dirty="0"/>
              <a:t>OS☆U</a:t>
            </a:r>
            <a:r>
              <a:rPr lang="ja-JP" altLang="en-US" sz="2400" dirty="0"/>
              <a:t>ライブ、手筒花火などが実施されます。　　　　引用：</a:t>
            </a:r>
            <a:r>
              <a:rPr lang="en-US" altLang="ja-JP" sz="2400" dirty="0"/>
              <a:t>wiki</a:t>
            </a:r>
            <a:endParaRPr kumimoji="1" lang="ja-JP" altLang="en-US" sz="2400" dirty="0"/>
          </a:p>
        </p:txBody>
      </p:sp>
      <p:sp>
        <p:nvSpPr>
          <p:cNvPr id="7" name="テキスト ボックス 6">
            <a:extLst>
              <a:ext uri="{FF2B5EF4-FFF2-40B4-BE49-F238E27FC236}">
                <a16:creationId xmlns:a16="http://schemas.microsoft.com/office/drawing/2014/main" id="{470B993E-57D2-4D9E-8438-A7233EAF1458}"/>
              </a:ext>
            </a:extLst>
          </p:cNvPr>
          <p:cNvSpPr txBox="1"/>
          <p:nvPr/>
        </p:nvSpPr>
        <p:spPr>
          <a:xfrm>
            <a:off x="609600" y="69669"/>
            <a:ext cx="10293531" cy="1015663"/>
          </a:xfrm>
          <a:prstGeom prst="rect">
            <a:avLst/>
          </a:prstGeom>
          <a:noFill/>
        </p:spPr>
        <p:txBody>
          <a:bodyPr wrap="square" rtlCol="0">
            <a:spAutoFit/>
          </a:bodyPr>
          <a:lstStyle/>
          <a:p>
            <a:pPr algn="ctr"/>
            <a:r>
              <a:rPr kumimoji="1" lang="ja-JP" altLang="en-US" sz="6000" dirty="0"/>
              <a:t>大須祭り</a:t>
            </a:r>
          </a:p>
        </p:txBody>
      </p:sp>
      <p:pic>
        <p:nvPicPr>
          <p:cNvPr id="9" name="図 8">
            <a:extLst>
              <a:ext uri="{FF2B5EF4-FFF2-40B4-BE49-F238E27FC236}">
                <a16:creationId xmlns:a16="http://schemas.microsoft.com/office/drawing/2014/main" id="{BB6397DC-03CF-48CB-8F61-A8765AB36F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2721428"/>
            <a:ext cx="6100355" cy="4066903"/>
          </a:xfrm>
          <a:prstGeom prst="rect">
            <a:avLst/>
          </a:prstGeom>
        </p:spPr>
      </p:pic>
    </p:spTree>
    <p:extLst>
      <p:ext uri="{BB962C8B-B14F-4D97-AF65-F5344CB8AC3E}">
        <p14:creationId xmlns:p14="http://schemas.microsoft.com/office/powerpoint/2010/main" val="3543175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80">
                                          <p:stCondLst>
                                            <p:cond delay="0"/>
                                          </p:stCondLst>
                                        </p:cTn>
                                        <p:tgtEl>
                                          <p:spTgt spid="7"/>
                                        </p:tgtEl>
                                      </p:cBhvr>
                                    </p:animEffect>
                                    <p:anim calcmode="lin" valueType="num">
                                      <p:cBhvr>
                                        <p:cTn id="8"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13" dur="26">
                                          <p:stCondLst>
                                            <p:cond delay="650"/>
                                          </p:stCondLst>
                                        </p:cTn>
                                        <p:tgtEl>
                                          <p:spTgt spid="7"/>
                                        </p:tgtEl>
                                      </p:cBhvr>
                                      <p:to x="100000" y="60000"/>
                                    </p:animScale>
                                    <p:animScale>
                                      <p:cBhvr>
                                        <p:cTn id="14" dur="166" decel="50000">
                                          <p:stCondLst>
                                            <p:cond delay="676"/>
                                          </p:stCondLst>
                                        </p:cTn>
                                        <p:tgtEl>
                                          <p:spTgt spid="7"/>
                                        </p:tgtEl>
                                      </p:cBhvr>
                                      <p:to x="100000" y="100000"/>
                                    </p:animScale>
                                    <p:animScale>
                                      <p:cBhvr>
                                        <p:cTn id="15" dur="26">
                                          <p:stCondLst>
                                            <p:cond delay="1312"/>
                                          </p:stCondLst>
                                        </p:cTn>
                                        <p:tgtEl>
                                          <p:spTgt spid="7"/>
                                        </p:tgtEl>
                                      </p:cBhvr>
                                      <p:to x="100000" y="80000"/>
                                    </p:animScale>
                                    <p:animScale>
                                      <p:cBhvr>
                                        <p:cTn id="16" dur="166" decel="50000">
                                          <p:stCondLst>
                                            <p:cond delay="1338"/>
                                          </p:stCondLst>
                                        </p:cTn>
                                        <p:tgtEl>
                                          <p:spTgt spid="7"/>
                                        </p:tgtEl>
                                      </p:cBhvr>
                                      <p:to x="100000" y="100000"/>
                                    </p:animScale>
                                    <p:animScale>
                                      <p:cBhvr>
                                        <p:cTn id="17" dur="26">
                                          <p:stCondLst>
                                            <p:cond delay="1642"/>
                                          </p:stCondLst>
                                        </p:cTn>
                                        <p:tgtEl>
                                          <p:spTgt spid="7"/>
                                        </p:tgtEl>
                                      </p:cBhvr>
                                      <p:to x="100000" y="90000"/>
                                    </p:animScale>
                                    <p:animScale>
                                      <p:cBhvr>
                                        <p:cTn id="18" dur="166" decel="50000">
                                          <p:stCondLst>
                                            <p:cond delay="1668"/>
                                          </p:stCondLst>
                                        </p:cTn>
                                        <p:tgtEl>
                                          <p:spTgt spid="7"/>
                                        </p:tgtEl>
                                      </p:cBhvr>
                                      <p:to x="100000" y="100000"/>
                                    </p:animScale>
                                    <p:animScale>
                                      <p:cBhvr>
                                        <p:cTn id="19" dur="26">
                                          <p:stCondLst>
                                            <p:cond delay="1808"/>
                                          </p:stCondLst>
                                        </p:cTn>
                                        <p:tgtEl>
                                          <p:spTgt spid="7"/>
                                        </p:tgtEl>
                                      </p:cBhvr>
                                      <p:to x="100000" y="95000"/>
                                    </p:animScale>
                                    <p:animScale>
                                      <p:cBhvr>
                                        <p:cTn id="20" dur="166" decel="50000">
                                          <p:stCondLst>
                                            <p:cond delay="1834"/>
                                          </p:stCondLst>
                                        </p:cTn>
                                        <p:tgtEl>
                                          <p:spTgt spid="7"/>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1000"/>
                                        <p:tgtEl>
                                          <p:spTgt spid="6"/>
                                        </p:tgtEl>
                                      </p:cBhvr>
                                    </p:animEffect>
                                    <p:anim calcmode="lin" valueType="num">
                                      <p:cBhvr>
                                        <p:cTn id="26" dur="1000" fill="hold"/>
                                        <p:tgtEl>
                                          <p:spTgt spid="6"/>
                                        </p:tgtEl>
                                        <p:attrNameLst>
                                          <p:attrName>ppt_x</p:attrName>
                                        </p:attrNameLst>
                                      </p:cBhvr>
                                      <p:tavLst>
                                        <p:tav tm="0">
                                          <p:val>
                                            <p:strVal val="#ppt_x"/>
                                          </p:val>
                                        </p:tav>
                                        <p:tav tm="100000">
                                          <p:val>
                                            <p:strVal val="#ppt_x"/>
                                          </p:val>
                                        </p:tav>
                                      </p:tavLst>
                                    </p:anim>
                                    <p:anim calcmode="lin" valueType="num">
                                      <p:cBhvr>
                                        <p:cTn id="27" dur="1000" fill="hold"/>
                                        <p:tgtEl>
                                          <p:spTgt spid="6"/>
                                        </p:tgtEl>
                                        <p:attrNameLst>
                                          <p:attrName>ppt_y</p:attrName>
                                        </p:attrNameLst>
                                      </p:cBhvr>
                                      <p:tavLst>
                                        <p:tav tm="0">
                                          <p:val>
                                            <p:strVal val="#ppt_y+.1"/>
                                          </p:val>
                                        </p:tav>
                                        <p:tav tm="100000">
                                          <p:val>
                                            <p:strVal val="#ppt_y"/>
                                          </p:val>
                                        </p:tav>
                                      </p:tavLst>
                                    </p:anim>
                                  </p:childTnLst>
                                </p:cTn>
                              </p:par>
                            </p:childTnLst>
                          </p:cTn>
                        </p:par>
                        <p:par>
                          <p:cTn id="28" fill="hold">
                            <p:stCondLst>
                              <p:cond delay="1000"/>
                            </p:stCondLst>
                            <p:childTnLst>
                              <p:par>
                                <p:cTn id="29" presetID="16" presetClass="entr" presetSubtype="21" fill="hold" nodeType="after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barn(inVertical)">
                                      <p:cBhvr>
                                        <p:cTn id="31" dur="500"/>
                                        <p:tgtEl>
                                          <p:spTgt spid="5"/>
                                        </p:tgtEl>
                                      </p:cBhvr>
                                    </p:animEffect>
                                  </p:childTnLst>
                                </p:cTn>
                              </p:par>
                            </p:childTnLst>
                          </p:cTn>
                        </p:par>
                        <p:par>
                          <p:cTn id="32" fill="hold">
                            <p:stCondLst>
                              <p:cond delay="1500"/>
                            </p:stCondLst>
                            <p:childTnLst>
                              <p:par>
                                <p:cTn id="33" presetID="16" presetClass="entr" presetSubtype="21" fill="hold" nodeType="after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barn(inVertical)">
                                      <p:cBhvr>
                                        <p:cTn id="3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C97AC0A7-2BE2-4EFC-B5B5-083A0584CD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正方形/長方形 3">
            <a:extLst>
              <a:ext uri="{FF2B5EF4-FFF2-40B4-BE49-F238E27FC236}">
                <a16:creationId xmlns:a16="http://schemas.microsoft.com/office/drawing/2014/main" id="{2F42C965-2DBC-4C3A-8D04-4E9FCF684E1E}"/>
              </a:ext>
            </a:extLst>
          </p:cNvPr>
          <p:cNvSpPr/>
          <p:nvPr/>
        </p:nvSpPr>
        <p:spPr>
          <a:xfrm>
            <a:off x="8144933" y="931333"/>
            <a:ext cx="1253067" cy="643467"/>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EDC0D05E-A7F6-4F0F-88A8-354EE1F0BE9D}"/>
              </a:ext>
            </a:extLst>
          </p:cNvPr>
          <p:cNvSpPr txBox="1"/>
          <p:nvPr/>
        </p:nvSpPr>
        <p:spPr>
          <a:xfrm>
            <a:off x="7924799" y="791401"/>
            <a:ext cx="3626153" cy="923330"/>
          </a:xfrm>
          <a:prstGeom prst="rect">
            <a:avLst/>
          </a:prstGeom>
          <a:noFill/>
        </p:spPr>
        <p:txBody>
          <a:bodyPr wrap="square" rtlCol="0">
            <a:spAutoFit/>
          </a:bodyPr>
          <a:lstStyle/>
          <a:p>
            <a:pPr algn="ctr"/>
            <a:r>
              <a:rPr lang="ja-JP" altLang="en-US" sz="5400" dirty="0"/>
              <a:t>かったこと</a:t>
            </a:r>
            <a:endParaRPr kumimoji="1" lang="ja-JP" altLang="en-US" sz="5400" dirty="0"/>
          </a:p>
        </p:txBody>
      </p:sp>
    </p:spTree>
    <p:extLst>
      <p:ext uri="{BB962C8B-B14F-4D97-AF65-F5344CB8AC3E}">
        <p14:creationId xmlns:p14="http://schemas.microsoft.com/office/powerpoint/2010/main" val="37118554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CDB75D82-CD02-4CEE-A114-74259DA0C9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957" y="-1"/>
            <a:ext cx="6807023" cy="6991829"/>
          </a:xfrm>
          <a:prstGeom prst="rect">
            <a:avLst/>
          </a:prstGeom>
        </p:spPr>
      </p:pic>
      <p:sp>
        <p:nvSpPr>
          <p:cNvPr id="4" name="テキスト ボックス 3">
            <a:extLst>
              <a:ext uri="{FF2B5EF4-FFF2-40B4-BE49-F238E27FC236}">
                <a16:creationId xmlns:a16="http://schemas.microsoft.com/office/drawing/2014/main" id="{2E18DC6C-6378-4453-9DBC-8412FE10394D}"/>
              </a:ext>
            </a:extLst>
          </p:cNvPr>
          <p:cNvSpPr txBox="1"/>
          <p:nvPr/>
        </p:nvSpPr>
        <p:spPr>
          <a:xfrm>
            <a:off x="6807200" y="186267"/>
            <a:ext cx="5249333" cy="646331"/>
          </a:xfrm>
          <a:prstGeom prst="rect">
            <a:avLst/>
          </a:prstGeom>
          <a:noFill/>
        </p:spPr>
        <p:txBody>
          <a:bodyPr wrap="square" rtlCol="0">
            <a:spAutoFit/>
          </a:bodyPr>
          <a:lstStyle/>
          <a:p>
            <a:pPr algn="ctr"/>
            <a:r>
              <a:rPr kumimoji="1" lang="ja-JP" altLang="en-US" sz="3600" dirty="0"/>
              <a:t>愛知牧場</a:t>
            </a:r>
          </a:p>
        </p:txBody>
      </p:sp>
      <p:sp>
        <p:nvSpPr>
          <p:cNvPr id="5" name="テキスト ボックス 4">
            <a:extLst>
              <a:ext uri="{FF2B5EF4-FFF2-40B4-BE49-F238E27FC236}">
                <a16:creationId xmlns:a16="http://schemas.microsoft.com/office/drawing/2014/main" id="{46B5414E-E78A-4942-8AE9-BF3EDE568273}"/>
              </a:ext>
            </a:extLst>
          </p:cNvPr>
          <p:cNvSpPr txBox="1"/>
          <p:nvPr/>
        </p:nvSpPr>
        <p:spPr>
          <a:xfrm>
            <a:off x="6807200" y="1371600"/>
            <a:ext cx="5029200" cy="4401205"/>
          </a:xfrm>
          <a:prstGeom prst="rect">
            <a:avLst/>
          </a:prstGeom>
          <a:noFill/>
        </p:spPr>
        <p:txBody>
          <a:bodyPr wrap="square" rtlCol="0">
            <a:spAutoFit/>
          </a:bodyPr>
          <a:lstStyle/>
          <a:p>
            <a:r>
              <a:rPr lang="ja-JP" altLang="en-US" sz="2000" dirty="0"/>
              <a:t>乳牛を</a:t>
            </a:r>
            <a:r>
              <a:rPr lang="en-US" altLang="ja-JP" sz="2000" dirty="0"/>
              <a:t>200</a:t>
            </a:r>
            <a:r>
              <a:rPr lang="ja-JP" altLang="en-US" sz="2000" dirty="0"/>
              <a:t>頭飼育し、牛乳やアイスクリームの製造・販売を行っている。</a:t>
            </a:r>
          </a:p>
          <a:p>
            <a:r>
              <a:rPr lang="ja-JP" altLang="en-US" sz="2000" dirty="0"/>
              <a:t>創業時から一般人でも出入りは自由で、現在では入場無料の観光牧場としての一面が色濃い。</a:t>
            </a:r>
          </a:p>
          <a:p>
            <a:r>
              <a:rPr lang="ja-JP" altLang="en-US" sz="2000" dirty="0"/>
              <a:t>牧場内では、乳搾り、バター作りなどの体験教室が開催されている。また、乗馬やパターゴルフ、牛や羊、ヤギなどの動物と直接触れ合うことができる。敷地内には牧場で取れた牛乳を使ったメニューが揃う喫茶店や</a:t>
            </a:r>
            <a:r>
              <a:rPr lang="en-US" altLang="ja-JP" sz="2000" dirty="0"/>
              <a:t>35</a:t>
            </a:r>
            <a:r>
              <a:rPr lang="ja-JP" altLang="en-US" sz="2000" dirty="0"/>
              <a:t>卓あるバーキュー場など施設もある。ひまわりやコスモスなど季節の花を使った巨大迷路が登場することもある。</a:t>
            </a:r>
            <a:endParaRPr lang="en-US" altLang="ja-JP" sz="2000" dirty="0"/>
          </a:p>
          <a:p>
            <a:r>
              <a:rPr lang="en-US" altLang="ja-JP" sz="2000" dirty="0"/>
              <a:t>By</a:t>
            </a:r>
            <a:r>
              <a:rPr lang="ja-JP" altLang="en-US" sz="2000"/>
              <a:t>　公式</a:t>
            </a:r>
            <a:r>
              <a:rPr lang="ja-JP" altLang="en-US" sz="2000" dirty="0"/>
              <a:t>引用</a:t>
            </a:r>
            <a:endParaRPr lang="en-US" altLang="ja-JP" sz="2000" dirty="0"/>
          </a:p>
        </p:txBody>
      </p:sp>
      <p:sp>
        <p:nvSpPr>
          <p:cNvPr id="7" name="テキスト ボックス 6">
            <a:extLst>
              <a:ext uri="{FF2B5EF4-FFF2-40B4-BE49-F238E27FC236}">
                <a16:creationId xmlns:a16="http://schemas.microsoft.com/office/drawing/2014/main" id="{961B6141-EEA4-4A90-81A8-1C150C91E28C}"/>
              </a:ext>
            </a:extLst>
          </p:cNvPr>
          <p:cNvSpPr txBox="1"/>
          <p:nvPr/>
        </p:nvSpPr>
        <p:spPr>
          <a:xfrm>
            <a:off x="6959600" y="6019419"/>
            <a:ext cx="4876800" cy="584775"/>
          </a:xfrm>
          <a:prstGeom prst="rect">
            <a:avLst/>
          </a:prstGeom>
          <a:noFill/>
        </p:spPr>
        <p:txBody>
          <a:bodyPr wrap="square" rtlCol="0">
            <a:spAutoFit/>
          </a:bodyPr>
          <a:lstStyle/>
          <a:p>
            <a:pPr algn="ctr"/>
            <a:r>
              <a:rPr kumimoji="1" lang="ja-JP" altLang="en-US" sz="3200" dirty="0">
                <a:solidFill>
                  <a:srgbClr val="FF0000"/>
                </a:solidFill>
              </a:rPr>
              <a:t>ただし、台風により中止</a:t>
            </a:r>
          </a:p>
        </p:txBody>
      </p:sp>
    </p:spTree>
    <p:extLst>
      <p:ext uri="{BB962C8B-B14F-4D97-AF65-F5344CB8AC3E}">
        <p14:creationId xmlns:p14="http://schemas.microsoft.com/office/powerpoint/2010/main" val="3240473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500" fill="hold"/>
                                        <p:tgtEl>
                                          <p:spTgt spid="5"/>
                                        </p:tgtEl>
                                        <p:attrNameLst>
                                          <p:attrName>ppt_w</p:attrName>
                                        </p:attrNameLst>
                                      </p:cBhvr>
                                      <p:tavLst>
                                        <p:tav tm="0">
                                          <p:val>
                                            <p:fltVal val="0"/>
                                          </p:val>
                                        </p:tav>
                                        <p:tav tm="100000">
                                          <p:val>
                                            <p:strVal val="#ppt_w"/>
                                          </p:val>
                                        </p:tav>
                                      </p:tavLst>
                                    </p:anim>
                                    <p:anim calcmode="lin" valueType="num">
                                      <p:cBhvr>
                                        <p:cTn id="12" dur="500" fill="hold"/>
                                        <p:tgtEl>
                                          <p:spTgt spid="5"/>
                                        </p:tgtEl>
                                        <p:attrNameLst>
                                          <p:attrName>ppt_h</p:attrName>
                                        </p:attrNameLst>
                                      </p:cBhvr>
                                      <p:tavLst>
                                        <p:tav tm="0">
                                          <p:val>
                                            <p:fltVal val="0"/>
                                          </p:val>
                                        </p:tav>
                                        <p:tav tm="100000">
                                          <p:val>
                                            <p:strVal val="#ppt_h"/>
                                          </p:val>
                                        </p:tav>
                                      </p:tavLst>
                                    </p:anim>
                                    <p:animEffect transition="in" filter="fade">
                                      <p:cBhvr>
                                        <p:cTn id="13" dur="500"/>
                                        <p:tgtEl>
                                          <p:spTgt spid="5"/>
                                        </p:tgtEl>
                                      </p:cBhvr>
                                    </p:animEffect>
                                  </p:childTnLst>
                                </p:cTn>
                              </p:par>
                            </p:childTnLst>
                          </p:cTn>
                        </p:par>
                        <p:par>
                          <p:cTn id="14" fill="hold">
                            <p:stCondLst>
                              <p:cond delay="1000"/>
                            </p:stCondLst>
                            <p:childTnLst>
                              <p:par>
                                <p:cTn id="15" presetID="22" presetClass="entr" presetSubtype="4" fill="hold" nodeType="after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down)">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6"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down)">
                                      <p:cBhvr>
                                        <p:cTn id="22" dur="580">
                                          <p:stCondLst>
                                            <p:cond delay="0"/>
                                          </p:stCondLst>
                                        </p:cTn>
                                        <p:tgtEl>
                                          <p:spTgt spid="7"/>
                                        </p:tgtEl>
                                      </p:cBhvr>
                                    </p:animEffect>
                                    <p:anim calcmode="lin" valueType="num">
                                      <p:cBhvr>
                                        <p:cTn id="23"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24"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25"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26"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27"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28" dur="26">
                                          <p:stCondLst>
                                            <p:cond delay="650"/>
                                          </p:stCondLst>
                                        </p:cTn>
                                        <p:tgtEl>
                                          <p:spTgt spid="7"/>
                                        </p:tgtEl>
                                      </p:cBhvr>
                                      <p:to x="100000" y="60000"/>
                                    </p:animScale>
                                    <p:animScale>
                                      <p:cBhvr>
                                        <p:cTn id="29" dur="166" decel="50000">
                                          <p:stCondLst>
                                            <p:cond delay="676"/>
                                          </p:stCondLst>
                                        </p:cTn>
                                        <p:tgtEl>
                                          <p:spTgt spid="7"/>
                                        </p:tgtEl>
                                      </p:cBhvr>
                                      <p:to x="100000" y="100000"/>
                                    </p:animScale>
                                    <p:animScale>
                                      <p:cBhvr>
                                        <p:cTn id="30" dur="26">
                                          <p:stCondLst>
                                            <p:cond delay="1312"/>
                                          </p:stCondLst>
                                        </p:cTn>
                                        <p:tgtEl>
                                          <p:spTgt spid="7"/>
                                        </p:tgtEl>
                                      </p:cBhvr>
                                      <p:to x="100000" y="80000"/>
                                    </p:animScale>
                                    <p:animScale>
                                      <p:cBhvr>
                                        <p:cTn id="31" dur="166" decel="50000">
                                          <p:stCondLst>
                                            <p:cond delay="1338"/>
                                          </p:stCondLst>
                                        </p:cTn>
                                        <p:tgtEl>
                                          <p:spTgt spid="7"/>
                                        </p:tgtEl>
                                      </p:cBhvr>
                                      <p:to x="100000" y="100000"/>
                                    </p:animScale>
                                    <p:animScale>
                                      <p:cBhvr>
                                        <p:cTn id="32" dur="26">
                                          <p:stCondLst>
                                            <p:cond delay="1642"/>
                                          </p:stCondLst>
                                        </p:cTn>
                                        <p:tgtEl>
                                          <p:spTgt spid="7"/>
                                        </p:tgtEl>
                                      </p:cBhvr>
                                      <p:to x="100000" y="90000"/>
                                    </p:animScale>
                                    <p:animScale>
                                      <p:cBhvr>
                                        <p:cTn id="33" dur="166" decel="50000">
                                          <p:stCondLst>
                                            <p:cond delay="1668"/>
                                          </p:stCondLst>
                                        </p:cTn>
                                        <p:tgtEl>
                                          <p:spTgt spid="7"/>
                                        </p:tgtEl>
                                      </p:cBhvr>
                                      <p:to x="100000" y="100000"/>
                                    </p:animScale>
                                    <p:animScale>
                                      <p:cBhvr>
                                        <p:cTn id="34" dur="26">
                                          <p:stCondLst>
                                            <p:cond delay="1808"/>
                                          </p:stCondLst>
                                        </p:cTn>
                                        <p:tgtEl>
                                          <p:spTgt spid="7"/>
                                        </p:tgtEl>
                                      </p:cBhvr>
                                      <p:to x="100000" y="95000"/>
                                    </p:animScale>
                                    <p:animScale>
                                      <p:cBhvr>
                                        <p:cTn id="35" dur="166" decel="50000">
                                          <p:stCondLst>
                                            <p:cond delay="1834"/>
                                          </p:stCondLst>
                                        </p:cTn>
                                        <p:tgtEl>
                                          <p:spTgt spid="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id="{5072F0CE-7674-4A21-B453-EAA2A6DEC61F}"/>
              </a:ext>
            </a:extLst>
          </p:cNvPr>
          <p:cNvPicPr>
            <a:picLocks noChangeAspect="1"/>
          </p:cNvPicPr>
          <p:nvPr/>
        </p:nvPicPr>
        <p:blipFill rotWithShape="1">
          <a:blip r:embed="rId2"/>
          <a:srcRect l="8293" t="13032" r="17561" b="12601"/>
          <a:stretch/>
        </p:blipFill>
        <p:spPr>
          <a:xfrm>
            <a:off x="1" y="0"/>
            <a:ext cx="6096000" cy="6858000"/>
          </a:xfrm>
          <a:prstGeom prst="rect">
            <a:avLst/>
          </a:prstGeom>
        </p:spPr>
      </p:pic>
      <p:sp>
        <p:nvSpPr>
          <p:cNvPr id="3" name="テキスト ボックス 2">
            <a:extLst>
              <a:ext uri="{FF2B5EF4-FFF2-40B4-BE49-F238E27FC236}">
                <a16:creationId xmlns:a16="http://schemas.microsoft.com/office/drawing/2014/main" id="{013AC0B7-4F64-4ADE-A7D0-CE327C2D1F18}"/>
              </a:ext>
            </a:extLst>
          </p:cNvPr>
          <p:cNvSpPr txBox="1"/>
          <p:nvPr/>
        </p:nvSpPr>
        <p:spPr>
          <a:xfrm>
            <a:off x="6451601" y="186267"/>
            <a:ext cx="5435600" cy="523220"/>
          </a:xfrm>
          <a:prstGeom prst="rect">
            <a:avLst/>
          </a:prstGeom>
          <a:noFill/>
        </p:spPr>
        <p:txBody>
          <a:bodyPr wrap="square" rtlCol="0">
            <a:spAutoFit/>
          </a:bodyPr>
          <a:lstStyle/>
          <a:p>
            <a:pPr algn="ctr"/>
            <a:r>
              <a:rPr kumimoji="1" lang="ja-JP" altLang="en-US" sz="2800" dirty="0"/>
              <a:t>リングフィットアドベンチャー</a:t>
            </a:r>
          </a:p>
        </p:txBody>
      </p:sp>
      <p:sp>
        <p:nvSpPr>
          <p:cNvPr id="4" name="テキスト ボックス 3">
            <a:extLst>
              <a:ext uri="{FF2B5EF4-FFF2-40B4-BE49-F238E27FC236}">
                <a16:creationId xmlns:a16="http://schemas.microsoft.com/office/drawing/2014/main" id="{BF25B3E2-0325-42BA-B282-64A711A3A3D0}"/>
              </a:ext>
            </a:extLst>
          </p:cNvPr>
          <p:cNvSpPr txBox="1"/>
          <p:nvPr/>
        </p:nvSpPr>
        <p:spPr>
          <a:xfrm>
            <a:off x="6451601" y="1117600"/>
            <a:ext cx="5435600" cy="3108543"/>
          </a:xfrm>
          <a:prstGeom prst="rect">
            <a:avLst/>
          </a:prstGeom>
          <a:noFill/>
        </p:spPr>
        <p:txBody>
          <a:bodyPr wrap="square" rtlCol="0">
            <a:spAutoFit/>
          </a:bodyPr>
          <a:lstStyle/>
          <a:p>
            <a:r>
              <a:rPr lang="ja-JP" altLang="en-US" sz="2800" dirty="0"/>
              <a:t>輪状の機器「リングコン」を両手で持ち、太ももに「レッグバンド」を巻いた状態でプレイし、プレイヤーの動きが画面上の主人公と連動する形式で、アクションゲームや</a:t>
            </a:r>
            <a:r>
              <a:rPr lang="en-US" altLang="ja-JP" sz="2800" dirty="0"/>
              <a:t>RPG</a:t>
            </a:r>
            <a:r>
              <a:rPr lang="ja-JP" altLang="en-US" sz="2800" dirty="0"/>
              <a:t>のような冒険を進めていく　引用：</a:t>
            </a:r>
            <a:r>
              <a:rPr lang="en-US" altLang="ja-JP" sz="2800"/>
              <a:t>wiki</a:t>
            </a:r>
            <a:endParaRPr kumimoji="1" lang="ja-JP" altLang="en-US" sz="2800" dirty="0"/>
          </a:p>
        </p:txBody>
      </p:sp>
      <p:sp>
        <p:nvSpPr>
          <p:cNvPr id="5" name="テキスト ボックス 4">
            <a:extLst>
              <a:ext uri="{FF2B5EF4-FFF2-40B4-BE49-F238E27FC236}">
                <a16:creationId xmlns:a16="http://schemas.microsoft.com/office/drawing/2014/main" id="{240C983E-DD81-4D53-92A2-B2129965DC5F}"/>
              </a:ext>
            </a:extLst>
          </p:cNvPr>
          <p:cNvSpPr txBox="1"/>
          <p:nvPr/>
        </p:nvSpPr>
        <p:spPr>
          <a:xfrm>
            <a:off x="6451601" y="4555067"/>
            <a:ext cx="4978399" cy="1200329"/>
          </a:xfrm>
          <a:prstGeom prst="rect">
            <a:avLst/>
          </a:prstGeom>
          <a:noFill/>
        </p:spPr>
        <p:txBody>
          <a:bodyPr wrap="square" rtlCol="0">
            <a:spAutoFit/>
          </a:bodyPr>
          <a:lstStyle/>
          <a:p>
            <a:r>
              <a:rPr kumimoji="1" lang="ja-JP" altLang="en-US" sz="3600" dirty="0">
                <a:solidFill>
                  <a:srgbClr val="FF0000"/>
                </a:solidFill>
              </a:rPr>
              <a:t>リングコンが妹の手により成仏</a:t>
            </a:r>
          </a:p>
        </p:txBody>
      </p:sp>
    </p:spTree>
    <p:extLst>
      <p:ext uri="{BB962C8B-B14F-4D97-AF65-F5344CB8AC3E}">
        <p14:creationId xmlns:p14="http://schemas.microsoft.com/office/powerpoint/2010/main" val="2968413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par>
                          <p:cTn id="10" fill="hold">
                            <p:stCondLst>
                              <p:cond delay="500"/>
                            </p:stCondLst>
                            <p:childTnLst>
                              <p:par>
                                <p:cTn id="11" presetID="14" presetClass="entr" presetSubtype="10" fill="hold" grpId="0" nodeType="after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randombar(horizontal)">
                                      <p:cBhvr>
                                        <p:cTn id="13" dur="500"/>
                                        <p:tgtEl>
                                          <p:spTgt spid="4"/>
                                        </p:tgtEl>
                                      </p:cBhvr>
                                    </p:animEffect>
                                  </p:childTnLst>
                                </p:cTn>
                              </p:par>
                              <p:par>
                                <p:cTn id="14" presetID="45" presetClass="entr" presetSubtype="0" fill="hold" nodeType="with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2000"/>
                                        <p:tgtEl>
                                          <p:spTgt spid="2"/>
                                        </p:tgtEl>
                                      </p:cBhvr>
                                    </p:animEffect>
                                    <p:anim calcmode="lin" valueType="num">
                                      <p:cBhvr>
                                        <p:cTn id="17" dur="2000" fill="hold"/>
                                        <p:tgtEl>
                                          <p:spTgt spid="2"/>
                                        </p:tgtEl>
                                        <p:attrNameLst>
                                          <p:attrName>ppt_w</p:attrName>
                                        </p:attrNameLst>
                                      </p:cBhvr>
                                      <p:tavLst>
                                        <p:tav tm="0" fmla="#ppt_w*sin(2.5*pi*$)">
                                          <p:val>
                                            <p:fltVal val="0"/>
                                          </p:val>
                                        </p:tav>
                                        <p:tav tm="100000">
                                          <p:val>
                                            <p:fltVal val="1"/>
                                          </p:val>
                                        </p:tav>
                                      </p:tavLst>
                                    </p:anim>
                                    <p:anim calcmode="lin" valueType="num">
                                      <p:cBhvr>
                                        <p:cTn id="18" dur="20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down)">
                                      <p:cBhvr>
                                        <p:cTn id="2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TotalTime>
  <Words>267</Words>
  <Application>Microsoft Office PowerPoint</Application>
  <PresentationFormat>ワイド画面</PresentationFormat>
  <Paragraphs>13</Paragraphs>
  <Slides>5</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5</vt:i4>
      </vt:variant>
    </vt:vector>
  </HeadingPairs>
  <TitlesOfParts>
    <vt:vector size="9" baseType="lpstr">
      <vt:lpstr>游ゴシック</vt:lpstr>
      <vt:lpstr>游ゴシック Light</vt:lpstr>
      <vt:lpstr>Arial</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GTA23 滝　瑛太</dc:creator>
  <cp:lastModifiedBy>GTA23 滝　瑛太</cp:lastModifiedBy>
  <cp:revision>8</cp:revision>
  <dcterms:created xsi:type="dcterms:W3CDTF">2023-09-04T00:11:43Z</dcterms:created>
  <dcterms:modified xsi:type="dcterms:W3CDTF">2023-09-06T00:17:39Z</dcterms:modified>
</cp:coreProperties>
</file>