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88B0D-C691-4C4D-AA9E-7420402BC1B6}" type="datetimeFigureOut">
              <a:rPr kumimoji="1" lang="ja-JP" altLang="en-US" smtClean="0"/>
              <a:t>2023/9/6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BD74E-BCEC-4DEE-AC67-C7F1075E7686}" type="slidenum">
              <a:rPr kumimoji="1" lang="ja-JP" altLang="en-US" smtClean="0"/>
              <a:t>‹#›</a:t>
            </a:fld>
            <a:endParaRPr kumimoji="1" lang="ja-JP" altLang="en-US"/>
          </a:p>
        </p:txBody>
      </p:sp>
    </p:spTree>
    <p:extLst>
      <p:ext uri="{BB962C8B-B14F-4D97-AF65-F5344CB8AC3E}">
        <p14:creationId xmlns:p14="http://schemas.microsoft.com/office/powerpoint/2010/main" val="405565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E6BD74E-BCEC-4DEE-AC67-C7F1075E7686}" type="slidenum">
              <a:rPr kumimoji="1" lang="ja-JP" altLang="en-US" smtClean="0"/>
              <a:t>2</a:t>
            </a:fld>
            <a:endParaRPr kumimoji="1" lang="ja-JP" altLang="en-US"/>
          </a:p>
        </p:txBody>
      </p:sp>
    </p:spTree>
    <p:extLst>
      <p:ext uri="{BB962C8B-B14F-4D97-AF65-F5344CB8AC3E}">
        <p14:creationId xmlns:p14="http://schemas.microsoft.com/office/powerpoint/2010/main" val="2578603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2023/9/6</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2023/9/6</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16" presetClass="entr" presetSubtype="2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inVertical)">
                                      <p:cBhvr>
                                        <p:cTn id="31" dur="500"/>
                                        <p:tgtEl>
                                          <p:spTgt spid="5"/>
                                        </p:tgtEl>
                                      </p:cBhvr>
                                    </p:animEffect>
                                  </p:childTnLst>
                                </p:cTn>
                              </p:par>
                            </p:childTnLst>
                          </p:cTn>
                        </p:par>
                        <p:par>
                          <p:cTn id="32" fill="hold">
                            <p:stCondLst>
                              <p:cond delay="1500"/>
                            </p:stCondLst>
                            <p:childTnLst>
                              <p:par>
                                <p:cTn id="33" presetID="16" presetClass="entr" presetSubtype="2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敷地内には牧場で取れた牛乳を使ったメニューが揃う喫茶店や</a:t>
            </a:r>
            <a:r>
              <a:rPr lang="en-US" altLang="ja-JP" sz="2000" dirty="0"/>
              <a:t>35</a:t>
            </a:r>
            <a:r>
              <a:rPr lang="ja-JP" altLang="en-US" sz="2000" dirty="0"/>
              <a:t>卓あるバーキュー場など施設もある。ひまわりやコスモスなど季節の花を使った巨大迷路が登場することもある。</a:t>
            </a:r>
            <a:endParaRPr lang="en-US" altLang="ja-JP" sz="2000" dirty="0"/>
          </a:p>
          <a:p>
            <a:r>
              <a:rPr lang="en-US" altLang="ja-JP" sz="2000" dirty="0"/>
              <a:t>By</a:t>
            </a:r>
            <a:r>
              <a:rPr lang="ja-JP" altLang="en-US" sz="2000" dirty="0"/>
              <a:t>　口コミサイト引用</a:t>
            </a:r>
            <a:endParaRPr lang="en-US" altLang="ja-JP"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80">
                                          <p:stCondLst>
                                            <p:cond delay="0"/>
                                          </p:stCondLst>
                                        </p:cTn>
                                        <p:tgtEl>
                                          <p:spTgt spid="7"/>
                                        </p:tgtEl>
                                      </p:cBhvr>
                                    </p:animEffect>
                                    <p:anim calcmode="lin" valueType="num">
                                      <p:cBhvr>
                                        <p:cTn id="2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8" dur="26">
                                          <p:stCondLst>
                                            <p:cond delay="650"/>
                                          </p:stCondLst>
                                        </p:cTn>
                                        <p:tgtEl>
                                          <p:spTgt spid="7"/>
                                        </p:tgtEl>
                                      </p:cBhvr>
                                      <p:to x="100000" y="60000"/>
                                    </p:animScale>
                                    <p:animScale>
                                      <p:cBhvr>
                                        <p:cTn id="29" dur="166" decel="50000">
                                          <p:stCondLst>
                                            <p:cond delay="676"/>
                                          </p:stCondLst>
                                        </p:cTn>
                                        <p:tgtEl>
                                          <p:spTgt spid="7"/>
                                        </p:tgtEl>
                                      </p:cBhvr>
                                      <p:to x="100000" y="100000"/>
                                    </p:animScale>
                                    <p:animScale>
                                      <p:cBhvr>
                                        <p:cTn id="30" dur="26">
                                          <p:stCondLst>
                                            <p:cond delay="1312"/>
                                          </p:stCondLst>
                                        </p:cTn>
                                        <p:tgtEl>
                                          <p:spTgt spid="7"/>
                                        </p:tgtEl>
                                      </p:cBhvr>
                                      <p:to x="100000" y="80000"/>
                                    </p:animScale>
                                    <p:animScale>
                                      <p:cBhvr>
                                        <p:cTn id="31" dur="166" decel="50000">
                                          <p:stCondLst>
                                            <p:cond delay="1338"/>
                                          </p:stCondLst>
                                        </p:cTn>
                                        <p:tgtEl>
                                          <p:spTgt spid="7"/>
                                        </p:tgtEl>
                                      </p:cBhvr>
                                      <p:to x="100000" y="100000"/>
                                    </p:animScale>
                                    <p:animScale>
                                      <p:cBhvr>
                                        <p:cTn id="32" dur="26">
                                          <p:stCondLst>
                                            <p:cond delay="1642"/>
                                          </p:stCondLst>
                                        </p:cTn>
                                        <p:tgtEl>
                                          <p:spTgt spid="7"/>
                                        </p:tgtEl>
                                      </p:cBhvr>
                                      <p:to x="100000" y="90000"/>
                                    </p:animScale>
                                    <p:animScale>
                                      <p:cBhvr>
                                        <p:cTn id="33" dur="166" decel="50000">
                                          <p:stCondLst>
                                            <p:cond delay="1668"/>
                                          </p:stCondLst>
                                        </p:cTn>
                                        <p:tgtEl>
                                          <p:spTgt spid="7"/>
                                        </p:tgtEl>
                                      </p:cBhvr>
                                      <p:to x="100000" y="100000"/>
                                    </p:animScale>
                                    <p:animScale>
                                      <p:cBhvr>
                                        <p:cTn id="34" dur="26">
                                          <p:stCondLst>
                                            <p:cond delay="1808"/>
                                          </p:stCondLst>
                                        </p:cTn>
                                        <p:tgtEl>
                                          <p:spTgt spid="7"/>
                                        </p:tgtEl>
                                      </p:cBhvr>
                                      <p:to x="100000" y="95000"/>
                                    </p:animScale>
                                    <p:animScale>
                                      <p:cBhvr>
                                        <p:cTn id="3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72F0CE-7674-4A21-B453-EAA2A6DEC61F}"/>
              </a:ext>
            </a:extLst>
          </p:cNvPr>
          <p:cNvPicPr>
            <a:picLocks noChangeAspect="1"/>
          </p:cNvPicPr>
          <p:nvPr/>
        </p:nvPicPr>
        <p:blipFill rotWithShape="1">
          <a:blip r:embed="rId2"/>
          <a:srcRect l="8293" t="13032" r="17561" b="12601"/>
          <a:stretch/>
        </p:blipFill>
        <p:spPr>
          <a:xfrm>
            <a:off x="1" y="0"/>
            <a:ext cx="6096000" cy="6858000"/>
          </a:xfrm>
          <a:prstGeom prst="rect">
            <a:avLst/>
          </a:prstGeom>
        </p:spPr>
      </p:pic>
      <p:sp>
        <p:nvSpPr>
          <p:cNvPr id="3" name="テキスト ボックス 2">
            <a:extLst>
              <a:ext uri="{FF2B5EF4-FFF2-40B4-BE49-F238E27FC236}">
                <a16:creationId xmlns:a16="http://schemas.microsoft.com/office/drawing/2014/main" id="{013AC0B7-4F64-4ADE-A7D0-CE327C2D1F18}"/>
              </a:ext>
            </a:extLst>
          </p:cNvPr>
          <p:cNvSpPr txBox="1"/>
          <p:nvPr/>
        </p:nvSpPr>
        <p:spPr>
          <a:xfrm>
            <a:off x="6451601" y="186267"/>
            <a:ext cx="5435600" cy="523220"/>
          </a:xfrm>
          <a:prstGeom prst="rect">
            <a:avLst/>
          </a:prstGeom>
          <a:noFill/>
        </p:spPr>
        <p:txBody>
          <a:bodyPr wrap="square" rtlCol="0">
            <a:spAutoFit/>
          </a:bodyPr>
          <a:lstStyle/>
          <a:p>
            <a:pPr algn="ctr"/>
            <a:r>
              <a:rPr kumimoji="1" lang="ja-JP" altLang="en-US" sz="2800" dirty="0"/>
              <a:t>リングフィットアドベンチャー</a:t>
            </a:r>
          </a:p>
        </p:txBody>
      </p:sp>
      <p:sp>
        <p:nvSpPr>
          <p:cNvPr id="4" name="テキスト ボックス 3">
            <a:extLst>
              <a:ext uri="{FF2B5EF4-FFF2-40B4-BE49-F238E27FC236}">
                <a16:creationId xmlns:a16="http://schemas.microsoft.com/office/drawing/2014/main" id="{BF25B3E2-0325-42BA-B282-64A711A3A3D0}"/>
              </a:ext>
            </a:extLst>
          </p:cNvPr>
          <p:cNvSpPr txBox="1"/>
          <p:nvPr/>
        </p:nvSpPr>
        <p:spPr>
          <a:xfrm>
            <a:off x="6451601" y="1117600"/>
            <a:ext cx="5435600" cy="3108543"/>
          </a:xfrm>
          <a:prstGeom prst="rect">
            <a:avLst/>
          </a:prstGeom>
          <a:noFill/>
        </p:spPr>
        <p:txBody>
          <a:bodyPr wrap="square" rtlCol="0">
            <a:spAutoFit/>
          </a:bodyPr>
          <a:lstStyle/>
          <a:p>
            <a:r>
              <a:rPr lang="ja-JP" altLang="en-US" sz="2800" dirty="0"/>
              <a:t>輪状の機器「リングコン」を両手で持ち、太ももに「レッグバンド」を巻いた状態でプレイし、プレイヤーの動きが画面上の主人公と連動する形式で、アクションゲームや</a:t>
            </a:r>
            <a:r>
              <a:rPr lang="en-US" altLang="ja-JP" sz="2800" dirty="0"/>
              <a:t>RPG</a:t>
            </a:r>
            <a:r>
              <a:rPr lang="ja-JP" altLang="en-US" sz="2800" dirty="0"/>
              <a:t>のような冒険を進めていく　引用：</a:t>
            </a:r>
            <a:r>
              <a:rPr lang="en-US" altLang="ja-JP" sz="2800"/>
              <a:t>wiki</a:t>
            </a:r>
            <a:endParaRPr kumimoji="1" lang="ja-JP" altLang="en-US" sz="2800" dirty="0"/>
          </a:p>
        </p:txBody>
      </p:sp>
      <p:sp>
        <p:nvSpPr>
          <p:cNvPr id="5" name="テキスト ボックス 4">
            <a:extLst>
              <a:ext uri="{FF2B5EF4-FFF2-40B4-BE49-F238E27FC236}">
                <a16:creationId xmlns:a16="http://schemas.microsoft.com/office/drawing/2014/main" id="{240C983E-DD81-4D53-92A2-B2129965DC5F}"/>
              </a:ext>
            </a:extLst>
          </p:cNvPr>
          <p:cNvSpPr txBox="1"/>
          <p:nvPr/>
        </p:nvSpPr>
        <p:spPr>
          <a:xfrm>
            <a:off x="6451601" y="4555067"/>
            <a:ext cx="4978399" cy="1200329"/>
          </a:xfrm>
          <a:prstGeom prst="rect">
            <a:avLst/>
          </a:prstGeom>
          <a:noFill/>
        </p:spPr>
        <p:txBody>
          <a:bodyPr wrap="square" rtlCol="0">
            <a:spAutoFit/>
          </a:bodyPr>
          <a:lstStyle/>
          <a:p>
            <a:r>
              <a:rPr kumimoji="1" lang="ja-JP" altLang="en-US" sz="3600" dirty="0">
                <a:solidFill>
                  <a:srgbClr val="FF0000"/>
                </a:solidFill>
              </a:rPr>
              <a:t>リングコンが妹の手により成仏</a:t>
            </a:r>
          </a:p>
        </p:txBody>
      </p:sp>
    </p:spTree>
    <p:extLst>
      <p:ext uri="{BB962C8B-B14F-4D97-AF65-F5344CB8AC3E}">
        <p14:creationId xmlns:p14="http://schemas.microsoft.com/office/powerpoint/2010/main" val="2968413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45"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anim calcmode="lin" valueType="num">
                                      <p:cBhvr>
                                        <p:cTn id="17" dur="2000" fill="hold"/>
                                        <p:tgtEl>
                                          <p:spTgt spid="2"/>
                                        </p:tgtEl>
                                        <p:attrNameLst>
                                          <p:attrName>ppt_w</p:attrName>
                                        </p:attrNameLst>
                                      </p:cBhvr>
                                      <p:tavLst>
                                        <p:tav tm="0" fmla="#ppt_w*sin(2.5*pi*$)">
                                          <p:val>
                                            <p:fltVal val="0"/>
                                          </p:val>
                                        </p:tav>
                                        <p:tav tm="100000">
                                          <p:val>
                                            <p:fltVal val="1"/>
                                          </p:val>
                                        </p:tav>
                                      </p:tavLst>
                                    </p:anim>
                                    <p:anim calcmode="lin" valueType="num">
                                      <p:cBhvr>
                                        <p:cTn id="18"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269</Words>
  <Application>Microsoft Office PowerPoint</Application>
  <PresentationFormat>ワイド画面</PresentationFormat>
  <Paragraphs>14</Paragraphs>
  <Slides>5</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10</cp:revision>
  <dcterms:created xsi:type="dcterms:W3CDTF">2023-09-04T00:11:43Z</dcterms:created>
  <dcterms:modified xsi:type="dcterms:W3CDTF">2023-09-06T02:35:38Z</dcterms:modified>
</cp:coreProperties>
</file>