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55" d="100"/>
          <a:sy n="55" d="100"/>
        </p:scale>
        <p:origin x="78" y="1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FA7867-21BE-4123-8990-AD5877D3226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D49F993-F633-4BD8-B8B6-82554E1C25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07552C-657C-407F-AF26-ADAB29D99B8A}"/>
              </a:ext>
            </a:extLst>
          </p:cNvPr>
          <p:cNvSpPr>
            <a:spLocks noGrp="1"/>
          </p:cNvSpPr>
          <p:nvPr>
            <p:ph type="dt" sz="half" idx="10"/>
          </p:nvPr>
        </p:nvSpPr>
        <p:spPr/>
        <p:txBody>
          <a:bodyPr/>
          <a:lstStyle/>
          <a:p>
            <a:fld id="{BFFB1BBE-93C2-42F3-BE5E-4842897C4045}"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7911F846-5542-416C-90BB-35AEE50FF6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F33D66-5B06-4342-A9AF-22BDEB49BE4F}"/>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251833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8AF39-4AF0-4D07-AF86-C10F45A2086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682B75-BB14-4A4A-939A-F753E740C43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28EF06-F995-4B2C-A18F-D06DA5228F9B}"/>
              </a:ext>
            </a:extLst>
          </p:cNvPr>
          <p:cNvSpPr>
            <a:spLocks noGrp="1"/>
          </p:cNvSpPr>
          <p:nvPr>
            <p:ph type="dt" sz="half" idx="10"/>
          </p:nvPr>
        </p:nvSpPr>
        <p:spPr/>
        <p:txBody>
          <a:bodyPr/>
          <a:lstStyle/>
          <a:p>
            <a:fld id="{BFFB1BBE-93C2-42F3-BE5E-4842897C4045}"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CA74710A-3979-458A-BB2E-FD7AF5DE9A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21A52C-1217-4DF0-A638-5CF78B61376D}"/>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192613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BD64115-3175-4D15-AF09-2C6766E322C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3F4A32-3DB9-4829-AB4F-F8903BE9CA7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6729B9-99DC-4099-9A4F-C2432D5DFA41}"/>
              </a:ext>
            </a:extLst>
          </p:cNvPr>
          <p:cNvSpPr>
            <a:spLocks noGrp="1"/>
          </p:cNvSpPr>
          <p:nvPr>
            <p:ph type="dt" sz="half" idx="10"/>
          </p:nvPr>
        </p:nvSpPr>
        <p:spPr/>
        <p:txBody>
          <a:bodyPr/>
          <a:lstStyle/>
          <a:p>
            <a:fld id="{BFFB1BBE-93C2-42F3-BE5E-4842897C4045}"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0B7196B0-649D-4615-9286-3F77D64D11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58E13F-C2C6-46FE-A1E1-CD7D4D7F26F3}"/>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399630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3564DF-1BB2-4E6F-9A2B-66D49E193F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4687384-8434-4231-843C-457B71CC502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FDE38C-C0DD-4848-A210-6C3C4006AE0F}"/>
              </a:ext>
            </a:extLst>
          </p:cNvPr>
          <p:cNvSpPr>
            <a:spLocks noGrp="1"/>
          </p:cNvSpPr>
          <p:nvPr>
            <p:ph type="dt" sz="half" idx="10"/>
          </p:nvPr>
        </p:nvSpPr>
        <p:spPr/>
        <p:txBody>
          <a:bodyPr/>
          <a:lstStyle/>
          <a:p>
            <a:fld id="{BFFB1BBE-93C2-42F3-BE5E-4842897C4045}"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F10A4283-3126-46FC-856C-A6BDDBA6DF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44AD8B-A4D6-43E1-8F1A-D9168031F46F}"/>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3241722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856CE7-6F17-4841-8067-050A02F97D6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5EE6CC-7BFD-4819-9282-C96669CA5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DB4A496-F551-4974-B42E-40FD51D39AA5}"/>
              </a:ext>
            </a:extLst>
          </p:cNvPr>
          <p:cNvSpPr>
            <a:spLocks noGrp="1"/>
          </p:cNvSpPr>
          <p:nvPr>
            <p:ph type="dt" sz="half" idx="10"/>
          </p:nvPr>
        </p:nvSpPr>
        <p:spPr/>
        <p:txBody>
          <a:bodyPr/>
          <a:lstStyle/>
          <a:p>
            <a:fld id="{BFFB1BBE-93C2-42F3-BE5E-4842897C4045}"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24ADB0DE-A7F9-43C1-9692-B0019F4052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C7F44F-1BF6-4C2E-9D33-B7565A8EB3F3}"/>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85396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3D87DE-F277-4E5D-8A32-45A55062A3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907406-8F06-4F09-957A-4D061B9438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3C3E94-0A71-4BE2-A2E8-AFA9074BFDB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BBEFE6F-5713-4FD5-9779-720822E5CF01}"/>
              </a:ext>
            </a:extLst>
          </p:cNvPr>
          <p:cNvSpPr>
            <a:spLocks noGrp="1"/>
          </p:cNvSpPr>
          <p:nvPr>
            <p:ph type="dt" sz="half" idx="10"/>
          </p:nvPr>
        </p:nvSpPr>
        <p:spPr/>
        <p:txBody>
          <a:bodyPr/>
          <a:lstStyle/>
          <a:p>
            <a:fld id="{BFFB1BBE-93C2-42F3-BE5E-4842897C4045}"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A5CFF393-DA0F-45AB-B456-D6F2949B24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098AB7-96E3-4A2B-AAA7-872398054CDA}"/>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1941591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655441-2D94-4C0C-8047-C933E8F29A1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B8FCE9-B386-42B0-A48F-FBF4E43DC1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504770B-7B6F-4E3E-81E6-C155D080164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489438C-0E2D-435D-90DD-111822CFDA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859933D-828B-4BDE-9A42-637753A0F7C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AD21B12-8C8C-4499-8BA0-94B8F1A413DB}"/>
              </a:ext>
            </a:extLst>
          </p:cNvPr>
          <p:cNvSpPr>
            <a:spLocks noGrp="1"/>
          </p:cNvSpPr>
          <p:nvPr>
            <p:ph type="dt" sz="half" idx="10"/>
          </p:nvPr>
        </p:nvSpPr>
        <p:spPr/>
        <p:txBody>
          <a:bodyPr/>
          <a:lstStyle/>
          <a:p>
            <a:fld id="{BFFB1BBE-93C2-42F3-BE5E-4842897C4045}" type="datetimeFigureOut">
              <a:rPr kumimoji="1" lang="ja-JP" altLang="en-US" smtClean="0"/>
              <a:t>2024/6/27</a:t>
            </a:fld>
            <a:endParaRPr kumimoji="1" lang="ja-JP" altLang="en-US"/>
          </a:p>
        </p:txBody>
      </p:sp>
      <p:sp>
        <p:nvSpPr>
          <p:cNvPr id="8" name="フッター プレースホルダー 7">
            <a:extLst>
              <a:ext uri="{FF2B5EF4-FFF2-40B4-BE49-F238E27FC236}">
                <a16:creationId xmlns:a16="http://schemas.microsoft.com/office/drawing/2014/main" id="{5CC47046-4093-4D4C-9048-B4A0F2BBF36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4F8EE2-C32C-4849-8050-CB5E12C40726}"/>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77238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2F49F-C541-44BB-B8A8-D342FB10A61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199AA45-BE76-4D54-B4A3-ADFA81DA11BB}"/>
              </a:ext>
            </a:extLst>
          </p:cNvPr>
          <p:cNvSpPr>
            <a:spLocks noGrp="1"/>
          </p:cNvSpPr>
          <p:nvPr>
            <p:ph type="dt" sz="half" idx="10"/>
          </p:nvPr>
        </p:nvSpPr>
        <p:spPr/>
        <p:txBody>
          <a:bodyPr/>
          <a:lstStyle/>
          <a:p>
            <a:fld id="{BFFB1BBE-93C2-42F3-BE5E-4842897C4045}" type="datetimeFigureOut">
              <a:rPr kumimoji="1" lang="ja-JP" altLang="en-US" smtClean="0"/>
              <a:t>2024/6/27</a:t>
            </a:fld>
            <a:endParaRPr kumimoji="1" lang="ja-JP" altLang="en-US"/>
          </a:p>
        </p:txBody>
      </p:sp>
      <p:sp>
        <p:nvSpPr>
          <p:cNvPr id="4" name="フッター プレースホルダー 3">
            <a:extLst>
              <a:ext uri="{FF2B5EF4-FFF2-40B4-BE49-F238E27FC236}">
                <a16:creationId xmlns:a16="http://schemas.microsoft.com/office/drawing/2014/main" id="{C4685A43-A3C7-493B-B46C-33BEC04F1ED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2822654-1791-457C-A9F1-D9004A695BD4}"/>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71873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49FC71-C2D3-4E44-9658-D30EDA906DCA}"/>
              </a:ext>
            </a:extLst>
          </p:cNvPr>
          <p:cNvSpPr>
            <a:spLocks noGrp="1"/>
          </p:cNvSpPr>
          <p:nvPr>
            <p:ph type="dt" sz="half" idx="10"/>
          </p:nvPr>
        </p:nvSpPr>
        <p:spPr/>
        <p:txBody>
          <a:bodyPr/>
          <a:lstStyle/>
          <a:p>
            <a:fld id="{BFFB1BBE-93C2-42F3-BE5E-4842897C4045}" type="datetimeFigureOut">
              <a:rPr kumimoji="1" lang="ja-JP" altLang="en-US" smtClean="0"/>
              <a:t>2024/6/27</a:t>
            </a:fld>
            <a:endParaRPr kumimoji="1" lang="ja-JP" altLang="en-US"/>
          </a:p>
        </p:txBody>
      </p:sp>
      <p:sp>
        <p:nvSpPr>
          <p:cNvPr id="3" name="フッター プレースホルダー 2">
            <a:extLst>
              <a:ext uri="{FF2B5EF4-FFF2-40B4-BE49-F238E27FC236}">
                <a16:creationId xmlns:a16="http://schemas.microsoft.com/office/drawing/2014/main" id="{404AC359-C1C0-46F7-9A1A-3106D50A975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AF12F9D-2046-439D-AF2E-C2BD93EFBEEE}"/>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201353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CB994-6CC4-4EE8-AA08-342076DF6D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F14A30-0963-4567-99E6-07A216F04C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FCBE87A-C765-4E12-B516-BBBDB1A77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997F0AC-662B-496F-B2F3-0A57D98C6304}"/>
              </a:ext>
            </a:extLst>
          </p:cNvPr>
          <p:cNvSpPr>
            <a:spLocks noGrp="1"/>
          </p:cNvSpPr>
          <p:nvPr>
            <p:ph type="dt" sz="half" idx="10"/>
          </p:nvPr>
        </p:nvSpPr>
        <p:spPr/>
        <p:txBody>
          <a:bodyPr/>
          <a:lstStyle/>
          <a:p>
            <a:fld id="{BFFB1BBE-93C2-42F3-BE5E-4842897C4045}"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65045C37-747D-4E5F-A662-AB4437712A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B4439E-C7B7-409B-B75D-2FBCCD47058B}"/>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106410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A16401-ED15-4530-B275-19161228ADE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35E3641-D3DB-4B39-8E71-9F919D16A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75F4D72-FB91-4B0B-BDC2-927E5CE12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B003796-CBBB-4528-9CAA-A2CA963E1628}"/>
              </a:ext>
            </a:extLst>
          </p:cNvPr>
          <p:cNvSpPr>
            <a:spLocks noGrp="1"/>
          </p:cNvSpPr>
          <p:nvPr>
            <p:ph type="dt" sz="half" idx="10"/>
          </p:nvPr>
        </p:nvSpPr>
        <p:spPr/>
        <p:txBody>
          <a:bodyPr/>
          <a:lstStyle/>
          <a:p>
            <a:fld id="{BFFB1BBE-93C2-42F3-BE5E-4842897C4045}"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28AF4C5C-FEE5-4B83-B761-5C2CD9B1B9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1362C6-69EB-40D6-90EE-8540DD46B936}"/>
              </a:ext>
            </a:extLst>
          </p:cNvPr>
          <p:cNvSpPr>
            <a:spLocks noGrp="1"/>
          </p:cNvSpPr>
          <p:nvPr>
            <p:ph type="sldNum" sz="quarter" idx="12"/>
          </p:nvPr>
        </p:nvSpPr>
        <p:spPr/>
        <p:txBody>
          <a:body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407656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EFA6277-3CB0-46E0-B6CE-9B7F83C02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B76E6F-47F4-47D5-9DCB-CFF15EC99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4FA79D-6064-4A80-8B9C-FA107EA13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B1BBE-93C2-42F3-BE5E-4842897C4045}"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53DD489B-BC72-426F-9C3F-B8C7580C1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A8F0623-232B-4B84-9190-8EF9B5AE66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705B8-C82B-4FE4-A9E1-4DB6F1C80F72}" type="slidenum">
              <a:rPr kumimoji="1" lang="ja-JP" altLang="en-US" smtClean="0"/>
              <a:t>‹#›</a:t>
            </a:fld>
            <a:endParaRPr kumimoji="1" lang="ja-JP" altLang="en-US"/>
          </a:p>
        </p:txBody>
      </p:sp>
    </p:spTree>
    <p:extLst>
      <p:ext uri="{BB962C8B-B14F-4D97-AF65-F5344CB8AC3E}">
        <p14:creationId xmlns:p14="http://schemas.microsoft.com/office/powerpoint/2010/main" val="4244353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DC69DBB-86E4-4B7B-8409-DB376EF0828E}"/>
              </a:ext>
            </a:extLst>
          </p:cNvPr>
          <p:cNvSpPr txBox="1"/>
          <p:nvPr/>
        </p:nvSpPr>
        <p:spPr>
          <a:xfrm>
            <a:off x="694592" y="0"/>
            <a:ext cx="10374923" cy="1323439"/>
          </a:xfrm>
          <a:prstGeom prst="rect">
            <a:avLst/>
          </a:prstGeom>
          <a:noFill/>
        </p:spPr>
        <p:txBody>
          <a:bodyPr wrap="square" rtlCol="0">
            <a:spAutoFit/>
          </a:bodyPr>
          <a:lstStyle/>
          <a:p>
            <a:pPr algn="ctr"/>
            <a:r>
              <a:rPr kumimoji="1" lang="ja-JP" altLang="en-US" sz="4000" dirty="0"/>
              <a:t>統一しろ！</a:t>
            </a:r>
            <a:br>
              <a:rPr kumimoji="1" lang="en-US" altLang="ja-JP" sz="4000" dirty="0"/>
            </a:br>
            <a:r>
              <a:rPr kumimoji="1" lang="ja-JP" altLang="en-US" sz="4000" dirty="0"/>
              <a:t>グンマー帝国</a:t>
            </a:r>
          </a:p>
        </p:txBody>
      </p:sp>
      <p:sp>
        <p:nvSpPr>
          <p:cNvPr id="3" name="テキスト ボックス 2">
            <a:extLst>
              <a:ext uri="{FF2B5EF4-FFF2-40B4-BE49-F238E27FC236}">
                <a16:creationId xmlns:a16="http://schemas.microsoft.com/office/drawing/2014/main" id="{C9EE0950-EE13-4201-B36C-B31576F8C7D3}"/>
              </a:ext>
            </a:extLst>
          </p:cNvPr>
          <p:cNvSpPr txBox="1"/>
          <p:nvPr/>
        </p:nvSpPr>
        <p:spPr>
          <a:xfrm>
            <a:off x="175846" y="1307831"/>
            <a:ext cx="11412416" cy="2862322"/>
          </a:xfrm>
          <a:prstGeom prst="rect">
            <a:avLst/>
          </a:prstGeom>
          <a:noFill/>
        </p:spPr>
        <p:txBody>
          <a:bodyPr wrap="square" rtlCol="0">
            <a:spAutoFit/>
          </a:bodyPr>
          <a:lstStyle/>
          <a:p>
            <a:r>
              <a:rPr lang="ja-JP" altLang="en-US" sz="3600" dirty="0"/>
              <a:t>あらすじ：</a:t>
            </a:r>
            <a:r>
              <a:rPr lang="en-US" altLang="ja-JP" sz="3600" dirty="0"/>
              <a:t>20XX</a:t>
            </a:r>
            <a:r>
              <a:rPr lang="ja-JP" altLang="en-US" sz="3600" dirty="0"/>
              <a:t>年、増税</a:t>
            </a:r>
            <a:r>
              <a:rPr lang="en-US" altLang="ja-JP" sz="3600" dirty="0"/>
              <a:t>280</a:t>
            </a:r>
            <a:r>
              <a:rPr lang="ja-JP" altLang="en-US" sz="3600" dirty="0"/>
              <a:t>％という暴挙に耐え切れず挙兵したグンマー、それを制圧するために</a:t>
            </a:r>
            <a:r>
              <a:rPr lang="en-US" altLang="ja-JP" sz="3600" dirty="0"/>
              <a:t>N</a:t>
            </a:r>
            <a:r>
              <a:rPr lang="ja-JP" altLang="en-US" sz="3600" dirty="0"/>
              <a:t>国は各都道府県を差し向ける。</a:t>
            </a:r>
            <a:endParaRPr lang="en-US" altLang="ja-JP" sz="3600" dirty="0"/>
          </a:p>
          <a:p>
            <a:r>
              <a:rPr kumimoji="1" lang="ja-JP" altLang="en-US" sz="3600" dirty="0"/>
              <a:t>グンマー帝国は各都道府県を返り討ちにし、</a:t>
            </a:r>
            <a:r>
              <a:rPr kumimoji="1" lang="en-US" altLang="ja-JP" sz="3600" dirty="0"/>
              <a:t>N</a:t>
            </a:r>
            <a:r>
              <a:rPr kumimoji="1" lang="ja-JP" altLang="en-US" sz="3600" dirty="0"/>
              <a:t>国の支配から抜け出せるのだろうか</a:t>
            </a:r>
            <a:r>
              <a:rPr kumimoji="1" lang="en-US" altLang="ja-JP" sz="3600" dirty="0"/>
              <a:t>…</a:t>
            </a:r>
            <a:endParaRPr kumimoji="1" lang="ja-JP" altLang="en-US" sz="3600" dirty="0"/>
          </a:p>
        </p:txBody>
      </p:sp>
    </p:spTree>
    <p:extLst>
      <p:ext uri="{BB962C8B-B14F-4D97-AF65-F5344CB8AC3E}">
        <p14:creationId xmlns:p14="http://schemas.microsoft.com/office/powerpoint/2010/main" val="100744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3942F5-CE6F-4B70-9FFF-9BEDFFC3E347}"/>
              </a:ext>
            </a:extLst>
          </p:cNvPr>
          <p:cNvSpPr txBox="1"/>
          <p:nvPr/>
        </p:nvSpPr>
        <p:spPr>
          <a:xfrm>
            <a:off x="123092" y="671691"/>
            <a:ext cx="11412416" cy="5632311"/>
          </a:xfrm>
          <a:prstGeom prst="rect">
            <a:avLst/>
          </a:prstGeom>
          <a:noFill/>
        </p:spPr>
        <p:txBody>
          <a:bodyPr wrap="square" rtlCol="0">
            <a:spAutoFit/>
          </a:bodyPr>
          <a:lstStyle/>
          <a:p>
            <a:r>
              <a:rPr lang="ja-JP" altLang="en-US" sz="3000" dirty="0"/>
              <a:t>・都道府県のシルエットがオセロの駒にある</a:t>
            </a:r>
            <a:endParaRPr lang="en-US" altLang="ja-JP" sz="3000" dirty="0"/>
          </a:p>
          <a:p>
            <a:r>
              <a:rPr lang="ja-JP" altLang="en-US" sz="3000" dirty="0"/>
              <a:t>・通常のオセロと同じく自陣営で挟めば一時的に制圧。</a:t>
            </a:r>
            <a:br>
              <a:rPr lang="en-US" altLang="ja-JP" sz="3000" dirty="0"/>
            </a:br>
            <a:r>
              <a:rPr lang="ja-JP" altLang="en-US" sz="3000" dirty="0"/>
              <a:t>・その都道府県の名前を当てれたらゲージが進みその都道府県を完全に支配できる。</a:t>
            </a:r>
            <a:endParaRPr lang="en-US" altLang="ja-JP" sz="3000" dirty="0"/>
          </a:p>
          <a:p>
            <a:r>
              <a:rPr lang="ja-JP" altLang="en-US" sz="3000" dirty="0"/>
              <a:t>・</a:t>
            </a:r>
            <a:r>
              <a:rPr lang="ja-JP" altLang="en-US" sz="2900" dirty="0"/>
              <a:t>各都道府県には名産品があり一回きりの使い切りアイテムとなる。</a:t>
            </a:r>
            <a:endParaRPr lang="en-US" altLang="ja-JP" sz="2900" dirty="0"/>
          </a:p>
          <a:p>
            <a:r>
              <a:rPr kumimoji="1" lang="ja-JP" altLang="en-US" sz="3000" dirty="0"/>
              <a:t>・ゲージがマックスになるとスペシャルな行動が可能</a:t>
            </a:r>
            <a:endParaRPr kumimoji="1" lang="en-US" altLang="ja-JP" sz="3000" dirty="0"/>
          </a:p>
          <a:p>
            <a:r>
              <a:rPr lang="ja-JP" altLang="en-US" sz="3000" dirty="0"/>
              <a:t>・スペシャルな行動とは</a:t>
            </a:r>
            <a:r>
              <a:rPr lang="en-US" altLang="ja-JP" sz="3000" dirty="0"/>
              <a:t>…</a:t>
            </a:r>
            <a:r>
              <a:rPr lang="ja-JP" altLang="en-US" sz="3000" dirty="0"/>
              <a:t>以下のうち</a:t>
            </a:r>
            <a:r>
              <a:rPr lang="en-US" altLang="ja-JP" sz="3000" dirty="0"/>
              <a:t>1</a:t>
            </a:r>
            <a:r>
              <a:rPr lang="ja-JP" altLang="en-US" sz="3000" dirty="0" err="1"/>
              <a:t>つを</a:t>
            </a:r>
            <a:r>
              <a:rPr lang="ja-JP" altLang="en-US" sz="3000" dirty="0"/>
              <a:t>選べる</a:t>
            </a:r>
            <a:endParaRPr lang="en-US" altLang="ja-JP" sz="3000" dirty="0"/>
          </a:p>
          <a:p>
            <a:r>
              <a:rPr kumimoji="1" lang="en-US" altLang="ja-JP" sz="3000" dirty="0"/>
              <a:t>1</a:t>
            </a:r>
            <a:r>
              <a:rPr kumimoji="1" lang="ja-JP" altLang="en-US" sz="3000" dirty="0" err="1"/>
              <a:t>．</a:t>
            </a:r>
            <a:r>
              <a:rPr kumimoji="1" lang="en-US" altLang="ja-JP" sz="3000" dirty="0"/>
              <a:t>1</a:t>
            </a:r>
            <a:r>
              <a:rPr kumimoji="1" lang="ja-JP" altLang="en-US" sz="3000" dirty="0"/>
              <a:t>回のターンで</a:t>
            </a:r>
            <a:r>
              <a:rPr kumimoji="1" lang="en-US" altLang="ja-JP" sz="3000" dirty="0"/>
              <a:t>2</a:t>
            </a:r>
            <a:r>
              <a:rPr kumimoji="1" lang="ja-JP" altLang="en-US" sz="3000" dirty="0"/>
              <a:t>回行動可能</a:t>
            </a:r>
            <a:endParaRPr kumimoji="1" lang="en-US" altLang="ja-JP" sz="3000" dirty="0"/>
          </a:p>
          <a:p>
            <a:r>
              <a:rPr lang="en-US" altLang="ja-JP" sz="3000" dirty="0"/>
              <a:t>2</a:t>
            </a:r>
            <a:r>
              <a:rPr lang="ja-JP" altLang="en-US" sz="3000" dirty="0" err="1"/>
              <a:t>．</a:t>
            </a:r>
            <a:r>
              <a:rPr lang="ja-JP" altLang="en-US" sz="3000" dirty="0"/>
              <a:t>次の相手のターン時に都道府県のシルエットではなく海外の国のシルエットになる</a:t>
            </a:r>
            <a:r>
              <a:rPr lang="en-US" altLang="ja-JP" sz="3000" dirty="0"/>
              <a:t>(</a:t>
            </a:r>
            <a:r>
              <a:rPr lang="ja-JP" altLang="en-US" sz="2800" dirty="0"/>
              <a:t>名前を当てた場合は相手のゲージを下げる</a:t>
            </a:r>
            <a:r>
              <a:rPr lang="en-US" altLang="ja-JP" sz="3000" dirty="0"/>
              <a:t>)</a:t>
            </a:r>
          </a:p>
          <a:p>
            <a:r>
              <a:rPr lang="en-US" altLang="ja-JP" sz="3000" dirty="0"/>
              <a:t>3</a:t>
            </a:r>
            <a:r>
              <a:rPr lang="ja-JP" altLang="en-US" sz="3000" dirty="0" err="1"/>
              <a:t>．</a:t>
            </a:r>
            <a:r>
              <a:rPr lang="ja-JP" altLang="en-US" sz="2800" dirty="0"/>
              <a:t>一定の数のコマにバリアを貼ることが可能</a:t>
            </a:r>
            <a:r>
              <a:rPr lang="en-US" altLang="ja-JP" sz="2800" dirty="0"/>
              <a:t>(</a:t>
            </a:r>
            <a:r>
              <a:rPr lang="ja-JP" altLang="en-US" sz="2800" dirty="0"/>
              <a:t>バリアは挟まれても</a:t>
            </a:r>
            <a:r>
              <a:rPr lang="en-US" altLang="ja-JP" sz="2800" dirty="0"/>
              <a:t>1</a:t>
            </a:r>
            <a:r>
              <a:rPr lang="ja-JP" altLang="en-US" sz="2800" dirty="0"/>
              <a:t>回だけひっくり返らない</a:t>
            </a:r>
            <a:r>
              <a:rPr lang="en-US" altLang="ja-JP" sz="2800" dirty="0"/>
              <a:t>,</a:t>
            </a:r>
            <a:r>
              <a:rPr lang="ja-JP" altLang="en-US" sz="2800" dirty="0"/>
              <a:t>一定ターン経過でバリアは消える</a:t>
            </a:r>
            <a:r>
              <a:rPr lang="en-US" altLang="ja-JP" sz="3000" dirty="0"/>
              <a:t>)</a:t>
            </a:r>
            <a:endParaRPr kumimoji="1" lang="ja-JP" altLang="en-US" sz="3000" dirty="0"/>
          </a:p>
        </p:txBody>
      </p:sp>
      <p:sp>
        <p:nvSpPr>
          <p:cNvPr id="3" name="テキスト ボックス 2">
            <a:extLst>
              <a:ext uri="{FF2B5EF4-FFF2-40B4-BE49-F238E27FC236}">
                <a16:creationId xmlns:a16="http://schemas.microsoft.com/office/drawing/2014/main" id="{633B2155-07C6-48AC-A12F-99FD5520557D}"/>
              </a:ext>
            </a:extLst>
          </p:cNvPr>
          <p:cNvSpPr txBox="1"/>
          <p:nvPr/>
        </p:nvSpPr>
        <p:spPr>
          <a:xfrm>
            <a:off x="1266092" y="0"/>
            <a:ext cx="8352693" cy="830997"/>
          </a:xfrm>
          <a:prstGeom prst="rect">
            <a:avLst/>
          </a:prstGeom>
          <a:noFill/>
        </p:spPr>
        <p:txBody>
          <a:bodyPr wrap="square" rtlCol="0">
            <a:spAutoFit/>
          </a:bodyPr>
          <a:lstStyle/>
          <a:p>
            <a:pPr algn="ctr"/>
            <a:r>
              <a:rPr kumimoji="1" lang="ja-JP" altLang="en-US" sz="4800" dirty="0"/>
              <a:t>ルール</a:t>
            </a:r>
          </a:p>
        </p:txBody>
      </p:sp>
    </p:spTree>
    <p:extLst>
      <p:ext uri="{BB962C8B-B14F-4D97-AF65-F5344CB8AC3E}">
        <p14:creationId xmlns:p14="http://schemas.microsoft.com/office/powerpoint/2010/main" val="12171511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215</Words>
  <Application>Microsoft Office PowerPoint</Application>
  <PresentationFormat>ワイド画面</PresentationFormat>
  <Paragraphs>12</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GTA23 滝　瑛太</dc:creator>
  <cp:lastModifiedBy>GTA23 滝　瑛太</cp:lastModifiedBy>
  <cp:revision>11</cp:revision>
  <dcterms:created xsi:type="dcterms:W3CDTF">2024-06-06T05:03:12Z</dcterms:created>
  <dcterms:modified xsi:type="dcterms:W3CDTF">2024-06-27T05:04:31Z</dcterms:modified>
</cp:coreProperties>
</file>