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CE4FA-D7D4-42CC-ADF6-EAF21BEC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F8262D-5393-4DFA-929B-EE2A3A504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0AB57-7C32-49C4-96EC-66CA564B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510C9-4277-4556-838E-B12F3C62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7BBDCF-6580-4379-B8FD-AADDC6A3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2554C-9A96-4373-84D6-28C162AB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A8919A-F4A0-4929-992F-D33E09DF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E8B41-3486-4D0E-A8EF-549D8F84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03582-FA11-48D8-B136-85F07F95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39AF2-FF06-42D2-A876-A03BB7CF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0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6260F7-1D21-479B-878D-D02E48B1B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D645D-5FC4-45A6-A3E6-73BEB205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A8CEC8-A075-4726-A56F-36F68323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6D03A-810B-4ADC-93BD-6247235F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77E079-D401-4971-AC29-C5D47312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3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F8679-15BA-4F5B-8CF1-2121188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B291FE-AC67-4158-BD2C-80D50570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A3786-03D0-40D5-9B99-842DB4FF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4CACB-D7E7-4421-B3F7-ECFFA6A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CF379-A9D4-42CF-8BBB-7D5C73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C8C8E-B4F6-471D-A15E-812FBFC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FDE5DD-9603-4221-95AA-464C3637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945B8E-F09C-4A91-AF73-FA0365AE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C5BC1-6F5D-4C01-B612-D34B6FE6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EABEC-BF4D-45DE-B1F7-981B4C3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81570-C8DC-40D3-9995-7CFCB2AE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829EE-41F7-417F-9DD4-C1F5EBC8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9A6489-281A-40B6-A37D-B55CEB43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69F008-CF5E-4E53-A89A-1D583CE8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09C12-4414-4178-97EF-5070C162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FE7212-A023-43F8-843C-1E90C25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07835-4291-4A96-8D3D-824B272F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141A28-5A6F-42C8-A348-E8626078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EEA75C-AD6A-4392-A47A-42456D01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E71601-0580-4BBF-8631-66EB32BB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9C75DD-FD84-4F09-8D7B-ABE82BA3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A42D14-AD60-44FB-809E-391CBD1A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0B63D1-51F3-4848-93B6-8B0C83D0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0EEE41-E0BD-47BD-BB8E-419A7859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55672-9F6C-43F6-A72F-5BFFDC44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71597F-2999-4177-B83B-4E5E9C99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B47609-63D6-434A-A161-46188B5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0AF6CB-74A1-4E34-AC73-0255EE5E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85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6C165-9871-48A6-871D-1E23AB29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450DCE-B52B-4661-9192-8266AFFB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91E5E-C64B-4EA2-9BD0-8E576E8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4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8339D-AD7B-497A-842B-12274C97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18EB2-B3FE-445E-87CB-D69D7B5B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E7546-2AA4-4CB8-BF01-0DC9F476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FD1D10-9887-4740-BFB2-8E15188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421B8A-22ED-48AD-A904-726E2027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27EAE0-C2A8-4839-B9A9-6E0CFEA3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E39D6-5BA5-44ED-B9CA-52D4301A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AB4A2C-0677-453E-973C-1935544A3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EE3F2-1571-46B7-BC69-CFE9ED79A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6678B7-FE25-48D2-958D-E3D35B71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9DE66A-C663-419A-87D0-187B7CD9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978E47-093C-41A2-8995-70298977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0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D2028C-0C62-4A3E-B182-2BE78714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03840F-EABF-40DC-B131-8FAA79A6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DA1E2-0A86-48F8-90CF-AD4CCC68A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0D924-8CB4-4B9C-AA6F-23F949832DA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95238-2C58-418B-AAC4-715C140B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B97AF-6D6D-4BF7-B807-CB2D763E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5FEF-9335-4078-AA53-BDFE173CC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92F935-8B44-445F-A9E8-C4872BCF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DE4313-D048-4E6D-A9ED-0E5FB889B761}"/>
              </a:ext>
            </a:extLst>
          </p:cNvPr>
          <p:cNvSpPr txBox="1"/>
          <p:nvPr/>
        </p:nvSpPr>
        <p:spPr>
          <a:xfrm>
            <a:off x="597876" y="527538"/>
            <a:ext cx="567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今回紹介するのはコチラ</a:t>
            </a:r>
            <a:r>
              <a:rPr kumimoji="1" lang="en-US" altLang="ja-JP" sz="4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  <a:endParaRPr kumimoji="1" lang="ja-JP" altLang="en-US" sz="4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86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96BE09-989F-457B-9461-3D4C4B6451A0}"/>
              </a:ext>
            </a:extLst>
          </p:cNvPr>
          <p:cNvSpPr txBox="1"/>
          <p:nvPr/>
        </p:nvSpPr>
        <p:spPr>
          <a:xfrm>
            <a:off x="597877" y="334108"/>
            <a:ext cx="10937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>
                <a:solidFill>
                  <a:schemeClr val="bg1"/>
                </a:solidFill>
                <a:latin typeface="Algerian" panose="04020705040A02060702" pitchFamily="82" charset="0"/>
                <a:ea typeface="02うつくし明朝体" panose="02000600000000000000" pitchFamily="50" charset="-128"/>
              </a:rPr>
              <a:t>Undetale</a:t>
            </a:r>
            <a:r>
              <a:rPr kumimoji="1" lang="en-US" altLang="ja-JP" sz="3600" dirty="0">
                <a:solidFill>
                  <a:schemeClr val="bg1"/>
                </a:solidFill>
                <a:latin typeface="Algerian" panose="04020705040A02060702" pitchFamily="82" charset="0"/>
                <a:ea typeface="02うつくし明朝体" panose="02000600000000000000" pitchFamily="50" charset="-128"/>
              </a:rPr>
              <a:t>…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それは誰も死ななくていいやさしいゲーム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そんなキャッチコピーの元、作られたゲームです。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60FE24-4BA6-4268-81DF-0D7CA87A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769949"/>
            <a:ext cx="2105053" cy="24558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4B8054-913D-422F-A311-9AAE0B5D01C3}"/>
              </a:ext>
            </a:extLst>
          </p:cNvPr>
          <p:cNvSpPr txBox="1"/>
          <p:nvPr/>
        </p:nvSpPr>
        <p:spPr>
          <a:xfrm rot="616979">
            <a:off x="1650404" y="1866021"/>
            <a:ext cx="793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  <a:endParaRPr kumimoji="1" lang="ja-JP" altLang="en-US" sz="6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0C381A-B3C4-4D29-95BA-056A5148B893}"/>
              </a:ext>
            </a:extLst>
          </p:cNvPr>
          <p:cNvSpPr txBox="1"/>
          <p:nvPr/>
        </p:nvSpPr>
        <p:spPr>
          <a:xfrm rot="2147546">
            <a:off x="2139853" y="2215951"/>
            <a:ext cx="793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  <a:endParaRPr kumimoji="1" lang="ja-JP" altLang="en-US" sz="6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ECACB1-1AC1-4FC2-9CE2-C22C048C9EE1}"/>
              </a:ext>
            </a:extLst>
          </p:cNvPr>
          <p:cNvSpPr txBox="1"/>
          <p:nvPr/>
        </p:nvSpPr>
        <p:spPr>
          <a:xfrm rot="21119556">
            <a:off x="1170896" y="1866020"/>
            <a:ext cx="793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  <a:endParaRPr kumimoji="1" lang="ja-JP" altLang="en-US" sz="6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569C1D7-2FB2-41AE-B1F6-845ACFDFFADC}"/>
              </a:ext>
            </a:extLst>
          </p:cNvPr>
          <p:cNvSpPr/>
          <p:nvPr/>
        </p:nvSpPr>
        <p:spPr>
          <a:xfrm>
            <a:off x="2869706" y="2270584"/>
            <a:ext cx="8998727" cy="1363030"/>
          </a:xfrm>
          <a:prstGeom prst="wedgeRoundRectCallout">
            <a:avLst>
              <a:gd name="adj1" fmla="val -51904"/>
              <a:gd name="adj2" fmla="val 7490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E4E3BE-2D2A-43D8-903C-5B6D09240646}"/>
              </a:ext>
            </a:extLst>
          </p:cNvPr>
          <p:cNvSpPr txBox="1"/>
          <p:nvPr/>
        </p:nvSpPr>
        <p:spPr>
          <a:xfrm>
            <a:off x="3182754" y="2657329"/>
            <a:ext cx="821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じゃあどうやって強くなるの</a:t>
            </a:r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さ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FB9FFC-0D56-4D5E-BFA3-89D4C5A04531}"/>
              </a:ext>
            </a:extLst>
          </p:cNvPr>
          <p:cNvSpPr txBox="1"/>
          <p:nvPr/>
        </p:nvSpPr>
        <p:spPr>
          <a:xfrm>
            <a:off x="650630" y="413125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オイオイ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pPr algn="r"/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倒さなきゃいけないなんて誰が決めた？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71EF28A-32E3-4FBC-8807-E0E30C10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77" y="4020359"/>
            <a:ext cx="2720156" cy="2617512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C88594B-BF40-4441-9E0B-73058A802F0F}"/>
              </a:ext>
            </a:extLst>
          </p:cNvPr>
          <p:cNvSpPr/>
          <p:nvPr/>
        </p:nvSpPr>
        <p:spPr>
          <a:xfrm>
            <a:off x="2854570" y="4131250"/>
            <a:ext cx="6747896" cy="1378444"/>
          </a:xfrm>
          <a:prstGeom prst="wedgeRoundRectCallout">
            <a:avLst>
              <a:gd name="adj1" fmla="val 48746"/>
              <a:gd name="adj2" fmla="val 7177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0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39AD3-8AE0-4BE0-8CBD-AC59CD4C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7" y="0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21156"/>
            <a:ext cx="5732585" cy="1512277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もちろんただの言葉だけではでは信用してくれないだろう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DE84585-1431-4579-A354-56118D4DAD4B}"/>
              </a:ext>
            </a:extLst>
          </p:cNvPr>
          <p:cNvSpPr/>
          <p:nvPr/>
        </p:nvSpPr>
        <p:spPr>
          <a:xfrm>
            <a:off x="3604846" y="2250925"/>
            <a:ext cx="5732585" cy="1512277"/>
          </a:xfrm>
          <a:prstGeom prst="wedgeRoundRectCallout">
            <a:avLst>
              <a:gd name="adj1" fmla="val 52480"/>
              <a:gd name="adj2" fmla="val -7238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770B89-BB46-4A68-B4B6-658600D87B28}"/>
              </a:ext>
            </a:extLst>
          </p:cNvPr>
          <p:cNvSpPr txBox="1"/>
          <p:nvPr/>
        </p:nvSpPr>
        <p:spPr>
          <a:xfrm>
            <a:off x="3903785" y="2426771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だが、「こうどう」をすれば信じてもらえるぜ？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579077" y="4091448"/>
            <a:ext cx="5732585" cy="1512277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9A9E97-D920-4923-99E1-35DF0D327E8E}"/>
              </a:ext>
            </a:extLst>
          </p:cNvPr>
          <p:cNvSpPr txBox="1"/>
          <p:nvPr/>
        </p:nvSpPr>
        <p:spPr>
          <a:xfrm>
            <a:off x="2878016" y="4267294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「こうどう」って具体的になんなんだ？</a:t>
            </a:r>
          </a:p>
        </p:txBody>
      </p:sp>
    </p:spTree>
    <p:extLst>
      <p:ext uri="{BB962C8B-B14F-4D97-AF65-F5344CB8AC3E}">
        <p14:creationId xmlns:p14="http://schemas.microsoft.com/office/powerpoint/2010/main" val="117236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39AD3-8AE0-4BE0-8CBD-AC59CD4C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79" y="1965996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21156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モンスターごとに好きなこと、嫌いなことがあるから、まずは「しらべる」で相手のことを知るといい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579077" y="4091448"/>
            <a:ext cx="5732585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9A9E97-D920-4923-99E1-35DF0D327E8E}"/>
              </a:ext>
            </a:extLst>
          </p:cNvPr>
          <p:cNvSpPr txBox="1"/>
          <p:nvPr/>
        </p:nvSpPr>
        <p:spPr>
          <a:xfrm>
            <a:off x="2878016" y="4267294"/>
            <a:ext cx="47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なるほど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つまり、相手のことを知れば仲良くできるということか</a:t>
            </a:r>
            <a:r>
              <a:rPr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962CBA-7CA6-4DBB-BCE0-5E96C72D5A45}"/>
              </a:ext>
            </a:extLst>
          </p:cNvPr>
          <p:cNvSpPr txBox="1"/>
          <p:nvPr/>
        </p:nvSpPr>
        <p:spPr>
          <a:xfrm>
            <a:off x="2092569" y="69880"/>
            <a:ext cx="973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  <a:endParaRPr kumimoji="1" lang="ja-JP" altLang="en-US" sz="8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98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21156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だが全てのモンスターが友好的とは限らないから注意だ。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もちろんトモダチになることをあきらめちゃいけないぞ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579077" y="4091448"/>
            <a:ext cx="5732585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9A9E97-D920-4923-99E1-35DF0D327E8E}"/>
              </a:ext>
            </a:extLst>
          </p:cNvPr>
          <p:cNvSpPr txBox="1"/>
          <p:nvPr/>
        </p:nvSpPr>
        <p:spPr>
          <a:xfrm>
            <a:off x="2878016" y="4267294"/>
            <a:ext cx="47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え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でも反撃しないと殺されちゃうぞ</a:t>
            </a:r>
            <a:r>
              <a:rPr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962CBA-7CA6-4DBB-BCE0-5E96C72D5A45}"/>
              </a:ext>
            </a:extLst>
          </p:cNvPr>
          <p:cNvSpPr txBox="1"/>
          <p:nvPr/>
        </p:nvSpPr>
        <p:spPr>
          <a:xfrm>
            <a:off x="2092569" y="69880"/>
            <a:ext cx="973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!?</a:t>
            </a:r>
            <a:endParaRPr kumimoji="1" lang="ja-JP" altLang="en-US" sz="8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128629-E3BD-4EA6-B935-E0A7BAE91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51" y="1967162"/>
            <a:ext cx="2767049" cy="29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大丈夫だ。</a:t>
            </a:r>
            <a:endParaRPr kumimoji="1"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あくまで最初は友好的じゃないだけだ。</a:t>
            </a:r>
            <a:endParaRPr lang="en-US" altLang="ja-JP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諦めなければ</a:t>
            </a:r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プレイヤーを信じてくれる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244971" y="4091448"/>
            <a:ext cx="3851030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BD3A2C-6D9C-47EF-B11A-64B65EF60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7" y="2262246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62278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55C57F-723B-48C9-9CEE-D0C261C8918C}"/>
              </a:ext>
            </a:extLst>
          </p:cNvPr>
          <p:cNvSpPr txBox="1"/>
          <p:nvPr/>
        </p:nvSpPr>
        <p:spPr>
          <a:xfrm>
            <a:off x="6358967" y="3563724"/>
            <a:ext cx="2403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そのための「こうどう」だ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9F9A363-D42A-47FB-B3A9-8FA98560BB76}"/>
              </a:ext>
            </a:extLst>
          </p:cNvPr>
          <p:cNvSpPr/>
          <p:nvPr/>
        </p:nvSpPr>
        <p:spPr>
          <a:xfrm>
            <a:off x="6358967" y="3429000"/>
            <a:ext cx="3054263" cy="2939012"/>
          </a:xfrm>
          <a:prstGeom prst="wedgeRoundRectCallout">
            <a:avLst>
              <a:gd name="adj1" fmla="val 53093"/>
              <a:gd name="adj2" fmla="val -32666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884368-7625-41F0-A936-6A28CA922400}"/>
              </a:ext>
            </a:extLst>
          </p:cNvPr>
          <p:cNvSpPr txBox="1"/>
          <p:nvPr/>
        </p:nvSpPr>
        <p:spPr>
          <a:xfrm>
            <a:off x="2092569" y="69880"/>
            <a:ext cx="973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!!</a:t>
            </a:r>
            <a:endParaRPr kumimoji="1" lang="ja-JP" altLang="en-US" sz="88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D248DB-6F36-4F11-8E31-A0476A609175}"/>
              </a:ext>
            </a:extLst>
          </p:cNvPr>
          <p:cNvSpPr txBox="1"/>
          <p:nvPr/>
        </p:nvSpPr>
        <p:spPr>
          <a:xfrm>
            <a:off x="2403030" y="4211655"/>
            <a:ext cx="3435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つまり、めげずに相手の心を開かせるのが重要なんだな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2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地底世界には様々なモンスターがいるが、みんなとトモダチになれるように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378FC-04FB-4417-A600-9E28DBF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0" y="892019"/>
            <a:ext cx="2434059" cy="2839733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244971" y="4091448"/>
            <a:ext cx="3851030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BD3A2C-6D9C-47EF-B11A-64B65EF60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7" y="2262246"/>
            <a:ext cx="3054263" cy="2939012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62278"/>
            <a:ext cx="5732585" cy="2939012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D248DB-6F36-4F11-8E31-A0476A609175}"/>
              </a:ext>
            </a:extLst>
          </p:cNvPr>
          <p:cNvSpPr txBox="1"/>
          <p:nvPr/>
        </p:nvSpPr>
        <p:spPr>
          <a:xfrm>
            <a:off x="3054264" y="3316126"/>
            <a:ext cx="150075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9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F5B790B-35C7-45B2-B245-A31A5444C92E}"/>
              </a:ext>
            </a:extLst>
          </p:cNvPr>
          <p:cNvSpPr/>
          <p:nvPr/>
        </p:nvSpPr>
        <p:spPr>
          <a:xfrm>
            <a:off x="9627375" y="62279"/>
            <a:ext cx="2564625" cy="2403356"/>
          </a:xfrm>
          <a:prstGeom prst="cloud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75D9476B-B3DC-44E0-8F04-5BED0B1712CC}"/>
              </a:ext>
            </a:extLst>
          </p:cNvPr>
          <p:cNvSpPr/>
          <p:nvPr/>
        </p:nvSpPr>
        <p:spPr>
          <a:xfrm>
            <a:off x="6770077" y="3316126"/>
            <a:ext cx="2857297" cy="2569550"/>
          </a:xfrm>
          <a:prstGeom prst="cloudCallout">
            <a:avLst>
              <a:gd name="adj1" fmla="val 75777"/>
              <a:gd name="adj2" fmla="val -1684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02E6430-5DE5-4FB7-B0F9-E867A29A7F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44" y="3808258"/>
            <a:ext cx="1738279" cy="15768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73CA59-67E4-4ED3-BB16-FA94735A7F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85" y="253533"/>
            <a:ext cx="217200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03785" y="197002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そして誰も</a:t>
            </a:r>
            <a:r>
              <a:rPr kumimoji="1" lang="ja-JP" altLang="en-US" sz="3600" dirty="0">
                <a:solidFill>
                  <a:srgbClr val="FFFF00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殺さない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ように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</a:p>
          <a:p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頼んだ</a:t>
            </a:r>
            <a:r>
              <a:rPr lang="ja-JP" altLang="en-US" sz="3600" dirty="0" err="1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ぜ</a:t>
            </a:r>
            <a:r>
              <a:rPr lang="ja-JP" altLang="en-US" sz="3600" dirty="0">
                <a:solidFill>
                  <a:srgbClr val="FF0000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プレイヤー</a:t>
            </a:r>
            <a:r>
              <a:rPr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さん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604846" y="62278"/>
            <a:ext cx="5732585" cy="1625845"/>
          </a:xfrm>
          <a:prstGeom prst="wedgeRoundRectCallout">
            <a:avLst>
              <a:gd name="adj1" fmla="val 51253"/>
              <a:gd name="adj2" fmla="val 63663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D248DB-6F36-4F11-8E31-A0476A609175}"/>
              </a:ext>
            </a:extLst>
          </p:cNvPr>
          <p:cNvSpPr txBox="1"/>
          <p:nvPr/>
        </p:nvSpPr>
        <p:spPr>
          <a:xfrm>
            <a:off x="3054264" y="3316126"/>
            <a:ext cx="150075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39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⁉</a:t>
            </a:r>
            <a:endParaRPr kumimoji="1" lang="ja-JP" altLang="en-US" sz="239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B08A77-1C93-46A7-87A7-FE9DB47B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83" y="892019"/>
            <a:ext cx="2649817" cy="27998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3F3175-288D-4EDD-99F7-10DFA382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>
          <a:xfrm>
            <a:off x="156272" y="797166"/>
            <a:ext cx="2795616" cy="329428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2244971" y="4091448"/>
            <a:ext cx="3851030" cy="2569550"/>
          </a:xfrm>
          <a:prstGeom prst="wedgeRoundRectCallout">
            <a:avLst>
              <a:gd name="adj1" fmla="val -52735"/>
              <a:gd name="adj2" fmla="val -80524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26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E330ED-0461-497D-84E6-F0CB9B1690C0}"/>
              </a:ext>
            </a:extLst>
          </p:cNvPr>
          <p:cNvSpPr txBox="1"/>
          <p:nvPr/>
        </p:nvSpPr>
        <p:spPr>
          <a:xfrm>
            <a:off x="3927331" y="2986095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それはこれから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Undertale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を遊ぶ</a:t>
            </a:r>
            <a:r>
              <a:rPr kumimoji="1" lang="ja-JP" altLang="en-US" sz="3600" dirty="0">
                <a:solidFill>
                  <a:srgbClr val="FFFF00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目の前の君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次第だな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  <a:endParaRPr kumimoji="1" lang="ja-JP" altLang="en-US" sz="3600" dirty="0">
              <a:solidFill>
                <a:schemeClr val="bg1"/>
              </a:solidFill>
              <a:latin typeface="x12y16pxMaruMonica" panose="02000000000000000000" pitchFamily="2" charset="-128"/>
              <a:ea typeface="x12y16pxMaruMonica" panose="02000000000000000000" pitchFamily="2" charset="-128"/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599FD9-FC5A-40E2-A0FD-48B8BECA8630}"/>
              </a:ext>
            </a:extLst>
          </p:cNvPr>
          <p:cNvSpPr/>
          <p:nvPr/>
        </p:nvSpPr>
        <p:spPr>
          <a:xfrm>
            <a:off x="3393830" y="2773338"/>
            <a:ext cx="5732585" cy="1625845"/>
          </a:xfrm>
          <a:prstGeom prst="wedgeRoundRectCallout">
            <a:avLst>
              <a:gd name="adj1" fmla="val 59842"/>
              <a:gd name="adj2" fmla="val 3229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B08A77-1C93-46A7-87A7-FE9DB47B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82" y="2186358"/>
            <a:ext cx="2649817" cy="27998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3F3175-288D-4EDD-99F7-10DFA382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>
          <a:xfrm>
            <a:off x="299879" y="1846"/>
            <a:ext cx="2795616" cy="329428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2E13384-D481-476C-A562-BC3FA155384D}"/>
              </a:ext>
            </a:extLst>
          </p:cNvPr>
          <p:cNvSpPr/>
          <p:nvPr/>
        </p:nvSpPr>
        <p:spPr>
          <a:xfrm>
            <a:off x="3095495" y="371968"/>
            <a:ext cx="6446687" cy="982047"/>
          </a:xfrm>
          <a:prstGeom prst="wedgeRoundRectCallout">
            <a:avLst>
              <a:gd name="adj1" fmla="val -59532"/>
              <a:gd name="adj2" fmla="val 141181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236954-A34B-4A8A-88D7-8A027897C6D1}"/>
              </a:ext>
            </a:extLst>
          </p:cNvPr>
          <p:cNvSpPr txBox="1"/>
          <p:nvPr/>
        </p:nvSpPr>
        <p:spPr>
          <a:xfrm>
            <a:off x="3305908" y="440136"/>
            <a:ext cx="590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お、俺たち殺されちゃうのか</a:t>
            </a:r>
            <a:r>
              <a:rPr kumimoji="1" lang="en-US" altLang="ja-JP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…</a:t>
            </a:r>
            <a:r>
              <a:rPr kumimoji="1" lang="ja-JP" altLang="en-US" sz="3600" dirty="0">
                <a:solidFill>
                  <a:schemeClr val="bg1"/>
                </a:solidFill>
                <a:latin typeface="x12y16pxMaruMonica" panose="02000000000000000000" pitchFamily="2" charset="-128"/>
                <a:ea typeface="x12y16pxMaruMonica" panose="02000000000000000000" pitchFamily="2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4666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251</Words>
  <Application>Microsoft Office PowerPoint</Application>
  <PresentationFormat>ワイド画面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02うつくし明朝体</vt:lpstr>
      <vt:lpstr>x12y16pxMaruMonica</vt:lpstr>
      <vt:lpstr>游ゴシック</vt:lpstr>
      <vt:lpstr>游ゴシック Light</vt:lpstr>
      <vt:lpstr>Algerian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10</cp:revision>
  <dcterms:created xsi:type="dcterms:W3CDTF">2023-07-10T02:38:40Z</dcterms:created>
  <dcterms:modified xsi:type="dcterms:W3CDTF">2023-07-10T03:55:15Z</dcterms:modified>
</cp:coreProperties>
</file>