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7" d="100"/>
          <a:sy n="57" d="100"/>
        </p:scale>
        <p:origin x="108" y="1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AC79F5-25BB-4C08-B652-16E3E33128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F742A84-D1C4-49D3-8909-F32559D89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CEE0FDE-442E-4E4C-B367-8EDB770785B3}"/>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82C529BC-93EE-4BE2-B9B4-E560202714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BE2086-8AA7-441D-A8A5-210BB21BB0D3}"/>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3213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51A3DB-74D3-40BF-9CF6-C8497D2D45F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1A7CB7-7DA8-4F20-96A9-B1B08FA4994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C91C34-080A-44D2-A17A-BE93F8CB8A8C}"/>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FD84AE1A-0A98-4F4D-873E-ECF83493B9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602811-B37B-4024-B655-4CBB87D783B4}"/>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17595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43EEA03-407C-4AE4-ACF9-9421840120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3C8D00-D235-42E6-A924-EAAEE2651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7F5C0D-0C14-4AC5-A907-C79FB07E1D92}"/>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60D8FE17-5D9B-4A80-969B-AA8595FB78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F9A7A6-3C04-4892-8942-E1E5F9464DF5}"/>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04230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112AE7-023B-4E91-9062-CA84A5AC58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5D61D3-8FB4-41B6-8EB1-1DD9F366CD9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25E8C9-447E-44A6-B752-9DD0E7A09D4E}"/>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F94C9509-770C-420E-91C6-E152501B2F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D202A5-0189-4699-9E85-5455D5129D6F}"/>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1795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49188-41E1-4D2D-8A52-7EEB52D0B04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04A386-39D1-4B34-B7A5-C9ACB27F8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6970060-FE42-4E0C-B91B-B5EB1CE839D0}"/>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8C47E66C-EF07-4541-9DA5-39A5FAA63D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6EB4A5-5CDC-423F-A5E8-1D50430C9D84}"/>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94730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DD38F-DC1A-48B8-A562-2B1958D8D43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C0CE54-9FA4-4ABE-AB65-B0F66ECBCD2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2FA7F5D-A8F5-4A27-9879-60AE4D243C7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89A4CA1-D5AC-4AA8-BDFB-06770673B887}"/>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E86CC23C-CBA6-4264-B30C-014D501BB3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B0814D-CED6-4288-929A-05AE77C02F51}"/>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403710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197CAB-C70A-485D-9009-5BA85103600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AABA06-C79C-4A47-8E9B-1E55748F2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E0C7D75-88F4-438A-BE0E-DCF5B0EE326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C2E34A2-22CB-4CCD-BD3C-DBA1152B61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4BDA4D6-BE81-4D17-AC9A-9DA1AFE5DAD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DA6BE48-4774-49E2-89F6-927258853136}"/>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8" name="フッター プレースホルダー 7">
            <a:extLst>
              <a:ext uri="{FF2B5EF4-FFF2-40B4-BE49-F238E27FC236}">
                <a16:creationId xmlns:a16="http://schemas.microsoft.com/office/drawing/2014/main" id="{0900BA55-A8E9-41EC-9F58-11EBF062826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9B5B2C-9C92-4D88-936D-02026D0311EB}"/>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9802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537ED-D061-4428-8394-1898835E6B0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47A11F6-1169-4D76-96C7-284D6E09C9F1}"/>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4" name="フッター プレースホルダー 3">
            <a:extLst>
              <a:ext uri="{FF2B5EF4-FFF2-40B4-BE49-F238E27FC236}">
                <a16:creationId xmlns:a16="http://schemas.microsoft.com/office/drawing/2014/main" id="{E8414430-57EC-49F3-A6C8-1D646BB3F18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6611395-9C39-4350-8484-D97A6DBB6D8B}"/>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57433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62E51EB-66C4-4882-A1BF-BDE0718091B7}"/>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3" name="フッター プレースホルダー 2">
            <a:extLst>
              <a:ext uri="{FF2B5EF4-FFF2-40B4-BE49-F238E27FC236}">
                <a16:creationId xmlns:a16="http://schemas.microsoft.com/office/drawing/2014/main" id="{55116F4B-A7CF-42AD-964A-A735438C0BF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264EBC-F91A-4F80-BBD2-174A07F74E8E}"/>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186544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66F808-3552-466D-9EA1-FA4628B7148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7E65FF-3134-4347-B789-30B962F73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104068-6429-4AA5-85C0-35D020439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3D3A88-DB56-46F4-8D1B-5D3EAB107314}"/>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F0514EE0-6FF4-40E1-AF71-9AFD79F0E4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9842F0-8C84-4D5B-9EBB-EC48C9E87EDC}"/>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42731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F5BA7-27BE-408D-BFF7-C02C49B2F9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ABFAD82-20BA-449D-ABAA-9A653A14B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4E71E81-0F81-41E0-8C95-CE77E6B5E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5BBE0D-4C4D-4A76-BEF1-F2BF6E1716F2}"/>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C0B0C6B7-BDAC-4F68-BA4B-57F7F5EC38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9BF874-C44E-475D-9CE3-C597CEDCAC18}"/>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296671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ACF228-95C9-4E1A-8027-B4BE48826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4DA19B-7D87-4C54-B956-D7911B6E85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6CA68B-61F5-43E5-A503-0EC88FE8B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C5A37A33-DEB9-4EB7-9804-7D08198CDF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EAE1AE-1CDA-4CB8-8830-9E9CB5228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50083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8A1017-A33A-4031-B58F-E8A84447B190}"/>
              </a:ext>
            </a:extLst>
          </p:cNvPr>
          <p:cNvSpPr txBox="1"/>
          <p:nvPr/>
        </p:nvSpPr>
        <p:spPr>
          <a:xfrm>
            <a:off x="644434" y="801189"/>
            <a:ext cx="10720252" cy="923330"/>
          </a:xfrm>
          <a:prstGeom prst="rect">
            <a:avLst/>
          </a:prstGeom>
          <a:noFill/>
        </p:spPr>
        <p:txBody>
          <a:bodyPr wrap="square" rtlCol="0">
            <a:spAutoFit/>
          </a:bodyPr>
          <a:lstStyle/>
          <a:p>
            <a:pPr algn="ctr"/>
            <a:r>
              <a:rPr kumimoji="1" lang="ja-JP" altLang="en-US" sz="5400" dirty="0"/>
              <a:t>夏休みに体験したこと</a:t>
            </a:r>
          </a:p>
        </p:txBody>
      </p:sp>
      <p:pic>
        <p:nvPicPr>
          <p:cNvPr id="4" name="図 3">
            <a:extLst>
              <a:ext uri="{FF2B5EF4-FFF2-40B4-BE49-F238E27FC236}">
                <a16:creationId xmlns:a16="http://schemas.microsoft.com/office/drawing/2014/main" id="{D7CFA72D-E597-4729-BDD0-0CA681568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7168" y="2116183"/>
            <a:ext cx="4863402" cy="4741817"/>
          </a:xfrm>
          <a:prstGeom prst="rect">
            <a:avLst/>
          </a:prstGeom>
        </p:spPr>
      </p:pic>
      <p:pic>
        <p:nvPicPr>
          <p:cNvPr id="6" name="図 5">
            <a:extLst>
              <a:ext uri="{FF2B5EF4-FFF2-40B4-BE49-F238E27FC236}">
                <a16:creationId xmlns:a16="http://schemas.microsoft.com/office/drawing/2014/main" id="{D470A57D-D23F-4C2F-AA7F-4562615DA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4" y="0"/>
            <a:ext cx="2751805" cy="2439934"/>
          </a:xfrm>
          <a:prstGeom prst="rect">
            <a:avLst/>
          </a:prstGeom>
        </p:spPr>
      </p:pic>
      <p:pic>
        <p:nvPicPr>
          <p:cNvPr id="8" name="図 7">
            <a:extLst>
              <a:ext uri="{FF2B5EF4-FFF2-40B4-BE49-F238E27FC236}">
                <a16:creationId xmlns:a16="http://schemas.microsoft.com/office/drawing/2014/main" id="{336E41D2-8113-4C44-96E5-57C0440DF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643" y="2152179"/>
            <a:ext cx="5296108" cy="4951861"/>
          </a:xfrm>
          <a:prstGeom prst="rect">
            <a:avLst/>
          </a:prstGeom>
        </p:spPr>
      </p:pic>
    </p:spTree>
    <p:extLst>
      <p:ext uri="{BB962C8B-B14F-4D97-AF65-F5344CB8AC3E}">
        <p14:creationId xmlns:p14="http://schemas.microsoft.com/office/powerpoint/2010/main" val="77574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A372D5C-F99A-42A0-8267-DEF1F4C14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91097"/>
            <a:ext cx="6100355" cy="4066903"/>
          </a:xfrm>
          <a:prstGeom prst="rect">
            <a:avLst/>
          </a:prstGeom>
        </p:spPr>
      </p:pic>
      <p:sp>
        <p:nvSpPr>
          <p:cNvPr id="6" name="テキスト ボックス 5">
            <a:extLst>
              <a:ext uri="{FF2B5EF4-FFF2-40B4-BE49-F238E27FC236}">
                <a16:creationId xmlns:a16="http://schemas.microsoft.com/office/drawing/2014/main" id="{670C083F-8549-4A55-8E11-F9C3B51C11E6}"/>
              </a:ext>
            </a:extLst>
          </p:cNvPr>
          <p:cNvSpPr txBox="1"/>
          <p:nvPr/>
        </p:nvSpPr>
        <p:spPr>
          <a:xfrm>
            <a:off x="252549" y="1184366"/>
            <a:ext cx="11547565" cy="1569660"/>
          </a:xfrm>
          <a:prstGeom prst="rect">
            <a:avLst/>
          </a:prstGeom>
          <a:noFill/>
        </p:spPr>
        <p:txBody>
          <a:bodyPr wrap="square" rtlCol="0">
            <a:spAutoFit/>
          </a:bodyPr>
          <a:lstStyle/>
          <a:p>
            <a:r>
              <a:rPr lang="ja-JP" altLang="en-US" sz="2400" dirty="0"/>
              <a:t>暑い名古屋の夏をもっと熱く！と盛り上がるのなら見逃してはならないのが「大須夏まつり」です。大須観音、大須商店街を中心に繰り広げられます。伝統芸能「大須太鼓」や、サンバ・コスプレパレード、盆踊り、</a:t>
            </a:r>
            <a:r>
              <a:rPr lang="en-US" altLang="ja-JP" sz="2400" dirty="0"/>
              <a:t>OS☆U</a:t>
            </a:r>
            <a:r>
              <a:rPr lang="ja-JP" altLang="en-US" sz="2400" dirty="0"/>
              <a:t>ライブ、手筒花火などが実施されます。　　　　引用：</a:t>
            </a:r>
            <a:r>
              <a:rPr lang="en-US" altLang="ja-JP" sz="2400" dirty="0"/>
              <a:t>wiki</a:t>
            </a:r>
            <a:endParaRPr kumimoji="1" lang="ja-JP" altLang="en-US" sz="2400" dirty="0"/>
          </a:p>
        </p:txBody>
      </p:sp>
      <p:sp>
        <p:nvSpPr>
          <p:cNvPr id="7" name="テキスト ボックス 6">
            <a:extLst>
              <a:ext uri="{FF2B5EF4-FFF2-40B4-BE49-F238E27FC236}">
                <a16:creationId xmlns:a16="http://schemas.microsoft.com/office/drawing/2014/main" id="{470B993E-57D2-4D9E-8438-A7233EAF1458}"/>
              </a:ext>
            </a:extLst>
          </p:cNvPr>
          <p:cNvSpPr txBox="1"/>
          <p:nvPr/>
        </p:nvSpPr>
        <p:spPr>
          <a:xfrm>
            <a:off x="609600" y="69669"/>
            <a:ext cx="10293531" cy="1015663"/>
          </a:xfrm>
          <a:prstGeom prst="rect">
            <a:avLst/>
          </a:prstGeom>
          <a:noFill/>
        </p:spPr>
        <p:txBody>
          <a:bodyPr wrap="square" rtlCol="0">
            <a:spAutoFit/>
          </a:bodyPr>
          <a:lstStyle/>
          <a:p>
            <a:pPr algn="ctr"/>
            <a:r>
              <a:rPr kumimoji="1" lang="ja-JP" altLang="en-US" sz="6000" dirty="0"/>
              <a:t>大須祭り</a:t>
            </a:r>
          </a:p>
        </p:txBody>
      </p:sp>
      <p:pic>
        <p:nvPicPr>
          <p:cNvPr id="9" name="図 8">
            <a:extLst>
              <a:ext uri="{FF2B5EF4-FFF2-40B4-BE49-F238E27FC236}">
                <a16:creationId xmlns:a16="http://schemas.microsoft.com/office/drawing/2014/main" id="{BB6397DC-03CF-48CB-8F61-A8765AB36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21428"/>
            <a:ext cx="6100355" cy="4066903"/>
          </a:xfrm>
          <a:prstGeom prst="rect">
            <a:avLst/>
          </a:prstGeom>
        </p:spPr>
      </p:pic>
    </p:spTree>
    <p:extLst>
      <p:ext uri="{BB962C8B-B14F-4D97-AF65-F5344CB8AC3E}">
        <p14:creationId xmlns:p14="http://schemas.microsoft.com/office/powerpoint/2010/main" val="354317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97AC0A7-2BE2-4EFC-B5B5-083A0584C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正方形/長方形 3">
            <a:extLst>
              <a:ext uri="{FF2B5EF4-FFF2-40B4-BE49-F238E27FC236}">
                <a16:creationId xmlns:a16="http://schemas.microsoft.com/office/drawing/2014/main" id="{2F42C965-2DBC-4C3A-8D04-4E9FCF684E1E}"/>
              </a:ext>
            </a:extLst>
          </p:cNvPr>
          <p:cNvSpPr/>
          <p:nvPr/>
        </p:nvSpPr>
        <p:spPr>
          <a:xfrm>
            <a:off x="8144933" y="931333"/>
            <a:ext cx="1253067" cy="6434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DC0D05E-A7F6-4F0F-88A8-354EE1F0BE9D}"/>
              </a:ext>
            </a:extLst>
          </p:cNvPr>
          <p:cNvSpPr txBox="1"/>
          <p:nvPr/>
        </p:nvSpPr>
        <p:spPr>
          <a:xfrm>
            <a:off x="7924799" y="791401"/>
            <a:ext cx="3626153" cy="923330"/>
          </a:xfrm>
          <a:prstGeom prst="rect">
            <a:avLst/>
          </a:prstGeom>
          <a:noFill/>
        </p:spPr>
        <p:txBody>
          <a:bodyPr wrap="square" rtlCol="0">
            <a:spAutoFit/>
          </a:bodyPr>
          <a:lstStyle/>
          <a:p>
            <a:pPr algn="ctr"/>
            <a:r>
              <a:rPr lang="ja-JP" altLang="en-US" sz="5400" dirty="0"/>
              <a:t>かったこと</a:t>
            </a:r>
            <a:endParaRPr kumimoji="1" lang="ja-JP" altLang="en-US" sz="5400" dirty="0"/>
          </a:p>
        </p:txBody>
      </p:sp>
    </p:spTree>
    <p:extLst>
      <p:ext uri="{BB962C8B-B14F-4D97-AF65-F5344CB8AC3E}">
        <p14:creationId xmlns:p14="http://schemas.microsoft.com/office/powerpoint/2010/main" val="371185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DB75D82-CD02-4CEE-A114-74259DA0C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57" y="-1"/>
            <a:ext cx="6807023" cy="6991829"/>
          </a:xfrm>
          <a:prstGeom prst="rect">
            <a:avLst/>
          </a:prstGeom>
        </p:spPr>
      </p:pic>
      <p:sp>
        <p:nvSpPr>
          <p:cNvPr id="4" name="テキスト ボックス 3">
            <a:extLst>
              <a:ext uri="{FF2B5EF4-FFF2-40B4-BE49-F238E27FC236}">
                <a16:creationId xmlns:a16="http://schemas.microsoft.com/office/drawing/2014/main" id="{2E18DC6C-6378-4453-9DBC-8412FE10394D}"/>
              </a:ext>
            </a:extLst>
          </p:cNvPr>
          <p:cNvSpPr txBox="1"/>
          <p:nvPr/>
        </p:nvSpPr>
        <p:spPr>
          <a:xfrm>
            <a:off x="6807200" y="186267"/>
            <a:ext cx="5249333" cy="646331"/>
          </a:xfrm>
          <a:prstGeom prst="rect">
            <a:avLst/>
          </a:prstGeom>
          <a:noFill/>
        </p:spPr>
        <p:txBody>
          <a:bodyPr wrap="square" rtlCol="0">
            <a:spAutoFit/>
          </a:bodyPr>
          <a:lstStyle/>
          <a:p>
            <a:pPr algn="ctr"/>
            <a:r>
              <a:rPr kumimoji="1" lang="ja-JP" altLang="en-US" sz="3600" dirty="0"/>
              <a:t>愛知牧場</a:t>
            </a:r>
          </a:p>
        </p:txBody>
      </p:sp>
      <p:sp>
        <p:nvSpPr>
          <p:cNvPr id="5" name="テキスト ボックス 4">
            <a:extLst>
              <a:ext uri="{FF2B5EF4-FFF2-40B4-BE49-F238E27FC236}">
                <a16:creationId xmlns:a16="http://schemas.microsoft.com/office/drawing/2014/main" id="{46B5414E-E78A-4942-8AE9-BF3EDE568273}"/>
              </a:ext>
            </a:extLst>
          </p:cNvPr>
          <p:cNvSpPr txBox="1"/>
          <p:nvPr/>
        </p:nvSpPr>
        <p:spPr>
          <a:xfrm>
            <a:off x="6807200" y="1371600"/>
            <a:ext cx="5029200" cy="4401205"/>
          </a:xfrm>
          <a:prstGeom prst="rect">
            <a:avLst/>
          </a:prstGeom>
          <a:noFill/>
        </p:spPr>
        <p:txBody>
          <a:bodyPr wrap="square" rtlCol="0">
            <a:spAutoFit/>
          </a:bodyPr>
          <a:lstStyle/>
          <a:p>
            <a:r>
              <a:rPr lang="ja-JP" altLang="en-US" sz="2000" dirty="0"/>
              <a:t>乳牛を</a:t>
            </a:r>
            <a:r>
              <a:rPr lang="en-US" altLang="ja-JP" sz="2000" dirty="0"/>
              <a:t>200</a:t>
            </a:r>
            <a:r>
              <a:rPr lang="ja-JP" altLang="en-US" sz="2000" dirty="0"/>
              <a:t>頭飼育し、牛乳やアイスクリームの製造・販売を行っている。</a:t>
            </a:r>
          </a:p>
          <a:p>
            <a:r>
              <a:rPr lang="ja-JP" altLang="en-US" sz="2000" dirty="0"/>
              <a:t>創業時から一般人でも出入りは自由で、現在では入場無料の観光牧場としての一面が色濃い。</a:t>
            </a:r>
          </a:p>
          <a:p>
            <a:r>
              <a:rPr lang="ja-JP" altLang="en-US" sz="2000" dirty="0"/>
              <a:t>牧場内では、乳搾り、バター作りなどの体験教室が開催されている。また、乗馬やパターゴルフ、牛や羊、ヤギなどの動物と直接触れ合うことができる。</a:t>
            </a:r>
          </a:p>
          <a:p>
            <a:r>
              <a:rPr lang="ja-JP" altLang="en-US" sz="2000" dirty="0"/>
              <a:t>敷地内には、牧場で取れた牛乳を使ったメニューが揃う喫茶店や</a:t>
            </a:r>
            <a:r>
              <a:rPr lang="en-US" altLang="ja-JP" sz="2000" dirty="0"/>
              <a:t>35</a:t>
            </a:r>
            <a:r>
              <a:rPr lang="ja-JP" altLang="en-US" sz="2000" dirty="0"/>
              <a:t>卓あるバーベキュー場など施設もある。</a:t>
            </a:r>
          </a:p>
          <a:p>
            <a:r>
              <a:rPr lang="ja-JP" altLang="en-US" sz="2000" dirty="0"/>
              <a:t>ひまわりやコスモスなど季節の花を使った巨大迷路が登場することもある。</a:t>
            </a:r>
            <a:endParaRPr kumimoji="1" lang="ja-JP" altLang="en-US" sz="2000" dirty="0"/>
          </a:p>
        </p:txBody>
      </p:sp>
      <p:sp>
        <p:nvSpPr>
          <p:cNvPr id="7" name="テキスト ボックス 6">
            <a:extLst>
              <a:ext uri="{FF2B5EF4-FFF2-40B4-BE49-F238E27FC236}">
                <a16:creationId xmlns:a16="http://schemas.microsoft.com/office/drawing/2014/main" id="{961B6141-EEA4-4A90-81A8-1C150C91E28C}"/>
              </a:ext>
            </a:extLst>
          </p:cNvPr>
          <p:cNvSpPr txBox="1"/>
          <p:nvPr/>
        </p:nvSpPr>
        <p:spPr>
          <a:xfrm>
            <a:off x="6959600" y="6019419"/>
            <a:ext cx="4876800" cy="584775"/>
          </a:xfrm>
          <a:prstGeom prst="rect">
            <a:avLst/>
          </a:prstGeom>
          <a:noFill/>
        </p:spPr>
        <p:txBody>
          <a:bodyPr wrap="square" rtlCol="0">
            <a:spAutoFit/>
          </a:bodyPr>
          <a:lstStyle/>
          <a:p>
            <a:pPr algn="ctr"/>
            <a:r>
              <a:rPr kumimoji="1" lang="ja-JP" altLang="en-US" sz="3200" dirty="0">
                <a:solidFill>
                  <a:srgbClr val="FF0000"/>
                </a:solidFill>
              </a:rPr>
              <a:t>ただし、台風により中止</a:t>
            </a:r>
          </a:p>
        </p:txBody>
      </p:sp>
    </p:spTree>
    <p:extLst>
      <p:ext uri="{BB962C8B-B14F-4D97-AF65-F5344CB8AC3E}">
        <p14:creationId xmlns:p14="http://schemas.microsoft.com/office/powerpoint/2010/main" val="3240473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072F0CE-7674-4A21-B453-EAA2A6DEC61F}"/>
              </a:ext>
            </a:extLst>
          </p:cNvPr>
          <p:cNvPicPr>
            <a:picLocks noChangeAspect="1"/>
          </p:cNvPicPr>
          <p:nvPr/>
        </p:nvPicPr>
        <p:blipFill rotWithShape="1">
          <a:blip r:embed="rId2"/>
          <a:srcRect l="8293" t="13032" r="17561" b="12601"/>
          <a:stretch/>
        </p:blipFill>
        <p:spPr>
          <a:xfrm>
            <a:off x="1" y="0"/>
            <a:ext cx="6096000" cy="6858000"/>
          </a:xfrm>
          <a:prstGeom prst="rect">
            <a:avLst/>
          </a:prstGeom>
        </p:spPr>
      </p:pic>
      <p:sp>
        <p:nvSpPr>
          <p:cNvPr id="3" name="テキスト ボックス 2">
            <a:extLst>
              <a:ext uri="{FF2B5EF4-FFF2-40B4-BE49-F238E27FC236}">
                <a16:creationId xmlns:a16="http://schemas.microsoft.com/office/drawing/2014/main" id="{013AC0B7-4F64-4ADE-A7D0-CE327C2D1F18}"/>
              </a:ext>
            </a:extLst>
          </p:cNvPr>
          <p:cNvSpPr txBox="1"/>
          <p:nvPr/>
        </p:nvSpPr>
        <p:spPr>
          <a:xfrm>
            <a:off x="6451601" y="186267"/>
            <a:ext cx="5435600" cy="523220"/>
          </a:xfrm>
          <a:prstGeom prst="rect">
            <a:avLst/>
          </a:prstGeom>
          <a:noFill/>
        </p:spPr>
        <p:txBody>
          <a:bodyPr wrap="square" rtlCol="0">
            <a:spAutoFit/>
          </a:bodyPr>
          <a:lstStyle/>
          <a:p>
            <a:pPr algn="ctr"/>
            <a:r>
              <a:rPr kumimoji="1" lang="ja-JP" altLang="en-US" sz="2800" dirty="0"/>
              <a:t>リングフィットアドベンチャー</a:t>
            </a:r>
          </a:p>
        </p:txBody>
      </p:sp>
      <p:sp>
        <p:nvSpPr>
          <p:cNvPr id="4" name="テキスト ボックス 3">
            <a:extLst>
              <a:ext uri="{FF2B5EF4-FFF2-40B4-BE49-F238E27FC236}">
                <a16:creationId xmlns:a16="http://schemas.microsoft.com/office/drawing/2014/main" id="{BF25B3E2-0325-42BA-B282-64A711A3A3D0}"/>
              </a:ext>
            </a:extLst>
          </p:cNvPr>
          <p:cNvSpPr txBox="1"/>
          <p:nvPr/>
        </p:nvSpPr>
        <p:spPr>
          <a:xfrm>
            <a:off x="6451601" y="1117600"/>
            <a:ext cx="5435600" cy="3108543"/>
          </a:xfrm>
          <a:prstGeom prst="rect">
            <a:avLst/>
          </a:prstGeom>
          <a:noFill/>
        </p:spPr>
        <p:txBody>
          <a:bodyPr wrap="square" rtlCol="0">
            <a:spAutoFit/>
          </a:bodyPr>
          <a:lstStyle/>
          <a:p>
            <a:r>
              <a:rPr lang="ja-JP" altLang="en-US" sz="2800" dirty="0"/>
              <a:t>輪状の機器「リングコン」を両手で持ち、太ももに「レッグバンド」を巻いた状態でプレイし、プレイヤーの動きが画面上の主人公と連動する形式で、アクションゲームや</a:t>
            </a:r>
            <a:r>
              <a:rPr lang="en-US" altLang="ja-JP" sz="2800" dirty="0"/>
              <a:t>RPG</a:t>
            </a:r>
            <a:r>
              <a:rPr lang="ja-JP" altLang="en-US" sz="2800" dirty="0"/>
              <a:t>のような冒険を進めていく</a:t>
            </a:r>
            <a:endParaRPr kumimoji="1" lang="ja-JP" altLang="en-US" sz="2800" dirty="0"/>
          </a:p>
        </p:txBody>
      </p:sp>
      <p:sp>
        <p:nvSpPr>
          <p:cNvPr id="5" name="テキスト ボックス 4">
            <a:extLst>
              <a:ext uri="{FF2B5EF4-FFF2-40B4-BE49-F238E27FC236}">
                <a16:creationId xmlns:a16="http://schemas.microsoft.com/office/drawing/2014/main" id="{240C983E-DD81-4D53-92A2-B2129965DC5F}"/>
              </a:ext>
            </a:extLst>
          </p:cNvPr>
          <p:cNvSpPr txBox="1"/>
          <p:nvPr/>
        </p:nvSpPr>
        <p:spPr>
          <a:xfrm>
            <a:off x="6451601" y="4555067"/>
            <a:ext cx="4978399" cy="1200329"/>
          </a:xfrm>
          <a:prstGeom prst="rect">
            <a:avLst/>
          </a:prstGeom>
          <a:noFill/>
        </p:spPr>
        <p:txBody>
          <a:bodyPr wrap="square" rtlCol="0">
            <a:spAutoFit/>
          </a:bodyPr>
          <a:lstStyle/>
          <a:p>
            <a:r>
              <a:rPr kumimoji="1" lang="ja-JP" altLang="en-US" sz="3600" dirty="0">
                <a:solidFill>
                  <a:srgbClr val="FF0000"/>
                </a:solidFill>
              </a:rPr>
              <a:t>リングコンが妹の手により成仏</a:t>
            </a:r>
          </a:p>
        </p:txBody>
      </p:sp>
    </p:spTree>
    <p:extLst>
      <p:ext uri="{BB962C8B-B14F-4D97-AF65-F5344CB8AC3E}">
        <p14:creationId xmlns:p14="http://schemas.microsoft.com/office/powerpoint/2010/main" val="29684135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260</Words>
  <Application>Microsoft Office PowerPoint</Application>
  <PresentationFormat>ワイド画面</PresentationFormat>
  <Paragraphs>14</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GTA23 滝　瑛太</dc:creator>
  <cp:lastModifiedBy>GTA23 滝　瑛太</cp:lastModifiedBy>
  <cp:revision>6</cp:revision>
  <dcterms:created xsi:type="dcterms:W3CDTF">2023-09-04T00:11:43Z</dcterms:created>
  <dcterms:modified xsi:type="dcterms:W3CDTF">2023-09-05T03:07:07Z</dcterms:modified>
</cp:coreProperties>
</file>