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858000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66"/>
    <a:srgbClr val="9B24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90"/>
      </p:cViewPr>
      <p:guideLst>
        <p:guide orient="horz" pos="328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08486"/>
            <a:ext cx="5829300" cy="363445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483102"/>
            <a:ext cx="5143500" cy="252043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29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0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55801"/>
            <a:ext cx="1478756" cy="884690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55801"/>
            <a:ext cx="4350544" cy="884690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71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02603"/>
            <a:ext cx="5915025" cy="434250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986185"/>
            <a:ext cx="5915025" cy="228361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4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779007"/>
            <a:ext cx="2914650" cy="66237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779007"/>
            <a:ext cx="2914650" cy="66237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55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55804"/>
            <a:ext cx="5915025" cy="201780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559104"/>
            <a:ext cx="2901255" cy="12541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813281"/>
            <a:ext cx="2901255" cy="56087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559104"/>
            <a:ext cx="2915543" cy="125417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813281"/>
            <a:ext cx="2915543" cy="560876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50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56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34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95960"/>
            <a:ext cx="2211884" cy="24358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03083"/>
            <a:ext cx="3471863" cy="74187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31820"/>
            <a:ext cx="2211884" cy="580208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5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95960"/>
            <a:ext cx="2211884" cy="24358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03083"/>
            <a:ext cx="3471863" cy="741874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31820"/>
            <a:ext cx="2211884" cy="580208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963A8-F518-45CC-9350-8693E6F58E36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46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55804"/>
            <a:ext cx="5915025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779007"/>
            <a:ext cx="5915025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675780"/>
            <a:ext cx="154305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63A8-F518-45CC-9350-8693E6F58E36}" type="datetimeFigureOut">
              <a:rPr kumimoji="1" lang="ja-JP" altLang="en-US" smtClean="0"/>
              <a:t>2023/6/26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675780"/>
            <a:ext cx="2314575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675780"/>
            <a:ext cx="154305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3051D-B5DD-498C-B692-D5C47263B5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2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0F4C874-B1D8-42A7-9D08-88E617F47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04394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A801395-EAFE-4D2D-B4DC-C6B3F7DA051E}"/>
              </a:ext>
            </a:extLst>
          </p:cNvPr>
          <p:cNvSpPr txBox="1"/>
          <p:nvPr/>
        </p:nvSpPr>
        <p:spPr>
          <a:xfrm>
            <a:off x="5721564" y="781235"/>
            <a:ext cx="861774" cy="7109151"/>
          </a:xfrm>
          <a:prstGeom prst="rect">
            <a:avLst/>
          </a:prstGeom>
          <a:noFill/>
        </p:spPr>
        <p:txBody>
          <a:bodyPr vert="eaVert" wrap="square" rtlCol="0" anchor="t" anchorCtr="0">
            <a:spAutoFit/>
          </a:bodyPr>
          <a:lstStyle/>
          <a:p>
            <a:r>
              <a:rPr kumimoji="1" lang="ja-JP" altLang="en-US" sz="4400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近未来</a:t>
            </a:r>
            <a:r>
              <a:rPr kumimoji="1" lang="en-US" altLang="ja-JP" sz="4400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×</a:t>
            </a:r>
            <a:r>
              <a:rPr kumimoji="1" lang="ja-JP" altLang="en-US" sz="4400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中華ファンタジー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9A317A-153B-4FB0-B4E5-EF2BD4E58090}"/>
              </a:ext>
            </a:extLst>
          </p:cNvPr>
          <p:cNvSpPr txBox="1"/>
          <p:nvPr/>
        </p:nvSpPr>
        <p:spPr>
          <a:xfrm>
            <a:off x="4639956" y="1578077"/>
            <a:ext cx="964431" cy="8244349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舞台は</a:t>
            </a:r>
            <a:r>
              <a:rPr kumimoji="1" lang="ja-JP" altLang="en-US" sz="4000" dirty="0">
                <a:solidFill>
                  <a:srgbClr val="FF0066"/>
                </a:solidFill>
                <a:highlight>
                  <a:srgbClr val="FFFF00"/>
                </a:highlight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大発展</a:t>
            </a:r>
            <a:r>
              <a:rPr kumimoji="1" lang="ja-JP" altLang="en-US" sz="4000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した</a:t>
            </a:r>
            <a:r>
              <a:rPr kumimoji="1" lang="en-US" altLang="ja-JP" sz="4000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C</a:t>
            </a:r>
            <a:r>
              <a:rPr kumimoji="1" lang="ja-JP" altLang="en-US" sz="4000" dirty="0">
                <a:solidFill>
                  <a:srgbClr val="FF0066"/>
                </a:solidFill>
                <a:latin typeface="02うつくし明朝体" panose="02000600000000000000" pitchFamily="50" charset="-128"/>
                <a:ea typeface="02うつくし明朝体" panose="02000600000000000000" pitchFamily="50" charset="-128"/>
              </a:rPr>
              <a:t>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F59933-34BC-4A1E-8DC2-0E8F0EA7372B}"/>
              </a:ext>
            </a:extLst>
          </p:cNvPr>
          <p:cNvSpPr txBox="1"/>
          <p:nvPr/>
        </p:nvSpPr>
        <p:spPr>
          <a:xfrm>
            <a:off x="2491454" y="1932039"/>
            <a:ext cx="2031325" cy="73446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FF"/>
                </a:solidFill>
                <a:latin typeface="02うつくし明朝体" panose="02000600000000000000" pitchFamily="50" charset="-128"/>
              </a:rPr>
              <a:t>政府は機能しなくなり、企業の衝突が多発。貴方達は傭兵として戦います。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6D1418-2AD9-4989-B830-723AB6CEAE6F}"/>
              </a:ext>
            </a:extLst>
          </p:cNvPr>
          <p:cNvSpPr txBox="1"/>
          <p:nvPr/>
        </p:nvSpPr>
        <p:spPr>
          <a:xfrm>
            <a:off x="46583" y="383458"/>
            <a:ext cx="2170209" cy="9672484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noAutofit/>
          </a:bodyPr>
          <a:lstStyle/>
          <a:p>
            <a:r>
              <a:rPr kumimoji="1" lang="ja-JP" altLang="en-US" sz="5400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死にたくないなら</a:t>
            </a:r>
            <a:endParaRPr kumimoji="1" lang="en-US" altLang="ja-JP" sz="5400" dirty="0">
              <a:solidFill>
                <a:srgbClr val="FF0000"/>
              </a:solidFill>
              <a:latin typeface="02うつくし明朝体" panose="02000600000000000000" pitchFamily="50" charset="-128"/>
            </a:endParaRPr>
          </a:p>
          <a:p>
            <a:r>
              <a:rPr kumimoji="1" lang="ja-JP" altLang="en-US" sz="5400" dirty="0">
                <a:solidFill>
                  <a:srgbClr val="FF0000"/>
                </a:solidFill>
                <a:highlight>
                  <a:srgbClr val="000000"/>
                </a:highlight>
                <a:latin typeface="02うつくし明朝体" panose="02000600000000000000" pitchFamily="50" charset="-128"/>
              </a:rPr>
              <a:t>殺してして生きろ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063A920-1609-4E8E-A804-913BB5B8CE92}"/>
              </a:ext>
            </a:extLst>
          </p:cNvPr>
          <p:cNvSpPr/>
          <p:nvPr/>
        </p:nvSpPr>
        <p:spPr>
          <a:xfrm>
            <a:off x="486697" y="5914103"/>
            <a:ext cx="929148" cy="10772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24F632-C2A7-400B-B3F3-DB715DA71C18}"/>
              </a:ext>
            </a:extLst>
          </p:cNvPr>
          <p:cNvSpPr txBox="1"/>
          <p:nvPr/>
        </p:nvSpPr>
        <p:spPr>
          <a:xfrm>
            <a:off x="486697" y="5870443"/>
            <a:ext cx="929148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6400" dirty="0">
                <a:solidFill>
                  <a:srgbClr val="FF0000"/>
                </a:solidFill>
                <a:highlight>
                  <a:srgbClr val="000000"/>
                </a:highlight>
                <a:latin typeface="02うつくし明朝体" panose="02000600000000000000" pitchFamily="50" charset="-128"/>
              </a:rPr>
              <a:t>!!</a:t>
            </a:r>
            <a:endParaRPr kumimoji="1" lang="ja-JP" altLang="en-US" sz="6400" dirty="0">
              <a:solidFill>
                <a:srgbClr val="FF0000"/>
              </a:solidFill>
              <a:highlight>
                <a:srgbClr val="000000"/>
              </a:highlight>
              <a:latin typeface="02うつくし明朝体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94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10F4C874-B1D8-42A7-9D08-88E617F47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04394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077EEED-72F0-4ADF-9B48-BDE716ED2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7" y="66739"/>
            <a:ext cx="1848678" cy="25499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369AEE-E213-4828-B3E4-8883CF2B93AE}"/>
              </a:ext>
            </a:extLst>
          </p:cNvPr>
          <p:cNvSpPr txBox="1"/>
          <p:nvPr/>
        </p:nvSpPr>
        <p:spPr>
          <a:xfrm>
            <a:off x="2340476" y="304800"/>
            <a:ext cx="41000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accent1"/>
                </a:solidFill>
                <a:highlight>
                  <a:srgbClr val="00FF00"/>
                </a:highlight>
                <a:latin typeface="02うつくし明朝体" panose="02000600000000000000" pitchFamily="50" charset="-128"/>
              </a:rPr>
              <a:t>貴方（主人公）</a:t>
            </a:r>
            <a:endParaRPr kumimoji="1" lang="en-US" altLang="ja-JP" sz="3200" dirty="0">
              <a:solidFill>
                <a:schemeClr val="accent1"/>
              </a:solidFill>
              <a:highlight>
                <a:srgbClr val="00FF00"/>
              </a:highlight>
              <a:latin typeface="02うつくし明朝体" panose="02000600000000000000" pitchFamily="50" charset="-128"/>
            </a:endParaRPr>
          </a:p>
          <a:p>
            <a:r>
              <a:rPr kumimoji="1" lang="ja-JP" altLang="en-US" sz="320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貴方は傭兵団を率いて弟のために企業に雇われ戦っています。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390C095-F423-45A3-9213-807C645C7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0" y="2859344"/>
            <a:ext cx="2017455" cy="201745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E21233-8915-496A-A5C9-31B000E544BE}"/>
              </a:ext>
            </a:extLst>
          </p:cNvPr>
          <p:cNvSpPr txBox="1"/>
          <p:nvPr/>
        </p:nvSpPr>
        <p:spPr>
          <a:xfrm>
            <a:off x="2597426" y="2696152"/>
            <a:ext cx="384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86E5C67-0478-4C16-9F1D-F25D3A0CC37B}"/>
              </a:ext>
            </a:extLst>
          </p:cNvPr>
          <p:cNvSpPr txBox="1"/>
          <p:nvPr/>
        </p:nvSpPr>
        <p:spPr>
          <a:xfrm>
            <a:off x="2478157" y="2597426"/>
            <a:ext cx="3750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highlight>
                  <a:srgbClr val="FFFF00"/>
                </a:highlight>
                <a:latin typeface="02うつくし明朝体" panose="02000600000000000000" pitchFamily="50" charset="-128"/>
              </a:rPr>
              <a:t>？？？（謎の男）</a:t>
            </a:r>
            <a:endParaRPr kumimoji="1" lang="en-US" altLang="ja-JP" sz="3200" dirty="0">
              <a:highlight>
                <a:srgbClr val="FFFF00"/>
              </a:highlight>
              <a:latin typeface="02うつくし明朝体" panose="02000600000000000000" pitchFamily="50" charset="-128"/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貴方の前のたびたび現れる謎の男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53DF35-28C4-4F42-9C4F-ECFD117D5D91}"/>
              </a:ext>
            </a:extLst>
          </p:cNvPr>
          <p:cNvSpPr txBox="1"/>
          <p:nvPr/>
        </p:nvSpPr>
        <p:spPr>
          <a:xfrm>
            <a:off x="609600" y="5512904"/>
            <a:ext cx="3935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仲間と共に現れる敵を</a:t>
            </a:r>
            <a:r>
              <a:rPr kumimoji="1" lang="ja-JP" altLang="en-US" sz="3200" dirty="0">
                <a:solidFill>
                  <a:srgbClr val="FF0000"/>
                </a:solidFill>
                <a:highlight>
                  <a:srgbClr val="000000"/>
                </a:highlight>
                <a:latin typeface="02うつくし明朝体" panose="02000600000000000000" pitchFamily="50" charset="-128"/>
              </a:rPr>
              <a:t>ぶっ殺せ</a:t>
            </a:r>
            <a:r>
              <a:rPr kumimoji="1" lang="en-US" altLang="ja-JP" sz="3200" dirty="0">
                <a:solidFill>
                  <a:srgbClr val="FF0000"/>
                </a:solidFill>
                <a:highlight>
                  <a:srgbClr val="000000"/>
                </a:highlight>
                <a:latin typeface="02うつくし明朝体" panose="02000600000000000000" pitchFamily="50" charset="-128"/>
              </a:rPr>
              <a:t>!!!</a:t>
            </a:r>
            <a:endParaRPr kumimoji="1" lang="ja-JP" altLang="en-US" sz="3200" dirty="0">
              <a:solidFill>
                <a:srgbClr val="FF0000"/>
              </a:solidFill>
              <a:highlight>
                <a:srgbClr val="000000"/>
              </a:highlight>
              <a:latin typeface="02うつくし明朝体" panose="020006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F48C777-2E12-4CC0-B2BB-52C30ABC7A4E}"/>
              </a:ext>
            </a:extLst>
          </p:cNvPr>
          <p:cNvSpPr txBox="1"/>
          <p:nvPr/>
        </p:nvSpPr>
        <p:spPr>
          <a:xfrm>
            <a:off x="2178965" y="6792115"/>
            <a:ext cx="3935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???｢</a:t>
            </a:r>
            <a:r>
              <a:rPr kumimoji="1" lang="ja-JP" altLang="en-US" sz="3200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自分と仲間を守りたいなら</a:t>
            </a:r>
            <a:r>
              <a:rPr kumimoji="1" lang="ja-JP" altLang="en-US" sz="3200" dirty="0">
                <a:solidFill>
                  <a:srgbClr val="FFFF00"/>
                </a:solidFill>
                <a:highlight>
                  <a:srgbClr val="000000"/>
                </a:highlight>
                <a:latin typeface="02うつくし明朝体" panose="02000600000000000000" pitchFamily="50" charset="-128"/>
              </a:rPr>
              <a:t>殺せ</a:t>
            </a:r>
            <a:r>
              <a:rPr kumimoji="1" lang="en-US" altLang="ja-JP" sz="3200" dirty="0">
                <a:solidFill>
                  <a:srgbClr val="FF0000"/>
                </a:solidFill>
                <a:latin typeface="02うつくし明朝体" panose="02000600000000000000" pitchFamily="50" charset="-128"/>
              </a:rPr>
              <a:t>…｣</a:t>
            </a:r>
            <a:endParaRPr kumimoji="1" lang="ja-JP" altLang="en-US" sz="3200" dirty="0">
              <a:solidFill>
                <a:srgbClr val="FF0000"/>
              </a:solidFill>
              <a:latin typeface="02うつくし明朝体" panose="02000600000000000000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0766025F-1776-48C4-B929-6B271EDC13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23" y="4839000"/>
            <a:ext cx="1300138" cy="201745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A6BF03D-58F0-4E86-AD46-D3285AFE92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7" y="7021768"/>
            <a:ext cx="1428750" cy="142875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E721623-F6D4-4C6D-95C2-06A8B78C7583}"/>
              </a:ext>
            </a:extLst>
          </p:cNvPr>
          <p:cNvSpPr txBox="1"/>
          <p:nvPr/>
        </p:nvSpPr>
        <p:spPr>
          <a:xfrm>
            <a:off x="1740177" y="8189843"/>
            <a:ext cx="4581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殺される前に殺す</a:t>
            </a:r>
            <a:r>
              <a:rPr kumimoji="1" lang="en-US" altLang="ja-JP" sz="320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…</a:t>
            </a:r>
          </a:p>
          <a:p>
            <a:r>
              <a:rPr kumimoji="1" lang="ja-JP" altLang="en-US" sz="320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ルールは</a:t>
            </a:r>
            <a:r>
              <a:rPr kumimoji="1" lang="ja-JP" altLang="en-US" sz="3200" dirty="0" err="1">
                <a:solidFill>
                  <a:srgbClr val="FFFF00"/>
                </a:solidFill>
                <a:latin typeface="02うつくし明朝体" panose="02000600000000000000" pitchFamily="50" charset="-128"/>
              </a:rPr>
              <a:t>そんだけだ</a:t>
            </a:r>
            <a:r>
              <a:rPr kumimoji="1" lang="en-US" altLang="ja-JP" sz="3200" dirty="0">
                <a:solidFill>
                  <a:srgbClr val="FFFF00"/>
                </a:solidFill>
                <a:latin typeface="02うつくし明朝体" panose="02000600000000000000" pitchFamily="50" charset="-128"/>
              </a:rPr>
              <a:t>!</a:t>
            </a:r>
            <a:r>
              <a:rPr kumimoji="1" lang="ja-JP" altLang="en-US" sz="3200">
                <a:solidFill>
                  <a:srgbClr val="FFFF00"/>
                </a:solidFill>
                <a:latin typeface="02うつくし明朝体" panose="02000600000000000000" pitchFamily="50" charset="-128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9687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101</Words>
  <Application>Microsoft Office PowerPoint</Application>
  <PresentationFormat>ユーザー設定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02うつくし明朝体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GTA23 滝　瑛太</dc:creator>
  <cp:lastModifiedBy>GTA23 滝　瑛太</cp:lastModifiedBy>
  <cp:revision>9</cp:revision>
  <dcterms:created xsi:type="dcterms:W3CDTF">2023-06-26T02:37:57Z</dcterms:created>
  <dcterms:modified xsi:type="dcterms:W3CDTF">2023-06-26T04:32:40Z</dcterms:modified>
</cp:coreProperties>
</file>