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CE4FA-D7D4-42CC-ADF6-EAF21BEC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F8262D-5393-4DFA-929B-EE2A3A50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0AB57-7C32-49C4-96EC-66CA564B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510C9-4277-4556-838E-B12F3C62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7BBDCF-6580-4379-B8FD-AADDC6A3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2554C-9A96-4373-84D6-28C162AB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A8919A-F4A0-4929-992F-D33E09DF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E8B41-3486-4D0E-A8EF-549D8F84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03582-FA11-48D8-B136-85F07F95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39AF2-FF06-42D2-A876-A03BB7CF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6260F7-1D21-479B-878D-D02E48B1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D645D-5FC4-45A6-A3E6-73BEB205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A8CEC8-A075-4726-A56F-36F6832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6D03A-810B-4ADC-93BD-6247235F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7E079-D401-4971-AC29-C5D47312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F8679-15BA-4F5B-8CF1-2121188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291FE-AC67-4158-BD2C-80D50570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A3786-03D0-40D5-9B99-842DB4FF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4CACB-D7E7-4421-B3F7-ECFFA6A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CF379-A9D4-42CF-8BBB-7D5C73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8C8E-B4F6-471D-A15E-812FBFC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FDE5DD-9603-4221-95AA-464C3637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945B8E-F09C-4A91-AF73-FA0365A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C5BC1-6F5D-4C01-B612-D34B6FE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EABEC-BF4D-45DE-B1F7-981B4C3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81570-C8DC-40D3-9995-7CFCB2AE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829EE-41F7-417F-9DD4-C1F5EBC8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9A6489-281A-40B6-A37D-B55CEB43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69F008-CF5E-4E53-A89A-1D583CE8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09C12-4414-4178-97EF-5070C162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E7212-A023-43F8-843C-1E90C25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07835-4291-4A96-8D3D-824B272F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141A28-5A6F-42C8-A348-E8626078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EEA75C-AD6A-4392-A47A-42456D01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E71601-0580-4BBF-8631-66EB32BB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9C75DD-FD84-4F09-8D7B-ABE82BA3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A42D14-AD60-44FB-809E-391CBD1A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0B63D1-51F3-4848-93B6-8B0C83D0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0EEE41-E0BD-47BD-BB8E-419A7859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55672-9F6C-43F6-A72F-5BFFDC44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71597F-2999-4177-B83B-4E5E9C99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B47609-63D6-434A-A161-46188B5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0AF6CB-74A1-4E34-AC73-0255EE5E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8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6C165-9871-48A6-871D-1E23AB2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450DCE-B52B-4661-9192-8266AFFB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91E5E-C64B-4EA2-9BD0-8E576E8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8339D-AD7B-497A-842B-12274C97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18EB2-B3FE-445E-87CB-D69D7B5B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E7546-2AA4-4CB8-BF01-0DC9F476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D1D10-9887-4740-BFB2-8E15188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421B8A-22ED-48AD-A904-726E2027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7EAE0-C2A8-4839-B9A9-6E0CFEA3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E39D6-5BA5-44ED-B9CA-52D4301A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AB4A2C-0677-453E-973C-1935544A3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EE3F2-1571-46B7-BC69-CFE9ED79A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678B7-FE25-48D2-958D-E3D35B71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9DE66A-C663-419A-87D0-187B7CD9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78E47-093C-41A2-8995-70298977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0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D2028C-0C62-4A3E-B182-2BE78714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3840F-EABF-40DC-B131-8FAA79A6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DA1E2-0A86-48F8-90CF-AD4CCC68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95238-2C58-418B-AAC4-715C140B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B97AF-6D6D-4BF7-B807-CB2D763E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92F935-8B44-445F-A9E8-C4872BCF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96BE09-989F-457B-9461-3D4C4B6451A0}"/>
              </a:ext>
            </a:extLst>
          </p:cNvPr>
          <p:cNvSpPr txBox="1"/>
          <p:nvPr/>
        </p:nvSpPr>
        <p:spPr>
          <a:xfrm>
            <a:off x="597877" y="334108"/>
            <a:ext cx="1093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>
                <a:solidFill>
                  <a:schemeClr val="bg1"/>
                </a:solidFill>
                <a:latin typeface="Algerian" panose="04020705040A02060702" pitchFamily="82" charset="0"/>
                <a:ea typeface="02うつくし明朝体" panose="02000600000000000000" pitchFamily="50" charset="-128"/>
              </a:rPr>
              <a:t>Undetale</a:t>
            </a:r>
            <a:r>
              <a:rPr kumimoji="1" lang="en-US" altLang="ja-JP" sz="3600" dirty="0">
                <a:solidFill>
                  <a:schemeClr val="bg1"/>
                </a:solidFill>
                <a:latin typeface="Algerian" panose="04020705040A02060702" pitchFamily="82" charset="0"/>
                <a:ea typeface="02うつくし明朝体" panose="02000600000000000000" pitchFamily="50" charset="-128"/>
              </a:rPr>
              <a:t>…</a:t>
            </a:r>
            <a:r>
              <a:rPr kumimoji="1" lang="ja-JP" altLang="en-US" sz="3600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それは</a:t>
            </a:r>
          </a:p>
        </p:txBody>
      </p:sp>
    </p:spTree>
    <p:extLst>
      <p:ext uri="{BB962C8B-B14F-4D97-AF65-F5344CB8AC3E}">
        <p14:creationId xmlns:p14="http://schemas.microsoft.com/office/powerpoint/2010/main" val="265001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02うつくし明朝体</vt:lpstr>
      <vt:lpstr>ＭＳ 明朝</vt:lpstr>
      <vt:lpstr>游ゴシック</vt:lpstr>
      <vt:lpstr>游ゴシック Light</vt:lpstr>
      <vt:lpstr>Algerian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3</cp:revision>
  <dcterms:created xsi:type="dcterms:W3CDTF">2023-07-10T02:38:40Z</dcterms:created>
  <dcterms:modified xsi:type="dcterms:W3CDTF">2023-07-10T02:54:49Z</dcterms:modified>
</cp:coreProperties>
</file>