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593A-E595-4309-8573-FD9F78107204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D891-4825-4185-BE34-0A819CAAC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8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D891-4825-4185-BE34-0A819CAACF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89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6F9A2-2F59-44FD-BBAE-453E32876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3BD570-8D16-4555-89A2-6E01396FD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177C5-A05D-4657-BDF4-D847F48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1252D8-924D-408A-BDE1-F2A2542C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FFC2CC-96C4-4686-A01B-A46C53F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7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ECAD0-3B5B-46D0-A21C-94F2DA6D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80D03-67A4-42FD-9955-EFE262CF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2C51D-A4DE-4679-898B-32577E0D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950E3-C3FF-4FA3-8C7F-C7EA1755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4D24A-B5E7-484F-8E29-BC80E11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9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91608F-CF08-4AAC-ADA5-55E477E04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2EEAF-810E-4B89-9762-E98BF133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BD52B-79C5-4072-B879-0435775A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4500-D002-4CED-A940-728F37EB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587CB-4A3D-473A-B07E-D0A8E182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7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24634-C2C1-4BE7-AFA0-4A1CF89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D6E10-E667-4F85-9EDE-68DC4340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489263-3008-4B2E-A392-F8A7E784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B54D6-6862-45B3-B703-38C04DE9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83E88-E57B-4D4E-BCCC-5B7DBC26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A20D5-AC6E-44CE-8BF5-0E1D6527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319408-AE3F-4EA0-A5B3-782EC04D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BCD5D-344D-4268-A74D-18453A3C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5B60DC-B12E-422F-91C9-613B15EB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D14EB-2524-419F-A84F-E111EB7E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63499-5335-4825-9889-715ADE5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3D005-CE4E-4102-A1E0-BD73939B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806E94-5D73-4E33-96F5-5D72C397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143616-4973-495B-8790-563D78DB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2A8DB1-05AE-4807-A962-1C56FBFD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B351D-51E7-46B4-923B-26E23BD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33E96-27BD-45A4-837D-91D66D99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50E87-BD97-40F7-8B65-995942B9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E8D4CF-83CC-4EF6-A296-39E02040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CAC0FE-C21A-4919-AB5F-9440F82F6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E79049-1830-459E-90EF-90D10252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591E65-E1FC-4EC8-96CA-A3036830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292730-F8AA-47DE-8C82-CFDC85F1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B42179-966B-41D8-8752-E9436219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1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FC6A3-EE5B-446B-BD00-956F3FF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DE198-41E3-4831-AFA9-76126F98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DA1773-FB1F-46AF-ABB2-2D83C757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7C6CC-946F-486B-9C48-D10A4134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8D316A-8A58-418A-B7DA-D3824BFB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539605-1DA9-48B8-B1B6-AAD0C943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454FCB-427C-4A7D-9436-CAA76CEF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3ED2A-A0CF-46FB-B88D-59C7054F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4E112-1558-4404-AA7D-F048063E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E15847-8AA6-4D9E-818A-7A983C2BC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1D537-61E7-46A8-9A42-CABE5778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F81AB-44DA-4494-9A22-0DAA1DF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E0C10-2609-463E-8404-9EF988BE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7CE7D-6794-438A-953D-5D489CD1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88B6FB-6AFE-438D-89EC-3108CE1F9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92EF7-5ECB-4E7D-B3FD-543AE2201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D8079-135F-48B0-94F4-F939B664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C755F-4CBE-4F14-ADBC-ADB0536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EAF32-EA9F-4819-9084-954B2AF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2D6F93-B81F-4CB1-A7A2-5A66550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E2396-3A70-4C5D-8243-28C60442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CB85E-4AC1-4A7C-99FD-AD2EFA188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7443-AEB1-4664-9E55-6F2729A80A57}" type="datetimeFigureOut">
              <a:rPr kumimoji="1" lang="ja-JP" altLang="en-US" smtClean="0"/>
              <a:t>2023/8/12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0F6AC-8C2F-47D0-A7D6-418C004C8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149B0-6DD4-4711-9718-702F09D34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AEC7-0D11-4785-8307-1C2C2E6A3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94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571CC2-86D4-40D4-962F-7A0B034D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66" y="365125"/>
            <a:ext cx="6207033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dirty="0"/>
              <a:t>格闘ゲーム</a:t>
            </a:r>
            <a:r>
              <a:rPr kumimoji="1" lang="en-US" altLang="ja-JP" sz="6000" dirty="0"/>
              <a:t>×</a:t>
            </a:r>
            <a:r>
              <a:rPr kumimoji="1" lang="ja-JP" altLang="en-US" sz="6000" dirty="0"/>
              <a:t>育成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F3B1C164-E4DB-4C62-B9CC-01AD41D7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FAC137-D039-429C-BA7D-89276A6CE849}"/>
              </a:ext>
            </a:extLst>
          </p:cNvPr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1EE0EE-5455-4C74-A389-7F7A7D5ED71C}"/>
              </a:ext>
            </a:extLst>
          </p:cNvPr>
          <p:cNvSpPr txBox="1"/>
          <p:nvPr/>
        </p:nvSpPr>
        <p:spPr>
          <a:xfrm>
            <a:off x="1009650" y="6257925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ちょっと歪んでｺﾞﾒﾝﾅｻｲ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2856C6-470B-4ADA-A62E-D00833B9C705}"/>
              </a:ext>
            </a:extLst>
          </p:cNvPr>
          <p:cNvSpPr txBox="1"/>
          <p:nvPr/>
        </p:nvSpPr>
        <p:spPr>
          <a:xfrm>
            <a:off x="261257" y="252549"/>
            <a:ext cx="507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今回作ってるのはコチラ！</a:t>
            </a:r>
          </a:p>
        </p:txBody>
      </p:sp>
    </p:spTree>
    <p:extLst>
      <p:ext uri="{BB962C8B-B14F-4D97-AF65-F5344CB8AC3E}">
        <p14:creationId xmlns:p14="http://schemas.microsoft.com/office/powerpoint/2010/main" val="3617946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627526-21E7-427C-9CF4-7E48AF9ACD97}"/>
              </a:ext>
            </a:extLst>
          </p:cNvPr>
          <p:cNvSpPr txBox="1"/>
          <p:nvPr/>
        </p:nvSpPr>
        <p:spPr>
          <a:xfrm>
            <a:off x="-1182451" y="180975"/>
            <a:ext cx="2982676" cy="633412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4000" dirty="0"/>
              <a:t>制作メンバー</a:t>
            </a:r>
            <a:r>
              <a:rPr kumimoji="1" lang="en-US" altLang="ja-JP" sz="4000" dirty="0"/>
              <a:t>&amp;</a:t>
            </a:r>
            <a:r>
              <a:rPr kumimoji="1" lang="ja-JP" altLang="en-US" sz="4000" dirty="0"/>
              <a:t>各担当</a:t>
            </a:r>
            <a:endParaRPr kumimoji="1" lang="en-US" altLang="ja-JP" sz="4000" dirty="0"/>
          </a:p>
          <a:p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F68A6B6-C82B-4275-997B-8D7E05A1D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02" b="65479"/>
          <a:stretch/>
        </p:blipFill>
        <p:spPr>
          <a:xfrm>
            <a:off x="2476298" y="180975"/>
            <a:ext cx="7363027" cy="2286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313497F-375E-4BD8-8945-FE95367FD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1" r="18802" b="32253"/>
          <a:stretch/>
        </p:blipFill>
        <p:spPr>
          <a:xfrm>
            <a:off x="2476298" y="2466975"/>
            <a:ext cx="7363027" cy="22002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E3F7859-9EBB-4BC1-8761-D4E1AA10B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7" r="18802" b="-974"/>
          <a:stretch/>
        </p:blipFill>
        <p:spPr>
          <a:xfrm>
            <a:off x="2476297" y="4667250"/>
            <a:ext cx="7363028" cy="220027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6671DE-89E3-46D0-88C4-F2F9734E4546}"/>
              </a:ext>
            </a:extLst>
          </p:cNvPr>
          <p:cNvSpPr txBox="1"/>
          <p:nvPr/>
        </p:nvSpPr>
        <p:spPr>
          <a:xfrm>
            <a:off x="9953625" y="257175"/>
            <a:ext cx="2238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キャラクター制作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632F1F-FD80-4E35-934D-F74A09232250}"/>
              </a:ext>
            </a:extLst>
          </p:cNvPr>
          <p:cNvSpPr txBox="1"/>
          <p:nvPr/>
        </p:nvSpPr>
        <p:spPr>
          <a:xfrm>
            <a:off x="9953624" y="2466975"/>
            <a:ext cx="22383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50" dirty="0"/>
              <a:t>キャラスクリプト・素材集め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29CAC3-A9E9-4CD5-872F-3A89880EAD1A}"/>
              </a:ext>
            </a:extLst>
          </p:cNvPr>
          <p:cNvSpPr txBox="1"/>
          <p:nvPr/>
        </p:nvSpPr>
        <p:spPr>
          <a:xfrm>
            <a:off x="9953625" y="4559856"/>
            <a:ext cx="223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ゲームシステム・シナリオ制作</a:t>
            </a:r>
          </a:p>
        </p:txBody>
      </p:sp>
    </p:spTree>
    <p:extLst>
      <p:ext uri="{BB962C8B-B14F-4D97-AF65-F5344CB8AC3E}">
        <p14:creationId xmlns:p14="http://schemas.microsoft.com/office/powerpoint/2010/main" val="2575124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EDBE06-839D-4E7A-BEF4-30B7DD550398}"/>
              </a:ext>
            </a:extLst>
          </p:cNvPr>
          <p:cNvSpPr txBox="1"/>
          <p:nvPr/>
        </p:nvSpPr>
        <p:spPr>
          <a:xfrm>
            <a:off x="1270866" y="351800"/>
            <a:ext cx="5781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こだわってる場所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28C0AA8-7542-4E07-BCE8-9276E1F00E21}"/>
              </a:ext>
            </a:extLst>
          </p:cNvPr>
          <p:cNvCxnSpPr>
            <a:cxnSpLocks/>
          </p:cNvCxnSpPr>
          <p:nvPr/>
        </p:nvCxnSpPr>
        <p:spPr>
          <a:xfrm flipH="1">
            <a:off x="6457950" y="993636"/>
            <a:ext cx="9525" cy="5740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B7C3446-3A8A-4945-BD59-7C300C501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/>
          <a:stretch/>
        </p:blipFill>
        <p:spPr>
          <a:xfrm>
            <a:off x="0" y="2524125"/>
            <a:ext cx="6315075" cy="415013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FE3F6-7BAA-4BD0-8049-19B73681BE99}"/>
              </a:ext>
            </a:extLst>
          </p:cNvPr>
          <p:cNvSpPr txBox="1"/>
          <p:nvPr/>
        </p:nvSpPr>
        <p:spPr>
          <a:xfrm>
            <a:off x="95250" y="993636"/>
            <a:ext cx="5886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アニメーションを滑らかに動かすようにしたい（現在努力中）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BA827BB-4EA9-4347-93A7-D13DEC23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43" y="2524125"/>
            <a:ext cx="5449557" cy="42100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38C6BB-B47D-4CBD-B75D-71A8F44C6C55}"/>
              </a:ext>
            </a:extLst>
          </p:cNvPr>
          <p:cNvSpPr txBox="1"/>
          <p:nvPr/>
        </p:nvSpPr>
        <p:spPr>
          <a:xfrm>
            <a:off x="6943725" y="1076325"/>
            <a:ext cx="499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二人対戦</a:t>
            </a:r>
            <a:endParaRPr kumimoji="1" lang="en-US" altLang="ja-JP" sz="3200" dirty="0"/>
          </a:p>
          <a:p>
            <a:r>
              <a:rPr kumimoji="1" lang="ja-JP" altLang="en-US" sz="3200" dirty="0"/>
              <a:t>（一つのパソコンで）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047D17-EE15-4E35-9DD3-A5005A3CD09F}"/>
              </a:ext>
            </a:extLst>
          </p:cNvPr>
          <p:cNvSpPr txBox="1"/>
          <p:nvPr/>
        </p:nvSpPr>
        <p:spPr>
          <a:xfrm>
            <a:off x="6096000" y="410859"/>
            <a:ext cx="544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＆実装したい機能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0739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</Words>
  <Application>Microsoft Office PowerPoint</Application>
  <PresentationFormat>ワイド画面</PresentationFormat>
  <Paragraphs>13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格闘ゲーム×育成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格闘ゲーム×育成</dc:title>
  <dc:creator>GTA23 滝　瑛太</dc:creator>
  <cp:lastModifiedBy>GTA23 滝　瑛太</cp:lastModifiedBy>
  <cp:revision>6</cp:revision>
  <dcterms:created xsi:type="dcterms:W3CDTF">2023-08-12T04:51:53Z</dcterms:created>
  <dcterms:modified xsi:type="dcterms:W3CDTF">2023-08-12T05:32:46Z</dcterms:modified>
</cp:coreProperties>
</file>