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4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19"/>
  </p:notesMasterIdLst>
  <p:sldIdLst>
    <p:sldId id="356" r:id="rId6"/>
    <p:sldId id="379" r:id="rId7"/>
    <p:sldId id="378" r:id="rId8"/>
    <p:sldId id="380" r:id="rId9"/>
    <p:sldId id="381" r:id="rId10"/>
    <p:sldId id="383" r:id="rId11"/>
    <p:sldId id="371" r:id="rId12"/>
    <p:sldId id="390" r:id="rId13"/>
    <p:sldId id="387" r:id="rId14"/>
    <p:sldId id="388" r:id="rId15"/>
    <p:sldId id="384" r:id="rId16"/>
    <p:sldId id="385" r:id="rId17"/>
    <p:sldId id="389" r:id="rId18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il İbrahim Çelenli" initials="HİÇ" lastIdx="1" clrIdx="0">
    <p:extLst>
      <p:ext uri="{19B8F6BF-5375-455C-9EA6-DF929625EA0E}">
        <p15:presenceInfo xmlns:p15="http://schemas.microsoft.com/office/powerpoint/2012/main" userId="Halil İbrahim Çelen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4" autoAdjust="0"/>
    <p:restoredTop sz="83610" autoAdjust="0"/>
  </p:normalViewPr>
  <p:slideViewPr>
    <p:cSldViewPr snapToGrid="0" showGuides="1">
      <p:cViewPr varScale="1">
        <p:scale>
          <a:sx n="41" d="100"/>
          <a:sy n="41" d="100"/>
        </p:scale>
        <p:origin x="708" y="48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2019/9/25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257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83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828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01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02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49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64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95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67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2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5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850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9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03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  <p:sldLayoutId id="2147483811" r:id="rId5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e/ema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75989" y="3206735"/>
            <a:ext cx="17811654" cy="1492363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Mercedes Warranty V1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ayt Numarası Yer Tutucusu 3">
            <a:extLst>
              <a:ext uri="{FF2B5EF4-FFF2-40B4-BE49-F238E27FC236}">
                <a16:creationId xmlns:a16="http://schemas.microsoft.com/office/drawing/2014/main" id="{DA2986C0-0A39-48F7-8C67-B2B59781D142}"/>
              </a:ext>
            </a:extLst>
          </p:cNvPr>
          <p:cNvSpPr txBox="1">
            <a:spLocks/>
          </p:cNvSpPr>
          <p:nvPr/>
        </p:nvSpPr>
        <p:spPr>
          <a:xfrm>
            <a:off x="15933906" y="9600055"/>
            <a:ext cx="2353737" cy="4890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25.09.2019</a:t>
            </a:r>
          </a:p>
        </p:txBody>
      </p:sp>
      <p:sp>
        <p:nvSpPr>
          <p:cNvPr id="5" name="テキスト プレースホルダー 8">
            <a:extLst>
              <a:ext uri="{FF2B5EF4-FFF2-40B4-BE49-F238E27FC236}">
                <a16:creationId xmlns:a16="http://schemas.microsoft.com/office/drawing/2014/main" id="{DCD61720-D75E-4D89-948D-8A9ED89B36BE}"/>
              </a:ext>
            </a:extLst>
          </p:cNvPr>
          <p:cNvSpPr>
            <a:spLocks noGrp="1"/>
          </p:cNvSpPr>
          <p:nvPr/>
        </p:nvSpPr>
        <p:spPr>
          <a:xfrm>
            <a:off x="3200400" y="5433843"/>
            <a:ext cx="11887200" cy="747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800" kern="1200" baseline="0">
                <a:solidFill>
                  <a:schemeClr val="tx2"/>
                </a:solidFill>
                <a:latin typeface="Ubuntu Medium" panose="020B0604030602030204" pitchFamily="34" charset="0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997B8B-9246-4230-87F4-B4A45847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4BA6B85-C199-4EDB-BC20-A985C3ADA3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IBSS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D6D24FC-F9E1-415A-89E4-4A6D65554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66F61B8-02C4-4764-B80C-EBACF80F8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066" y="2195948"/>
            <a:ext cx="9396919" cy="6745027"/>
          </a:xfrm>
          <a:prstGeom prst="rect">
            <a:avLst/>
          </a:prstGeom>
        </p:spPr>
      </p:pic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3B6CE5B4-C020-4810-A827-45F763724A7F}"/>
              </a:ext>
            </a:extLst>
          </p:cNvPr>
          <p:cNvSpPr txBox="1">
            <a:spLocks/>
          </p:cNvSpPr>
          <p:nvPr/>
        </p:nvSpPr>
        <p:spPr>
          <a:xfrm>
            <a:off x="953310" y="9743090"/>
            <a:ext cx="16440421" cy="542323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https://www.xenonstack.com/blog/data-science/overview-of-artificial-intelligence-and-role-of-natural-language-processing-in-big-data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94070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00F0A1-5A73-46FE-B4D2-9F0FAE9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0FC41DE-C756-4D40-9042-F4CE063345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335E60C-6BF2-4B76-B622-6D3519355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760" y="2443202"/>
            <a:ext cx="13387395" cy="281839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99E0A14-45EF-4F17-991E-68B01DDC6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899" y="6076420"/>
            <a:ext cx="10025426" cy="22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0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FB1F99-47C5-4E20-8425-18B5DF71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18BCA6-BEFC-4025-A8F4-1083EF8E23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B3FC891-14DE-41DA-B8DD-C4D29E1F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4" y="2323305"/>
            <a:ext cx="13020675" cy="69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4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378E1C-05F3-4F89-AF76-B7072A20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6397631-03B9-4E57-88F4-DBB2C8FC8B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1B89B5A-EC70-4E14-BED6-68ABE660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21" y="2281465"/>
            <a:ext cx="16353006" cy="17813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817B90D-CF08-4113-A8F0-5AAA8FA02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8" y="5722074"/>
            <a:ext cx="16504290" cy="21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5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533E853D-CD3A-428D-8988-E8BEDD37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CA01E36-EFCF-4D73-BD34-5DDA4A5FF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1C2F442-98C7-4CDA-8D6F-FB5B8978D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/>
          <a:stretch/>
        </p:blipFill>
        <p:spPr>
          <a:xfrm>
            <a:off x="2249366" y="2316750"/>
            <a:ext cx="14688740" cy="3341266"/>
          </a:xfrm>
          <a:prstGeom prst="rect">
            <a:avLst/>
          </a:prstGeom>
        </p:spPr>
      </p:pic>
      <p:sp>
        <p:nvSpPr>
          <p:cNvPr id="10" name="Metin Yer Tutucusu 4">
            <a:extLst>
              <a:ext uri="{FF2B5EF4-FFF2-40B4-BE49-F238E27FC236}">
                <a16:creationId xmlns:a16="http://schemas.microsoft.com/office/drawing/2014/main" id="{0219332F-147A-4B75-A023-16DDC522C780}"/>
              </a:ext>
            </a:extLst>
          </p:cNvPr>
          <p:cNvSpPr txBox="1">
            <a:spLocks/>
          </p:cNvSpPr>
          <p:nvPr/>
        </p:nvSpPr>
        <p:spPr>
          <a:xfrm>
            <a:off x="2249366" y="7968663"/>
            <a:ext cx="6892387" cy="1205987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data : ~ 33.000 </a:t>
            </a:r>
          </a:p>
        </p:txBody>
      </p:sp>
      <p:sp>
        <p:nvSpPr>
          <p:cNvPr id="13" name="Metin Yer Tutucusu 4">
            <a:extLst>
              <a:ext uri="{FF2B5EF4-FFF2-40B4-BE49-F238E27FC236}">
                <a16:creationId xmlns:a16="http://schemas.microsoft.com/office/drawing/2014/main" id="{D2FF93E5-018B-40FE-BF7B-C886E3D669DA}"/>
              </a:ext>
            </a:extLst>
          </p:cNvPr>
          <p:cNvSpPr txBox="1">
            <a:spLocks/>
          </p:cNvSpPr>
          <p:nvPr/>
        </p:nvSpPr>
        <p:spPr>
          <a:xfrm>
            <a:off x="2249366" y="6232729"/>
            <a:ext cx="15579869" cy="2207886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Status_Measure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Stable,  2: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Issue_New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Issue_Decerase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4:Issue_Stable, 5: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Issue_Increase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8186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0CAFEC-B908-4FE4-9A14-B2AB19A9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Features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10E2205-6C4B-478E-814E-42352D615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877C9EFD-2F1A-4285-8584-B4BAEF592E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refYear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2012, 2013, 2014, 2015, 2016, 2017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refMonth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1, 2, 3, 4, 5, 6, 7, 8, 9, 10, 11, 12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AC6349AA-6DB9-4EED-B1D2-451A8D050A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00846" y="4251581"/>
            <a:ext cx="14358504" cy="122579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Bu_Type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type (Actros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Hizmet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Çekicisi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heavy service attractive), Actros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Çekici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(Actros attractive),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/LKT,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vs.) (total nine type available)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Part Code Number </a:t>
            </a:r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654E350B-41AE-4A4D-8253-B6B29E02DD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MIS_active_pop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vehicles in the  period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MIS_defect_count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vehicles that go to warranty within the period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59C8BBB3-34BB-4722-A1C3-8F457B01780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300846" y="7250539"/>
            <a:ext cx="11939154" cy="1531511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unit_Cost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MIS_active_pop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Warranty_Cost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Status_Measure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Status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Issue_Decerase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Issue_Increase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Issue_Stable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Stable)</a:t>
            </a:r>
          </a:p>
        </p:txBody>
      </p:sp>
    </p:spTree>
    <p:extLst>
      <p:ext uri="{BB962C8B-B14F-4D97-AF65-F5344CB8AC3E}">
        <p14:creationId xmlns:p14="http://schemas.microsoft.com/office/powerpoint/2010/main" val="264126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8">
            <a:extLst>
              <a:ext uri="{FF2B5EF4-FFF2-40B4-BE49-F238E27FC236}">
                <a16:creationId xmlns:a16="http://schemas.microsoft.com/office/drawing/2014/main" id="{A85ED6ED-A8DC-489C-BB6A-D053A4D7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13" y="809295"/>
            <a:ext cx="17336022" cy="819087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Determination of Data Case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87B0092-1B07-4E6B-A0DF-AE8FFB3D8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E0CFABD-AB87-40E9-ADAC-42363FE0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18" y="2482027"/>
            <a:ext cx="11508582" cy="54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4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BF3B48-F1ED-48DA-B188-9278EA6C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 Distribution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223EA41-78D7-4472-82FA-33CBE5B78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FEC07C1-6C13-4395-9E0A-D4BD1ED1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365" y="2658720"/>
            <a:ext cx="8336503" cy="645646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75DE9CB5-B5F4-4A64-A387-9F2B505CD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31" y="3852068"/>
            <a:ext cx="6537851" cy="2759747"/>
          </a:xfrm>
          <a:prstGeom prst="rect">
            <a:avLst/>
          </a:prstGeom>
        </p:spPr>
      </p:pic>
      <p:sp>
        <p:nvSpPr>
          <p:cNvPr id="9" name="Metin Yer Tutucusu 5">
            <a:extLst>
              <a:ext uri="{FF2B5EF4-FFF2-40B4-BE49-F238E27FC236}">
                <a16:creationId xmlns:a16="http://schemas.microsoft.com/office/drawing/2014/main" id="{CF033A66-A999-49CE-9171-B64313B97A70}"/>
              </a:ext>
            </a:extLst>
          </p:cNvPr>
          <p:cNvSpPr txBox="1">
            <a:spLocks/>
          </p:cNvSpPr>
          <p:nvPr/>
        </p:nvSpPr>
        <p:spPr>
          <a:xfrm>
            <a:off x="3129543" y="7408984"/>
            <a:ext cx="2633026" cy="1130027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Thresold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3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BF3B48-F1ED-48DA-B188-9278EA6C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Methods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AA817A3-B5B1-461A-BC33-7F4714DA69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57899" y="9582811"/>
            <a:ext cx="7444091" cy="54760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https://www.investopedia.com/terms/e/ema.asp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223EA41-78D7-4472-82FA-33CBE5B78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B53A1F5-5AC8-4DCF-AE3C-212877F0B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048" y="2654746"/>
            <a:ext cx="8273187" cy="406299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C6C23E0-0C10-454B-B7E4-0F4818CF7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85" y="2786502"/>
            <a:ext cx="8273187" cy="3896890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9E80BD5D-8468-4E6D-9896-BAC50DAA5101}"/>
              </a:ext>
            </a:extLst>
          </p:cNvPr>
          <p:cNvSpPr/>
          <p:nvPr/>
        </p:nvSpPr>
        <p:spPr>
          <a:xfrm>
            <a:off x="12591427" y="7482496"/>
            <a:ext cx="2755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Thresold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</a:p>
        </p:txBody>
      </p:sp>
    </p:spTree>
    <p:extLst>
      <p:ext uri="{BB962C8B-B14F-4D97-AF65-F5344CB8AC3E}">
        <p14:creationId xmlns:p14="http://schemas.microsoft.com/office/powerpoint/2010/main" val="214262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Yer Tutucusu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71" y="693681"/>
            <a:ext cx="12546015" cy="8172833"/>
          </a:xfrm>
          <a:noFill/>
        </p:spPr>
      </p:pic>
      <p:sp>
        <p:nvSpPr>
          <p:cNvPr id="5" name="Metin Yer Tutucusu 2"/>
          <p:cNvSpPr>
            <a:spLocks noGrp="1"/>
          </p:cNvSpPr>
          <p:nvPr>
            <p:ph type="body" sz="quarter" idx="14"/>
          </p:nvPr>
        </p:nvSpPr>
        <p:spPr>
          <a:xfrm>
            <a:off x="768144" y="9743090"/>
            <a:ext cx="16625588" cy="542323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https://www.xenonstack.com/blog/data-science/overview-of-artificial-intelligence-and-role-of-natural-language-processing-in-big-data</a:t>
            </a:r>
            <a:endParaRPr lang="tr-T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3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25A886FA-BE27-4979-8ACC-93814498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FAF79DE-3BAF-4C68-8436-871C20D0D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Issue_New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Features are used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4BA153-DE94-413C-99D8-59220D3410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data for classification : ~ 23.000 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C284A58-94F6-43B5-BECE-4B8B22E263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: ~ 15.000     and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Issue_New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 7.000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F6FF7F2-B2D2-4258-9D8D-5B7486979520}"/>
              </a:ext>
            </a:extLst>
          </p:cNvPr>
          <p:cNvSpPr txBox="1">
            <a:spLocks/>
          </p:cNvSpPr>
          <p:nvPr/>
        </p:nvSpPr>
        <p:spPr>
          <a:xfrm>
            <a:off x="4185424" y="7756332"/>
            <a:ext cx="13643811" cy="3941084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1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E83D0E8-5350-4A76-805F-9C05D60E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D7255B5-2DDD-40AC-81C3-44A15C1ED2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 dirty="0"/>
              <a:t>IBSS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F16E19B6-FBF1-4029-8806-1DDCEC454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8715"/>
            <a:ext cx="8657870" cy="429648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4F49260-CDC0-4793-AAF4-AFC4CAE59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620" y="3018715"/>
            <a:ext cx="9763237" cy="3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1219"/>
      </p:ext>
    </p:extLst>
  </p:cSld>
  <p:clrMapOvr>
    <a:masterClrMapping/>
  </p:clrMapOvr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7719</TotalTime>
  <Words>291</Words>
  <Application>Microsoft Office PowerPoint</Application>
  <PresentationFormat>Özel</PresentationFormat>
  <Paragraphs>55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5</vt:i4>
      </vt:variant>
      <vt:variant>
        <vt:lpstr>Slayt Başlıkları</vt:lpstr>
      </vt:variant>
      <vt:variant>
        <vt:i4>13</vt:i4>
      </vt:variant>
    </vt:vector>
  </HeadingPairs>
  <TitlesOfParts>
    <vt:vector size="25" baseType="lpstr">
      <vt:lpstr>Arial</vt:lpstr>
      <vt:lpstr>Calibri</vt:lpstr>
      <vt:lpstr>Times New Roman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Mercedes Warranty V1</vt:lpstr>
      <vt:lpstr>Dataset </vt:lpstr>
      <vt:lpstr>Properties of Features</vt:lpstr>
      <vt:lpstr>   Determination of Data Case</vt:lpstr>
      <vt:lpstr>Gamma Distribution</vt:lpstr>
      <vt:lpstr>Moving Average Methods</vt:lpstr>
      <vt:lpstr>PowerPoint Sunusu</vt:lpstr>
      <vt:lpstr>Classification</vt:lpstr>
      <vt:lpstr>Logistic Regression</vt:lpstr>
      <vt:lpstr>XGBOOST</vt:lpstr>
      <vt:lpstr>Evaluation</vt:lpstr>
      <vt:lpstr>Cross Validation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Halil İbrahim Çelenli</cp:lastModifiedBy>
  <cp:revision>435</cp:revision>
  <dcterms:created xsi:type="dcterms:W3CDTF">2015-08-02T15:43:04Z</dcterms:created>
  <dcterms:modified xsi:type="dcterms:W3CDTF">2019-09-25T06:46:38Z</dcterms:modified>
</cp:coreProperties>
</file>