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59" r:id="rId5"/>
    <p:sldId id="261" r:id="rId6"/>
    <p:sldId id="262" r:id="rId7"/>
    <p:sldId id="263" r:id="rId8"/>
    <p:sldId id="264" r:id="rId9"/>
    <p:sldId id="265"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p:scale>
          <a:sx n="100" d="100"/>
          <a:sy n="100" d="100"/>
        </p:scale>
        <p:origin x="990" y="3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46A752-919F-44CA-97AA-58E8629CB3A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5C877A9-1150-440C-A01D-51C5553D22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C24EB5DB-003A-4FD7-BCDA-4423DCC5E912}"/>
              </a:ext>
            </a:extLst>
          </p:cNvPr>
          <p:cNvSpPr>
            <a:spLocks noGrp="1"/>
          </p:cNvSpPr>
          <p:nvPr>
            <p:ph type="dt" sz="half" idx="10"/>
          </p:nvPr>
        </p:nvSpPr>
        <p:spPr/>
        <p:txBody>
          <a:bodyPr/>
          <a:lstStyle/>
          <a:p>
            <a:fld id="{E3D9D85B-D36D-419D-B8F2-64435E90C5E7}" type="datetimeFigureOut">
              <a:rPr kumimoji="1" lang="ja-JP" altLang="en-US" smtClean="0"/>
              <a:t>2025/2/3</a:t>
            </a:fld>
            <a:endParaRPr kumimoji="1" lang="ja-JP" altLang="en-US"/>
          </a:p>
        </p:txBody>
      </p:sp>
      <p:sp>
        <p:nvSpPr>
          <p:cNvPr id="5" name="フッター プレースホルダー 4">
            <a:extLst>
              <a:ext uri="{FF2B5EF4-FFF2-40B4-BE49-F238E27FC236}">
                <a16:creationId xmlns:a16="http://schemas.microsoft.com/office/drawing/2014/main" id="{D0CA1210-2A40-4707-A464-D0EDE91AE96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E61A4E7-2013-493B-AF15-859D2671E99F}"/>
              </a:ext>
            </a:extLst>
          </p:cNvPr>
          <p:cNvSpPr>
            <a:spLocks noGrp="1"/>
          </p:cNvSpPr>
          <p:nvPr>
            <p:ph type="sldNum" sz="quarter" idx="12"/>
          </p:nvPr>
        </p:nvSpPr>
        <p:spPr/>
        <p:txBody>
          <a:bodyPr/>
          <a:lstStyle/>
          <a:p>
            <a:fld id="{41D0619F-C798-4747-A063-3727B72EAA63}" type="slidenum">
              <a:rPr kumimoji="1" lang="ja-JP" altLang="en-US" smtClean="0"/>
              <a:t>‹#›</a:t>
            </a:fld>
            <a:endParaRPr kumimoji="1" lang="ja-JP" altLang="en-US"/>
          </a:p>
        </p:txBody>
      </p:sp>
    </p:spTree>
    <p:extLst>
      <p:ext uri="{BB962C8B-B14F-4D97-AF65-F5344CB8AC3E}">
        <p14:creationId xmlns:p14="http://schemas.microsoft.com/office/powerpoint/2010/main" val="381978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5AD176-1D8E-4574-87F1-611343A9D43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58C9C3B-E5AD-4DCF-80C7-13224F1F6D8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F05F135-6F12-4F8D-B5EF-FA54B18D832F}"/>
              </a:ext>
            </a:extLst>
          </p:cNvPr>
          <p:cNvSpPr>
            <a:spLocks noGrp="1"/>
          </p:cNvSpPr>
          <p:nvPr>
            <p:ph type="dt" sz="half" idx="10"/>
          </p:nvPr>
        </p:nvSpPr>
        <p:spPr/>
        <p:txBody>
          <a:bodyPr/>
          <a:lstStyle/>
          <a:p>
            <a:fld id="{E3D9D85B-D36D-419D-B8F2-64435E90C5E7}" type="datetimeFigureOut">
              <a:rPr kumimoji="1" lang="ja-JP" altLang="en-US" smtClean="0"/>
              <a:t>2025/2/3</a:t>
            </a:fld>
            <a:endParaRPr kumimoji="1" lang="ja-JP" altLang="en-US"/>
          </a:p>
        </p:txBody>
      </p:sp>
      <p:sp>
        <p:nvSpPr>
          <p:cNvPr id="5" name="フッター プレースホルダー 4">
            <a:extLst>
              <a:ext uri="{FF2B5EF4-FFF2-40B4-BE49-F238E27FC236}">
                <a16:creationId xmlns:a16="http://schemas.microsoft.com/office/drawing/2014/main" id="{D947B711-1187-4733-86B1-8E316C673D2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57935C2-FC05-40BE-8D66-B3F33640340C}"/>
              </a:ext>
            </a:extLst>
          </p:cNvPr>
          <p:cNvSpPr>
            <a:spLocks noGrp="1"/>
          </p:cNvSpPr>
          <p:nvPr>
            <p:ph type="sldNum" sz="quarter" idx="12"/>
          </p:nvPr>
        </p:nvSpPr>
        <p:spPr/>
        <p:txBody>
          <a:bodyPr/>
          <a:lstStyle/>
          <a:p>
            <a:fld id="{41D0619F-C798-4747-A063-3727B72EAA63}" type="slidenum">
              <a:rPr kumimoji="1" lang="ja-JP" altLang="en-US" smtClean="0"/>
              <a:t>‹#›</a:t>
            </a:fld>
            <a:endParaRPr kumimoji="1" lang="ja-JP" altLang="en-US"/>
          </a:p>
        </p:txBody>
      </p:sp>
    </p:spTree>
    <p:extLst>
      <p:ext uri="{BB962C8B-B14F-4D97-AF65-F5344CB8AC3E}">
        <p14:creationId xmlns:p14="http://schemas.microsoft.com/office/powerpoint/2010/main" val="2967711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0AC93FBE-FACB-4F40-BCE3-40F4F12F940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9412213-387C-4CB0-89AD-EB34831C771B}"/>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549F53A-5937-44CF-B0C5-17A554E6B413}"/>
              </a:ext>
            </a:extLst>
          </p:cNvPr>
          <p:cNvSpPr>
            <a:spLocks noGrp="1"/>
          </p:cNvSpPr>
          <p:nvPr>
            <p:ph type="dt" sz="half" idx="10"/>
          </p:nvPr>
        </p:nvSpPr>
        <p:spPr/>
        <p:txBody>
          <a:bodyPr/>
          <a:lstStyle/>
          <a:p>
            <a:fld id="{E3D9D85B-D36D-419D-B8F2-64435E90C5E7}" type="datetimeFigureOut">
              <a:rPr kumimoji="1" lang="ja-JP" altLang="en-US" smtClean="0"/>
              <a:t>2025/2/3</a:t>
            </a:fld>
            <a:endParaRPr kumimoji="1" lang="ja-JP" altLang="en-US"/>
          </a:p>
        </p:txBody>
      </p:sp>
      <p:sp>
        <p:nvSpPr>
          <p:cNvPr id="5" name="フッター プレースホルダー 4">
            <a:extLst>
              <a:ext uri="{FF2B5EF4-FFF2-40B4-BE49-F238E27FC236}">
                <a16:creationId xmlns:a16="http://schemas.microsoft.com/office/drawing/2014/main" id="{8A90519F-8DAD-43EF-8980-8527908F2F8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49C5172-D313-46EF-9520-60F9DB7FFE46}"/>
              </a:ext>
            </a:extLst>
          </p:cNvPr>
          <p:cNvSpPr>
            <a:spLocks noGrp="1"/>
          </p:cNvSpPr>
          <p:nvPr>
            <p:ph type="sldNum" sz="quarter" idx="12"/>
          </p:nvPr>
        </p:nvSpPr>
        <p:spPr/>
        <p:txBody>
          <a:bodyPr/>
          <a:lstStyle/>
          <a:p>
            <a:fld id="{41D0619F-C798-4747-A063-3727B72EAA63}" type="slidenum">
              <a:rPr kumimoji="1" lang="ja-JP" altLang="en-US" smtClean="0"/>
              <a:t>‹#›</a:t>
            </a:fld>
            <a:endParaRPr kumimoji="1" lang="ja-JP" altLang="en-US"/>
          </a:p>
        </p:txBody>
      </p:sp>
    </p:spTree>
    <p:extLst>
      <p:ext uri="{BB962C8B-B14F-4D97-AF65-F5344CB8AC3E}">
        <p14:creationId xmlns:p14="http://schemas.microsoft.com/office/powerpoint/2010/main" val="2285846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DBAB5E-A5EB-476C-A52F-0D234D0E086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E47EE11-C7EE-43D5-8B36-6619DE83DD0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A5C7A61-15B5-4538-8E1B-7CD8D3C7EECE}"/>
              </a:ext>
            </a:extLst>
          </p:cNvPr>
          <p:cNvSpPr>
            <a:spLocks noGrp="1"/>
          </p:cNvSpPr>
          <p:nvPr>
            <p:ph type="dt" sz="half" idx="10"/>
          </p:nvPr>
        </p:nvSpPr>
        <p:spPr/>
        <p:txBody>
          <a:bodyPr/>
          <a:lstStyle/>
          <a:p>
            <a:fld id="{E3D9D85B-D36D-419D-B8F2-64435E90C5E7}" type="datetimeFigureOut">
              <a:rPr kumimoji="1" lang="ja-JP" altLang="en-US" smtClean="0"/>
              <a:t>2025/2/3</a:t>
            </a:fld>
            <a:endParaRPr kumimoji="1" lang="ja-JP" altLang="en-US"/>
          </a:p>
        </p:txBody>
      </p:sp>
      <p:sp>
        <p:nvSpPr>
          <p:cNvPr id="5" name="フッター プレースホルダー 4">
            <a:extLst>
              <a:ext uri="{FF2B5EF4-FFF2-40B4-BE49-F238E27FC236}">
                <a16:creationId xmlns:a16="http://schemas.microsoft.com/office/drawing/2014/main" id="{3457C7F1-3D8B-48A8-AB76-54899BBDCA3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B809159-2D5B-45E5-8416-BA08D4C5448B}"/>
              </a:ext>
            </a:extLst>
          </p:cNvPr>
          <p:cNvSpPr>
            <a:spLocks noGrp="1"/>
          </p:cNvSpPr>
          <p:nvPr>
            <p:ph type="sldNum" sz="quarter" idx="12"/>
          </p:nvPr>
        </p:nvSpPr>
        <p:spPr/>
        <p:txBody>
          <a:bodyPr/>
          <a:lstStyle/>
          <a:p>
            <a:fld id="{41D0619F-C798-4747-A063-3727B72EAA63}" type="slidenum">
              <a:rPr kumimoji="1" lang="ja-JP" altLang="en-US" smtClean="0"/>
              <a:t>‹#›</a:t>
            </a:fld>
            <a:endParaRPr kumimoji="1" lang="ja-JP" altLang="en-US"/>
          </a:p>
        </p:txBody>
      </p:sp>
    </p:spTree>
    <p:extLst>
      <p:ext uri="{BB962C8B-B14F-4D97-AF65-F5344CB8AC3E}">
        <p14:creationId xmlns:p14="http://schemas.microsoft.com/office/powerpoint/2010/main" val="2890936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EE7C05-C8D0-4924-B475-829F6338265D}"/>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94E1F68-101E-4E0F-9E20-7DC95080EE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F5505BE-30C6-4C10-B3A8-BD2C74D9DCB1}"/>
              </a:ext>
            </a:extLst>
          </p:cNvPr>
          <p:cNvSpPr>
            <a:spLocks noGrp="1"/>
          </p:cNvSpPr>
          <p:nvPr>
            <p:ph type="dt" sz="half" idx="10"/>
          </p:nvPr>
        </p:nvSpPr>
        <p:spPr/>
        <p:txBody>
          <a:bodyPr/>
          <a:lstStyle/>
          <a:p>
            <a:fld id="{E3D9D85B-D36D-419D-B8F2-64435E90C5E7}" type="datetimeFigureOut">
              <a:rPr kumimoji="1" lang="ja-JP" altLang="en-US" smtClean="0"/>
              <a:t>2025/2/3</a:t>
            </a:fld>
            <a:endParaRPr kumimoji="1" lang="ja-JP" altLang="en-US"/>
          </a:p>
        </p:txBody>
      </p:sp>
      <p:sp>
        <p:nvSpPr>
          <p:cNvPr id="5" name="フッター プレースホルダー 4">
            <a:extLst>
              <a:ext uri="{FF2B5EF4-FFF2-40B4-BE49-F238E27FC236}">
                <a16:creationId xmlns:a16="http://schemas.microsoft.com/office/drawing/2014/main" id="{DEE8C1F8-2C0B-42CC-85C1-594D61076DD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5685680-2305-4233-A2E4-026FA505A9FB}"/>
              </a:ext>
            </a:extLst>
          </p:cNvPr>
          <p:cNvSpPr>
            <a:spLocks noGrp="1"/>
          </p:cNvSpPr>
          <p:nvPr>
            <p:ph type="sldNum" sz="quarter" idx="12"/>
          </p:nvPr>
        </p:nvSpPr>
        <p:spPr/>
        <p:txBody>
          <a:bodyPr/>
          <a:lstStyle/>
          <a:p>
            <a:fld id="{41D0619F-C798-4747-A063-3727B72EAA63}" type="slidenum">
              <a:rPr kumimoji="1" lang="ja-JP" altLang="en-US" smtClean="0"/>
              <a:t>‹#›</a:t>
            </a:fld>
            <a:endParaRPr kumimoji="1" lang="ja-JP" altLang="en-US"/>
          </a:p>
        </p:txBody>
      </p:sp>
    </p:spTree>
    <p:extLst>
      <p:ext uri="{BB962C8B-B14F-4D97-AF65-F5344CB8AC3E}">
        <p14:creationId xmlns:p14="http://schemas.microsoft.com/office/powerpoint/2010/main" val="1947788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F93FFB-191E-4DCA-ADF8-CD676C19C49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206F036-ED5E-4AA9-BB53-C6561CBF8DE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E5F1D7B-75C9-43FC-910B-73940F3543C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C02EBA6-616F-4885-A856-D9A63E7B4A55}"/>
              </a:ext>
            </a:extLst>
          </p:cNvPr>
          <p:cNvSpPr>
            <a:spLocks noGrp="1"/>
          </p:cNvSpPr>
          <p:nvPr>
            <p:ph type="dt" sz="half" idx="10"/>
          </p:nvPr>
        </p:nvSpPr>
        <p:spPr/>
        <p:txBody>
          <a:bodyPr/>
          <a:lstStyle/>
          <a:p>
            <a:fld id="{E3D9D85B-D36D-419D-B8F2-64435E90C5E7}" type="datetimeFigureOut">
              <a:rPr kumimoji="1" lang="ja-JP" altLang="en-US" smtClean="0"/>
              <a:t>2025/2/3</a:t>
            </a:fld>
            <a:endParaRPr kumimoji="1" lang="ja-JP" altLang="en-US"/>
          </a:p>
        </p:txBody>
      </p:sp>
      <p:sp>
        <p:nvSpPr>
          <p:cNvPr id="6" name="フッター プレースホルダー 5">
            <a:extLst>
              <a:ext uri="{FF2B5EF4-FFF2-40B4-BE49-F238E27FC236}">
                <a16:creationId xmlns:a16="http://schemas.microsoft.com/office/drawing/2014/main" id="{E5C34199-59A2-4D97-A7AC-8915B96B7F2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DCEADDD-4921-4D97-9587-3105D8E750DB}"/>
              </a:ext>
            </a:extLst>
          </p:cNvPr>
          <p:cNvSpPr>
            <a:spLocks noGrp="1"/>
          </p:cNvSpPr>
          <p:nvPr>
            <p:ph type="sldNum" sz="quarter" idx="12"/>
          </p:nvPr>
        </p:nvSpPr>
        <p:spPr/>
        <p:txBody>
          <a:bodyPr/>
          <a:lstStyle/>
          <a:p>
            <a:fld id="{41D0619F-C798-4747-A063-3727B72EAA63}" type="slidenum">
              <a:rPr kumimoji="1" lang="ja-JP" altLang="en-US" smtClean="0"/>
              <a:t>‹#›</a:t>
            </a:fld>
            <a:endParaRPr kumimoji="1" lang="ja-JP" altLang="en-US"/>
          </a:p>
        </p:txBody>
      </p:sp>
    </p:spTree>
    <p:extLst>
      <p:ext uri="{BB962C8B-B14F-4D97-AF65-F5344CB8AC3E}">
        <p14:creationId xmlns:p14="http://schemas.microsoft.com/office/powerpoint/2010/main" val="3696899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CB4F81-2DF7-4550-AD1C-47B794E7206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1722489-5000-4545-881B-60C9065110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5B423AA-8B0F-4CB4-AD14-6435979E47A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63CF806-B994-45E0-98A5-2E031E2DE8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2E4BB5A-0834-4C95-8795-6EA65A076A2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2185B5C-A862-4126-A92E-0DE0133975C6}"/>
              </a:ext>
            </a:extLst>
          </p:cNvPr>
          <p:cNvSpPr>
            <a:spLocks noGrp="1"/>
          </p:cNvSpPr>
          <p:nvPr>
            <p:ph type="dt" sz="half" idx="10"/>
          </p:nvPr>
        </p:nvSpPr>
        <p:spPr/>
        <p:txBody>
          <a:bodyPr/>
          <a:lstStyle/>
          <a:p>
            <a:fld id="{E3D9D85B-D36D-419D-B8F2-64435E90C5E7}" type="datetimeFigureOut">
              <a:rPr kumimoji="1" lang="ja-JP" altLang="en-US" smtClean="0"/>
              <a:t>2025/2/3</a:t>
            </a:fld>
            <a:endParaRPr kumimoji="1" lang="ja-JP" altLang="en-US"/>
          </a:p>
        </p:txBody>
      </p:sp>
      <p:sp>
        <p:nvSpPr>
          <p:cNvPr id="8" name="フッター プレースホルダー 7">
            <a:extLst>
              <a:ext uri="{FF2B5EF4-FFF2-40B4-BE49-F238E27FC236}">
                <a16:creationId xmlns:a16="http://schemas.microsoft.com/office/drawing/2014/main" id="{AF673094-9A77-49EC-86C7-577159C2E18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C8D41E8-81FA-435D-B610-EBF7200BDBF2}"/>
              </a:ext>
            </a:extLst>
          </p:cNvPr>
          <p:cNvSpPr>
            <a:spLocks noGrp="1"/>
          </p:cNvSpPr>
          <p:nvPr>
            <p:ph type="sldNum" sz="quarter" idx="12"/>
          </p:nvPr>
        </p:nvSpPr>
        <p:spPr/>
        <p:txBody>
          <a:bodyPr/>
          <a:lstStyle/>
          <a:p>
            <a:fld id="{41D0619F-C798-4747-A063-3727B72EAA63}" type="slidenum">
              <a:rPr kumimoji="1" lang="ja-JP" altLang="en-US" smtClean="0"/>
              <a:t>‹#›</a:t>
            </a:fld>
            <a:endParaRPr kumimoji="1" lang="ja-JP" altLang="en-US"/>
          </a:p>
        </p:txBody>
      </p:sp>
    </p:spTree>
    <p:extLst>
      <p:ext uri="{BB962C8B-B14F-4D97-AF65-F5344CB8AC3E}">
        <p14:creationId xmlns:p14="http://schemas.microsoft.com/office/powerpoint/2010/main" val="3676138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BF0DE4-5DF8-49D1-AFF6-E0E41BCA800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4035A65-85B8-4D5F-949B-4918CBC42F06}"/>
              </a:ext>
            </a:extLst>
          </p:cNvPr>
          <p:cNvSpPr>
            <a:spLocks noGrp="1"/>
          </p:cNvSpPr>
          <p:nvPr>
            <p:ph type="dt" sz="half" idx="10"/>
          </p:nvPr>
        </p:nvSpPr>
        <p:spPr/>
        <p:txBody>
          <a:bodyPr/>
          <a:lstStyle/>
          <a:p>
            <a:fld id="{E3D9D85B-D36D-419D-B8F2-64435E90C5E7}" type="datetimeFigureOut">
              <a:rPr kumimoji="1" lang="ja-JP" altLang="en-US" smtClean="0"/>
              <a:t>2025/2/3</a:t>
            </a:fld>
            <a:endParaRPr kumimoji="1" lang="ja-JP" altLang="en-US"/>
          </a:p>
        </p:txBody>
      </p:sp>
      <p:sp>
        <p:nvSpPr>
          <p:cNvPr id="4" name="フッター プレースホルダー 3">
            <a:extLst>
              <a:ext uri="{FF2B5EF4-FFF2-40B4-BE49-F238E27FC236}">
                <a16:creationId xmlns:a16="http://schemas.microsoft.com/office/drawing/2014/main" id="{411AA42E-5E83-4207-AD11-CE8F5F86FB4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42A3E6AB-10D0-40EF-86BB-20F040AE9C3C}"/>
              </a:ext>
            </a:extLst>
          </p:cNvPr>
          <p:cNvSpPr>
            <a:spLocks noGrp="1"/>
          </p:cNvSpPr>
          <p:nvPr>
            <p:ph type="sldNum" sz="quarter" idx="12"/>
          </p:nvPr>
        </p:nvSpPr>
        <p:spPr/>
        <p:txBody>
          <a:bodyPr/>
          <a:lstStyle/>
          <a:p>
            <a:fld id="{41D0619F-C798-4747-A063-3727B72EAA63}" type="slidenum">
              <a:rPr kumimoji="1" lang="ja-JP" altLang="en-US" smtClean="0"/>
              <a:t>‹#›</a:t>
            </a:fld>
            <a:endParaRPr kumimoji="1" lang="ja-JP" altLang="en-US"/>
          </a:p>
        </p:txBody>
      </p:sp>
    </p:spTree>
    <p:extLst>
      <p:ext uri="{BB962C8B-B14F-4D97-AF65-F5344CB8AC3E}">
        <p14:creationId xmlns:p14="http://schemas.microsoft.com/office/powerpoint/2010/main" val="1146592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A56DE08-D449-4067-BF86-1513E552E317}"/>
              </a:ext>
            </a:extLst>
          </p:cNvPr>
          <p:cNvSpPr>
            <a:spLocks noGrp="1"/>
          </p:cNvSpPr>
          <p:nvPr>
            <p:ph type="dt" sz="half" idx="10"/>
          </p:nvPr>
        </p:nvSpPr>
        <p:spPr/>
        <p:txBody>
          <a:bodyPr/>
          <a:lstStyle/>
          <a:p>
            <a:fld id="{E3D9D85B-D36D-419D-B8F2-64435E90C5E7}" type="datetimeFigureOut">
              <a:rPr kumimoji="1" lang="ja-JP" altLang="en-US" smtClean="0"/>
              <a:t>2025/2/3</a:t>
            </a:fld>
            <a:endParaRPr kumimoji="1" lang="ja-JP" altLang="en-US"/>
          </a:p>
        </p:txBody>
      </p:sp>
      <p:sp>
        <p:nvSpPr>
          <p:cNvPr id="3" name="フッター プレースホルダー 2">
            <a:extLst>
              <a:ext uri="{FF2B5EF4-FFF2-40B4-BE49-F238E27FC236}">
                <a16:creationId xmlns:a16="http://schemas.microsoft.com/office/drawing/2014/main" id="{DD76305C-2D7F-447F-B168-1A18CD53A996}"/>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6EC8738-ED05-4286-AE38-8B02A53C4C1F}"/>
              </a:ext>
            </a:extLst>
          </p:cNvPr>
          <p:cNvSpPr>
            <a:spLocks noGrp="1"/>
          </p:cNvSpPr>
          <p:nvPr>
            <p:ph type="sldNum" sz="quarter" idx="12"/>
          </p:nvPr>
        </p:nvSpPr>
        <p:spPr/>
        <p:txBody>
          <a:bodyPr/>
          <a:lstStyle/>
          <a:p>
            <a:fld id="{41D0619F-C798-4747-A063-3727B72EAA63}" type="slidenum">
              <a:rPr kumimoji="1" lang="ja-JP" altLang="en-US" smtClean="0"/>
              <a:t>‹#›</a:t>
            </a:fld>
            <a:endParaRPr kumimoji="1" lang="ja-JP" altLang="en-US"/>
          </a:p>
        </p:txBody>
      </p:sp>
    </p:spTree>
    <p:extLst>
      <p:ext uri="{BB962C8B-B14F-4D97-AF65-F5344CB8AC3E}">
        <p14:creationId xmlns:p14="http://schemas.microsoft.com/office/powerpoint/2010/main" val="3600184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611509-0C7F-45A1-89E7-E3F9B1E77B8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09F2C41-3FFC-41B6-B404-C68F6C8A36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CD16581-7758-4FFD-8B03-1A64C0E271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A046463-1813-4E98-BCBE-E6B810679BA3}"/>
              </a:ext>
            </a:extLst>
          </p:cNvPr>
          <p:cNvSpPr>
            <a:spLocks noGrp="1"/>
          </p:cNvSpPr>
          <p:nvPr>
            <p:ph type="dt" sz="half" idx="10"/>
          </p:nvPr>
        </p:nvSpPr>
        <p:spPr/>
        <p:txBody>
          <a:bodyPr/>
          <a:lstStyle/>
          <a:p>
            <a:fld id="{E3D9D85B-D36D-419D-B8F2-64435E90C5E7}" type="datetimeFigureOut">
              <a:rPr kumimoji="1" lang="ja-JP" altLang="en-US" smtClean="0"/>
              <a:t>2025/2/3</a:t>
            </a:fld>
            <a:endParaRPr kumimoji="1" lang="ja-JP" altLang="en-US"/>
          </a:p>
        </p:txBody>
      </p:sp>
      <p:sp>
        <p:nvSpPr>
          <p:cNvPr id="6" name="フッター プレースホルダー 5">
            <a:extLst>
              <a:ext uri="{FF2B5EF4-FFF2-40B4-BE49-F238E27FC236}">
                <a16:creationId xmlns:a16="http://schemas.microsoft.com/office/drawing/2014/main" id="{C9EBAE2B-309F-4D36-9A7E-85C88608970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02A3634-EA8F-46D9-A141-C6F6A0451ECE}"/>
              </a:ext>
            </a:extLst>
          </p:cNvPr>
          <p:cNvSpPr>
            <a:spLocks noGrp="1"/>
          </p:cNvSpPr>
          <p:nvPr>
            <p:ph type="sldNum" sz="quarter" idx="12"/>
          </p:nvPr>
        </p:nvSpPr>
        <p:spPr/>
        <p:txBody>
          <a:bodyPr/>
          <a:lstStyle/>
          <a:p>
            <a:fld id="{41D0619F-C798-4747-A063-3727B72EAA63}" type="slidenum">
              <a:rPr kumimoji="1" lang="ja-JP" altLang="en-US" smtClean="0"/>
              <a:t>‹#›</a:t>
            </a:fld>
            <a:endParaRPr kumimoji="1" lang="ja-JP" altLang="en-US"/>
          </a:p>
        </p:txBody>
      </p:sp>
    </p:spTree>
    <p:extLst>
      <p:ext uri="{BB962C8B-B14F-4D97-AF65-F5344CB8AC3E}">
        <p14:creationId xmlns:p14="http://schemas.microsoft.com/office/powerpoint/2010/main" val="4255952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466DD1-6355-4C19-BCBD-E6F1D3C8990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681A840-7786-48F7-B13D-C1BEB60C01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618D52D0-64AB-43E4-9C16-A3D7969775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11E7CB5-AA6C-4616-81CF-F37DA144FF27}"/>
              </a:ext>
            </a:extLst>
          </p:cNvPr>
          <p:cNvSpPr>
            <a:spLocks noGrp="1"/>
          </p:cNvSpPr>
          <p:nvPr>
            <p:ph type="dt" sz="half" idx="10"/>
          </p:nvPr>
        </p:nvSpPr>
        <p:spPr/>
        <p:txBody>
          <a:bodyPr/>
          <a:lstStyle/>
          <a:p>
            <a:fld id="{E3D9D85B-D36D-419D-B8F2-64435E90C5E7}" type="datetimeFigureOut">
              <a:rPr kumimoji="1" lang="ja-JP" altLang="en-US" smtClean="0"/>
              <a:t>2025/2/3</a:t>
            </a:fld>
            <a:endParaRPr kumimoji="1" lang="ja-JP" altLang="en-US"/>
          </a:p>
        </p:txBody>
      </p:sp>
      <p:sp>
        <p:nvSpPr>
          <p:cNvPr id="6" name="フッター プレースホルダー 5">
            <a:extLst>
              <a:ext uri="{FF2B5EF4-FFF2-40B4-BE49-F238E27FC236}">
                <a16:creationId xmlns:a16="http://schemas.microsoft.com/office/drawing/2014/main" id="{ED4368A3-429E-467D-A24A-8DD8085644D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33CD34D-182B-4842-B284-A055582BFD7E}"/>
              </a:ext>
            </a:extLst>
          </p:cNvPr>
          <p:cNvSpPr>
            <a:spLocks noGrp="1"/>
          </p:cNvSpPr>
          <p:nvPr>
            <p:ph type="sldNum" sz="quarter" idx="12"/>
          </p:nvPr>
        </p:nvSpPr>
        <p:spPr/>
        <p:txBody>
          <a:bodyPr/>
          <a:lstStyle/>
          <a:p>
            <a:fld id="{41D0619F-C798-4747-A063-3727B72EAA63}" type="slidenum">
              <a:rPr kumimoji="1" lang="ja-JP" altLang="en-US" smtClean="0"/>
              <a:t>‹#›</a:t>
            </a:fld>
            <a:endParaRPr kumimoji="1" lang="ja-JP" altLang="en-US"/>
          </a:p>
        </p:txBody>
      </p:sp>
    </p:spTree>
    <p:extLst>
      <p:ext uri="{BB962C8B-B14F-4D97-AF65-F5344CB8AC3E}">
        <p14:creationId xmlns:p14="http://schemas.microsoft.com/office/powerpoint/2010/main" val="2830843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D146876-A50B-41FD-9A0A-493226C87C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6027A60-DE74-4CC7-9184-CE620CF472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E2F3BD9-34E1-4518-85FE-78BEF0285C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D9D85B-D36D-419D-B8F2-64435E90C5E7}" type="datetimeFigureOut">
              <a:rPr kumimoji="1" lang="ja-JP" altLang="en-US" smtClean="0"/>
              <a:t>2025/2/3</a:t>
            </a:fld>
            <a:endParaRPr kumimoji="1" lang="ja-JP" altLang="en-US"/>
          </a:p>
        </p:txBody>
      </p:sp>
      <p:sp>
        <p:nvSpPr>
          <p:cNvPr id="5" name="フッター プレースホルダー 4">
            <a:extLst>
              <a:ext uri="{FF2B5EF4-FFF2-40B4-BE49-F238E27FC236}">
                <a16:creationId xmlns:a16="http://schemas.microsoft.com/office/drawing/2014/main" id="{0EC19A95-9AA0-4587-BB9D-F35136FB79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253BAE6-FD26-46B4-803F-5521CE8BBF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D0619F-C798-4747-A063-3727B72EAA63}" type="slidenum">
              <a:rPr kumimoji="1" lang="ja-JP" altLang="en-US" smtClean="0"/>
              <a:t>‹#›</a:t>
            </a:fld>
            <a:endParaRPr kumimoji="1" lang="ja-JP" altLang="en-US"/>
          </a:p>
        </p:txBody>
      </p:sp>
    </p:spTree>
    <p:extLst>
      <p:ext uri="{BB962C8B-B14F-4D97-AF65-F5344CB8AC3E}">
        <p14:creationId xmlns:p14="http://schemas.microsoft.com/office/powerpoint/2010/main" val="35606770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226F68C8-C90D-4318-B601-ACC7C962A7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字幕 2">
            <a:extLst>
              <a:ext uri="{FF2B5EF4-FFF2-40B4-BE49-F238E27FC236}">
                <a16:creationId xmlns:a16="http://schemas.microsoft.com/office/drawing/2014/main" id="{6917EB96-9D4B-47CE-9AC5-4D0A3D64BD8E}"/>
              </a:ext>
            </a:extLst>
          </p:cNvPr>
          <p:cNvSpPr>
            <a:spLocks noGrp="1"/>
          </p:cNvSpPr>
          <p:nvPr>
            <p:ph type="subTitle" idx="1"/>
          </p:nvPr>
        </p:nvSpPr>
        <p:spPr>
          <a:xfrm>
            <a:off x="1524000" y="5117570"/>
            <a:ext cx="9144000" cy="1384829"/>
          </a:xfrm>
        </p:spPr>
        <p:txBody>
          <a:bodyPr/>
          <a:lstStyle/>
          <a:p>
            <a:r>
              <a:rPr kumimoji="1" lang="ja-JP" altLang="en-US" dirty="0"/>
              <a:t>福岡情報</a:t>
            </a:r>
            <a:r>
              <a:rPr kumimoji="1" lang="en-US" altLang="ja-JP" dirty="0"/>
              <a:t>IT</a:t>
            </a:r>
            <a:r>
              <a:rPr kumimoji="1" lang="ja-JP" altLang="en-US" dirty="0"/>
              <a:t>クリエイター専門学校　</a:t>
            </a:r>
            <a:r>
              <a:rPr kumimoji="1" lang="en-US" altLang="ja-JP" dirty="0"/>
              <a:t>2</a:t>
            </a:r>
            <a:r>
              <a:rPr kumimoji="1" lang="ja-JP" altLang="en-US" dirty="0"/>
              <a:t>年</a:t>
            </a:r>
            <a:endParaRPr kumimoji="1" lang="en-US" altLang="ja-JP" dirty="0"/>
          </a:p>
          <a:p>
            <a:r>
              <a:rPr lang="en-US" altLang="ja-JP" dirty="0"/>
              <a:t>2026</a:t>
            </a:r>
            <a:r>
              <a:rPr lang="ja-JP" altLang="en-US" dirty="0"/>
              <a:t>年卒業予定　プログラマー志望</a:t>
            </a:r>
            <a:endParaRPr lang="en-US" altLang="ja-JP" dirty="0"/>
          </a:p>
          <a:p>
            <a:r>
              <a:rPr kumimoji="1" lang="ja-JP" altLang="en-US" dirty="0"/>
              <a:t>仲田 伊織</a:t>
            </a:r>
          </a:p>
        </p:txBody>
      </p:sp>
      <p:sp>
        <p:nvSpPr>
          <p:cNvPr id="6" name="タイトル 5">
            <a:extLst>
              <a:ext uri="{FF2B5EF4-FFF2-40B4-BE49-F238E27FC236}">
                <a16:creationId xmlns:a16="http://schemas.microsoft.com/office/drawing/2014/main" id="{2FF0A333-9537-4D5C-B2E9-C7C42FE67C28}"/>
              </a:ext>
            </a:extLst>
          </p:cNvPr>
          <p:cNvSpPr>
            <a:spLocks noGrp="1"/>
          </p:cNvSpPr>
          <p:nvPr>
            <p:ph type="ctrTitle"/>
          </p:nvPr>
        </p:nvSpPr>
        <p:spPr/>
        <p:txBody>
          <a:bodyPr/>
          <a:lstStyle/>
          <a:p>
            <a:endParaRPr lang="ja-JP" altLang="en-US"/>
          </a:p>
        </p:txBody>
      </p:sp>
    </p:spTree>
    <p:extLst>
      <p:ext uri="{BB962C8B-B14F-4D97-AF65-F5344CB8AC3E}">
        <p14:creationId xmlns:p14="http://schemas.microsoft.com/office/powerpoint/2010/main" val="2597852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80508A92-B1A8-4943-A8DE-5BC3C10C8D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2" name="タイトル 1">
            <a:extLst>
              <a:ext uri="{FF2B5EF4-FFF2-40B4-BE49-F238E27FC236}">
                <a16:creationId xmlns:a16="http://schemas.microsoft.com/office/drawing/2014/main" id="{05F096B2-481E-478B-BC11-99B5311D103C}"/>
              </a:ext>
            </a:extLst>
          </p:cNvPr>
          <p:cNvSpPr>
            <a:spLocks noGrp="1"/>
          </p:cNvSpPr>
          <p:nvPr>
            <p:ph type="title"/>
          </p:nvPr>
        </p:nvSpPr>
        <p:spPr>
          <a:xfrm>
            <a:off x="1833035" y="271993"/>
            <a:ext cx="3280832" cy="583971"/>
          </a:xfrm>
        </p:spPr>
        <p:txBody>
          <a:bodyPr>
            <a:normAutofit fontScale="90000"/>
          </a:bodyPr>
          <a:lstStyle/>
          <a:p>
            <a:r>
              <a:rPr kumimoji="1" lang="ja-JP" altLang="en-US" dirty="0">
                <a:solidFill>
                  <a:schemeClr val="bg2"/>
                </a:solidFill>
              </a:rPr>
              <a:t>最終制作作品</a:t>
            </a:r>
          </a:p>
        </p:txBody>
      </p:sp>
      <p:sp>
        <p:nvSpPr>
          <p:cNvPr id="6" name="テキスト ボックス 5">
            <a:extLst>
              <a:ext uri="{FF2B5EF4-FFF2-40B4-BE49-F238E27FC236}">
                <a16:creationId xmlns:a16="http://schemas.microsoft.com/office/drawing/2014/main" id="{701CF016-9A0B-466F-934C-753D0E74DBF7}"/>
              </a:ext>
            </a:extLst>
          </p:cNvPr>
          <p:cNvSpPr txBox="1"/>
          <p:nvPr/>
        </p:nvSpPr>
        <p:spPr>
          <a:xfrm>
            <a:off x="296334" y="2579708"/>
            <a:ext cx="7586133" cy="2554545"/>
          </a:xfrm>
          <a:prstGeom prst="rect">
            <a:avLst/>
          </a:prstGeom>
          <a:noFill/>
        </p:spPr>
        <p:txBody>
          <a:bodyPr wrap="square" rtlCol="0">
            <a:spAutoFit/>
          </a:bodyPr>
          <a:lstStyle/>
          <a:p>
            <a:r>
              <a:rPr lang="ja-JP" altLang="en-US" sz="2000" dirty="0"/>
              <a:t>作品名　　</a:t>
            </a:r>
            <a:r>
              <a:rPr lang="en-US" altLang="ja-JP" sz="2000" dirty="0"/>
              <a:t>:</a:t>
            </a:r>
            <a:r>
              <a:rPr lang="ja-JP" altLang="en-US" sz="2000" dirty="0"/>
              <a:t>　</a:t>
            </a:r>
            <a:r>
              <a:rPr lang="en-US" altLang="ja-JP" sz="2000" dirty="0"/>
              <a:t>Monster Must Die!</a:t>
            </a:r>
          </a:p>
          <a:p>
            <a:r>
              <a:rPr lang="ja-JP" altLang="en-US" sz="2000" dirty="0"/>
              <a:t>ジャンル　</a:t>
            </a:r>
            <a:r>
              <a:rPr lang="en-US" altLang="ja-JP" sz="2000" dirty="0"/>
              <a:t>:</a:t>
            </a:r>
            <a:r>
              <a:rPr lang="ja-JP" altLang="en-US" sz="2000" dirty="0"/>
              <a:t>　</a:t>
            </a:r>
            <a:r>
              <a:rPr lang="en-US" altLang="ja-JP" sz="2000" dirty="0"/>
              <a:t>3D</a:t>
            </a:r>
            <a:r>
              <a:rPr lang="ja-JP" altLang="en-US" sz="2000" dirty="0"/>
              <a:t>アクションタワーディフェンス</a:t>
            </a:r>
            <a:endParaRPr lang="en-US" altLang="ja-JP" sz="2000" dirty="0"/>
          </a:p>
          <a:p>
            <a:r>
              <a:rPr kumimoji="1" lang="ja-JP" altLang="en-US" sz="2000" dirty="0"/>
              <a:t>開発環境　</a:t>
            </a:r>
            <a:r>
              <a:rPr kumimoji="1" lang="en-US" altLang="ja-JP" sz="2000" dirty="0"/>
              <a:t>:</a:t>
            </a:r>
            <a:r>
              <a:rPr kumimoji="1" lang="ja-JP" altLang="en-US" sz="2000" dirty="0"/>
              <a:t>　</a:t>
            </a:r>
            <a:r>
              <a:rPr kumimoji="1" lang="en-US" altLang="ja-JP" sz="2000" dirty="0"/>
              <a:t>C++</a:t>
            </a:r>
            <a:r>
              <a:rPr lang="en-US" altLang="ja-JP" sz="2000" dirty="0"/>
              <a:t>/</a:t>
            </a:r>
            <a:r>
              <a:rPr kumimoji="1" lang="en-US" altLang="ja-JP" sz="2000" dirty="0" err="1"/>
              <a:t>DxLib</a:t>
            </a:r>
            <a:r>
              <a:rPr kumimoji="1" lang="ja-JP" altLang="en-US" sz="2000" dirty="0"/>
              <a:t>、</a:t>
            </a:r>
            <a:r>
              <a:rPr kumimoji="1" lang="en-US" altLang="ja-JP" sz="2000" dirty="0"/>
              <a:t>Unity</a:t>
            </a:r>
            <a:r>
              <a:rPr lang="ja-JP" altLang="en-US" sz="2000" dirty="0"/>
              <a:t>、</a:t>
            </a:r>
            <a:r>
              <a:rPr kumimoji="1" lang="en-US" altLang="ja-JP" sz="2000" dirty="0"/>
              <a:t>HLSL</a:t>
            </a:r>
            <a:r>
              <a:rPr kumimoji="1" lang="ja-JP" altLang="en-US" sz="2000" dirty="0"/>
              <a:t>、</a:t>
            </a:r>
            <a:r>
              <a:rPr kumimoji="1" lang="en-US" altLang="ja-JP" sz="2000" dirty="0" err="1"/>
              <a:t>Effekseer</a:t>
            </a:r>
            <a:endParaRPr kumimoji="1" lang="en-US" altLang="ja-JP" sz="2000" dirty="0"/>
          </a:p>
          <a:p>
            <a:r>
              <a:rPr lang="ja-JP" altLang="en-US" sz="2000" dirty="0"/>
              <a:t>対応機種　</a:t>
            </a:r>
            <a:r>
              <a:rPr lang="en-US" altLang="ja-JP" sz="2000" dirty="0"/>
              <a:t>:</a:t>
            </a:r>
            <a:r>
              <a:rPr lang="ja-JP" altLang="en-US" sz="2000" dirty="0"/>
              <a:t>　</a:t>
            </a:r>
            <a:r>
              <a:rPr lang="en-US" altLang="ja-JP" sz="2000" dirty="0"/>
              <a:t>Windows</a:t>
            </a:r>
            <a:endParaRPr kumimoji="1" lang="en-US" altLang="ja-JP" sz="2000" dirty="0"/>
          </a:p>
          <a:p>
            <a:r>
              <a:rPr kumimoji="1" lang="ja-JP" altLang="en-US" sz="2000" dirty="0"/>
              <a:t>制作時期　</a:t>
            </a:r>
            <a:r>
              <a:rPr kumimoji="1" lang="en-US" altLang="ja-JP" sz="2000" dirty="0"/>
              <a:t>:</a:t>
            </a:r>
            <a:r>
              <a:rPr kumimoji="1" lang="ja-JP" altLang="en-US" sz="2000" dirty="0"/>
              <a:t>　</a:t>
            </a:r>
            <a:r>
              <a:rPr kumimoji="1" lang="en-US" altLang="ja-JP" sz="2000" dirty="0"/>
              <a:t>2024</a:t>
            </a:r>
            <a:r>
              <a:rPr kumimoji="1" lang="ja-JP" altLang="en-US" sz="2000" dirty="0"/>
              <a:t>年</a:t>
            </a:r>
            <a:r>
              <a:rPr kumimoji="1" lang="en-US" altLang="ja-JP" sz="2000" dirty="0"/>
              <a:t>10</a:t>
            </a:r>
            <a:r>
              <a:rPr kumimoji="1" lang="ja-JP" altLang="en-US" sz="2000" dirty="0"/>
              <a:t>月</a:t>
            </a:r>
            <a:r>
              <a:rPr kumimoji="1" lang="en-US" altLang="ja-JP" sz="2000" dirty="0"/>
              <a:t>10</a:t>
            </a:r>
            <a:r>
              <a:rPr kumimoji="1" lang="ja-JP" altLang="en-US" sz="2000" dirty="0"/>
              <a:t>日</a:t>
            </a:r>
            <a:r>
              <a:rPr lang="ja-JP" altLang="en-US" sz="2000" dirty="0"/>
              <a:t>～</a:t>
            </a:r>
            <a:endParaRPr lang="en-US" altLang="ja-JP" sz="2000" dirty="0"/>
          </a:p>
          <a:p>
            <a:r>
              <a:rPr lang="ja-JP" altLang="en-US" sz="2000" dirty="0"/>
              <a:t>制作人数　</a:t>
            </a:r>
            <a:r>
              <a:rPr lang="en-US" altLang="ja-JP" sz="2000" dirty="0"/>
              <a:t>:</a:t>
            </a:r>
            <a:r>
              <a:rPr lang="ja-JP" altLang="en-US" sz="2000" dirty="0"/>
              <a:t>　</a:t>
            </a:r>
            <a:r>
              <a:rPr lang="en-US" altLang="ja-JP" sz="2000" dirty="0"/>
              <a:t>1</a:t>
            </a:r>
            <a:r>
              <a:rPr lang="ja-JP" altLang="en-US" sz="2000" dirty="0"/>
              <a:t>人</a:t>
            </a:r>
            <a:endParaRPr kumimoji="1" lang="en-US" altLang="ja-JP" sz="2000" dirty="0"/>
          </a:p>
          <a:p>
            <a:r>
              <a:rPr lang="ja-JP" altLang="en-US" sz="2000" dirty="0"/>
              <a:t>担当</a:t>
            </a:r>
            <a:r>
              <a:rPr lang="en-US" altLang="ja-JP" sz="2000" dirty="0"/>
              <a:t>	     :</a:t>
            </a:r>
            <a:r>
              <a:rPr lang="ja-JP" altLang="en-US" sz="2000" dirty="0"/>
              <a:t>　モデル、</a:t>
            </a:r>
            <a:r>
              <a:rPr lang="en-US" altLang="ja-JP" sz="2000" dirty="0"/>
              <a:t>UI</a:t>
            </a:r>
            <a:r>
              <a:rPr lang="ja-JP" altLang="en-US" sz="2000" dirty="0"/>
              <a:t>、サウンド以外</a:t>
            </a:r>
            <a:endParaRPr lang="en-US" altLang="ja-JP" sz="2000" dirty="0"/>
          </a:p>
          <a:p>
            <a:r>
              <a:rPr kumimoji="1" lang="en-US" altLang="ja-JP" sz="2000" dirty="0" err="1"/>
              <a:t>Github</a:t>
            </a:r>
            <a:r>
              <a:rPr kumimoji="1" lang="ja-JP" altLang="en-US" sz="2000" dirty="0"/>
              <a:t>　　</a:t>
            </a:r>
            <a:r>
              <a:rPr lang="en-US" altLang="ja-JP" sz="2000" dirty="0"/>
              <a:t>:</a:t>
            </a:r>
            <a:r>
              <a:rPr lang="ja-JP" altLang="en-US" sz="2000" dirty="0"/>
              <a:t>　</a:t>
            </a:r>
            <a:r>
              <a:rPr lang="en-US" altLang="ja-JP" sz="2000" dirty="0"/>
              <a:t>https://github.com/nkd10121/MonsterMustDie</a:t>
            </a:r>
            <a:endParaRPr kumimoji="1" lang="ja-JP" altLang="en-US" sz="2000" dirty="0"/>
          </a:p>
        </p:txBody>
      </p:sp>
      <p:pic>
        <p:nvPicPr>
          <p:cNvPr id="4" name="図 3">
            <a:extLst>
              <a:ext uri="{FF2B5EF4-FFF2-40B4-BE49-F238E27FC236}">
                <a16:creationId xmlns:a16="http://schemas.microsoft.com/office/drawing/2014/main" id="{E6C7CB06-B293-4390-B52B-4AE721FF79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9898" y="1644966"/>
            <a:ext cx="4833039" cy="2717483"/>
          </a:xfrm>
          <a:prstGeom prst="rect">
            <a:avLst/>
          </a:prstGeom>
          <a:ln w="88900" cap="sq" cmpd="thickThin">
            <a:solidFill>
              <a:schemeClr val="accent1">
                <a:lumMod val="75000"/>
              </a:schemeClr>
            </a:solidFill>
            <a:prstDash val="solid"/>
            <a:miter lim="800000"/>
          </a:ln>
          <a:effectLst>
            <a:innerShdw blurRad="76200">
              <a:srgbClr val="000000"/>
            </a:innerShdw>
          </a:effectLst>
        </p:spPr>
      </p:pic>
    </p:spTree>
    <p:extLst>
      <p:ext uri="{BB962C8B-B14F-4D97-AF65-F5344CB8AC3E}">
        <p14:creationId xmlns:p14="http://schemas.microsoft.com/office/powerpoint/2010/main" val="473170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80508A92-B1A8-4943-A8DE-5BC3C10C8D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2" name="タイトル 1">
            <a:extLst>
              <a:ext uri="{FF2B5EF4-FFF2-40B4-BE49-F238E27FC236}">
                <a16:creationId xmlns:a16="http://schemas.microsoft.com/office/drawing/2014/main" id="{05F096B2-481E-478B-BC11-99B5311D103C}"/>
              </a:ext>
            </a:extLst>
          </p:cNvPr>
          <p:cNvSpPr>
            <a:spLocks noGrp="1"/>
          </p:cNvSpPr>
          <p:nvPr>
            <p:ph type="title"/>
          </p:nvPr>
        </p:nvSpPr>
        <p:spPr>
          <a:xfrm>
            <a:off x="1833035" y="271993"/>
            <a:ext cx="3289298" cy="583971"/>
          </a:xfrm>
        </p:spPr>
        <p:txBody>
          <a:bodyPr>
            <a:normAutofit fontScale="90000"/>
          </a:bodyPr>
          <a:lstStyle/>
          <a:p>
            <a:r>
              <a:rPr kumimoji="1" lang="ja-JP" altLang="en-US" dirty="0">
                <a:solidFill>
                  <a:schemeClr val="bg2"/>
                </a:solidFill>
              </a:rPr>
              <a:t>最終制作作品</a:t>
            </a:r>
          </a:p>
        </p:txBody>
      </p:sp>
      <p:sp>
        <p:nvSpPr>
          <p:cNvPr id="7" name="テキスト ボックス 6">
            <a:extLst>
              <a:ext uri="{FF2B5EF4-FFF2-40B4-BE49-F238E27FC236}">
                <a16:creationId xmlns:a16="http://schemas.microsoft.com/office/drawing/2014/main" id="{F0A6D66E-DBD7-421C-B568-96D842BB7163}"/>
              </a:ext>
            </a:extLst>
          </p:cNvPr>
          <p:cNvSpPr txBox="1"/>
          <p:nvPr/>
        </p:nvSpPr>
        <p:spPr>
          <a:xfrm>
            <a:off x="5994399" y="394299"/>
            <a:ext cx="1710267" cy="461665"/>
          </a:xfrm>
          <a:prstGeom prst="rect">
            <a:avLst/>
          </a:prstGeom>
          <a:noFill/>
        </p:spPr>
        <p:txBody>
          <a:bodyPr wrap="square" rtlCol="0">
            <a:spAutoFit/>
          </a:bodyPr>
          <a:lstStyle/>
          <a:p>
            <a:r>
              <a:rPr lang="ja-JP" altLang="en-US" sz="2400" dirty="0">
                <a:solidFill>
                  <a:schemeClr val="bg1"/>
                </a:solidFill>
              </a:rPr>
              <a:t>ゲーム概要</a:t>
            </a:r>
            <a:endParaRPr kumimoji="1" lang="ja-JP" altLang="en-US" sz="2400" dirty="0">
              <a:solidFill>
                <a:schemeClr val="bg1"/>
              </a:solidFill>
            </a:endParaRPr>
          </a:p>
        </p:txBody>
      </p:sp>
    </p:spTree>
    <p:extLst>
      <p:ext uri="{BB962C8B-B14F-4D97-AF65-F5344CB8AC3E}">
        <p14:creationId xmlns:p14="http://schemas.microsoft.com/office/powerpoint/2010/main" val="2219223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80508A92-B1A8-4943-A8DE-5BC3C10C8D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2" name="タイトル 1">
            <a:extLst>
              <a:ext uri="{FF2B5EF4-FFF2-40B4-BE49-F238E27FC236}">
                <a16:creationId xmlns:a16="http://schemas.microsoft.com/office/drawing/2014/main" id="{05F096B2-481E-478B-BC11-99B5311D103C}"/>
              </a:ext>
            </a:extLst>
          </p:cNvPr>
          <p:cNvSpPr>
            <a:spLocks noGrp="1"/>
          </p:cNvSpPr>
          <p:nvPr>
            <p:ph type="title"/>
          </p:nvPr>
        </p:nvSpPr>
        <p:spPr>
          <a:xfrm>
            <a:off x="1833035" y="271993"/>
            <a:ext cx="3255432" cy="583971"/>
          </a:xfrm>
        </p:spPr>
        <p:txBody>
          <a:bodyPr>
            <a:normAutofit fontScale="90000"/>
          </a:bodyPr>
          <a:lstStyle/>
          <a:p>
            <a:r>
              <a:rPr kumimoji="1" lang="ja-JP" altLang="en-US" dirty="0">
                <a:solidFill>
                  <a:schemeClr val="bg2"/>
                </a:solidFill>
              </a:rPr>
              <a:t>最終制作作品</a:t>
            </a:r>
          </a:p>
        </p:txBody>
      </p:sp>
      <p:pic>
        <p:nvPicPr>
          <p:cNvPr id="8" name="図 7">
            <a:extLst>
              <a:ext uri="{FF2B5EF4-FFF2-40B4-BE49-F238E27FC236}">
                <a16:creationId xmlns:a16="http://schemas.microsoft.com/office/drawing/2014/main" id="{9771CEEC-C31B-441E-97D9-E13B37DC4F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34019" y="5325311"/>
            <a:ext cx="1259104" cy="1384582"/>
          </a:xfrm>
          <a:prstGeom prst="rect">
            <a:avLst/>
          </a:prstGeom>
        </p:spPr>
      </p:pic>
      <p:pic>
        <p:nvPicPr>
          <p:cNvPr id="10" name="図 9">
            <a:extLst>
              <a:ext uri="{FF2B5EF4-FFF2-40B4-BE49-F238E27FC236}">
                <a16:creationId xmlns:a16="http://schemas.microsoft.com/office/drawing/2014/main" id="{325DA593-598C-4990-989B-47B618C69A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6879" y="4610740"/>
            <a:ext cx="538382" cy="624523"/>
          </a:xfrm>
          <a:prstGeom prst="rect">
            <a:avLst/>
          </a:prstGeom>
        </p:spPr>
      </p:pic>
      <p:sp>
        <p:nvSpPr>
          <p:cNvPr id="11" name="正方形/長方形 10">
            <a:extLst>
              <a:ext uri="{FF2B5EF4-FFF2-40B4-BE49-F238E27FC236}">
                <a16:creationId xmlns:a16="http://schemas.microsoft.com/office/drawing/2014/main" id="{214BEE70-4508-4C96-A36E-DB0748EB6D65}"/>
              </a:ext>
            </a:extLst>
          </p:cNvPr>
          <p:cNvSpPr/>
          <p:nvPr/>
        </p:nvSpPr>
        <p:spPr>
          <a:xfrm>
            <a:off x="7914296" y="6709894"/>
            <a:ext cx="4277703" cy="1481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A651552D-C2AD-4AC0-B1A2-62D800D727F9}"/>
              </a:ext>
            </a:extLst>
          </p:cNvPr>
          <p:cNvSpPr/>
          <p:nvPr/>
        </p:nvSpPr>
        <p:spPr>
          <a:xfrm>
            <a:off x="12012963" y="4752304"/>
            <a:ext cx="179037" cy="21056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a:extLst>
              <a:ext uri="{FF2B5EF4-FFF2-40B4-BE49-F238E27FC236}">
                <a16:creationId xmlns:a16="http://schemas.microsoft.com/office/drawing/2014/main" id="{37F85887-D4F2-4645-AA2D-104780DEDCE8}"/>
              </a:ext>
            </a:extLst>
          </p:cNvPr>
          <p:cNvCxnSpPr>
            <a:cxnSpLocks/>
            <a:stCxn id="10" idx="3"/>
          </p:cNvCxnSpPr>
          <p:nvPr/>
        </p:nvCxnSpPr>
        <p:spPr>
          <a:xfrm>
            <a:off x="7735261" y="4923002"/>
            <a:ext cx="4277702"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1" name="直線矢印コネクタ 20">
            <a:extLst>
              <a:ext uri="{FF2B5EF4-FFF2-40B4-BE49-F238E27FC236}">
                <a16:creationId xmlns:a16="http://schemas.microsoft.com/office/drawing/2014/main" id="{4305AED2-D4EB-49FA-984F-8FFBA16BE920}"/>
              </a:ext>
            </a:extLst>
          </p:cNvPr>
          <p:cNvCxnSpPr>
            <a:cxnSpLocks/>
          </p:cNvCxnSpPr>
          <p:nvPr/>
        </p:nvCxnSpPr>
        <p:spPr>
          <a:xfrm flipV="1">
            <a:off x="9793123" y="4923004"/>
            <a:ext cx="2219840" cy="430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6" name="図 25">
            <a:extLst>
              <a:ext uri="{FF2B5EF4-FFF2-40B4-BE49-F238E27FC236}">
                <a16:creationId xmlns:a16="http://schemas.microsoft.com/office/drawing/2014/main" id="{5307F262-8CB3-4C2B-B8A8-34DF1A0748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3170" y="2295712"/>
            <a:ext cx="1259104" cy="1384582"/>
          </a:xfrm>
          <a:prstGeom prst="rect">
            <a:avLst/>
          </a:prstGeom>
        </p:spPr>
      </p:pic>
      <p:pic>
        <p:nvPicPr>
          <p:cNvPr id="27" name="図 26">
            <a:extLst>
              <a:ext uri="{FF2B5EF4-FFF2-40B4-BE49-F238E27FC236}">
                <a16:creationId xmlns:a16="http://schemas.microsoft.com/office/drawing/2014/main" id="{67BCD610-C51F-4929-B067-5F7C5594FF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310338">
            <a:off x="7375914" y="1199275"/>
            <a:ext cx="538382" cy="624523"/>
          </a:xfrm>
          <a:prstGeom prst="rect">
            <a:avLst/>
          </a:prstGeom>
        </p:spPr>
      </p:pic>
      <p:sp>
        <p:nvSpPr>
          <p:cNvPr id="28" name="正方形/長方形 27">
            <a:extLst>
              <a:ext uri="{FF2B5EF4-FFF2-40B4-BE49-F238E27FC236}">
                <a16:creationId xmlns:a16="http://schemas.microsoft.com/office/drawing/2014/main" id="{33B9D7B6-DFCD-47F4-9A0E-684BD7D65229}"/>
              </a:ext>
            </a:extLst>
          </p:cNvPr>
          <p:cNvSpPr/>
          <p:nvPr/>
        </p:nvSpPr>
        <p:spPr>
          <a:xfrm>
            <a:off x="7914296" y="3680295"/>
            <a:ext cx="4277703" cy="1481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17727ED1-0242-409C-867D-6A79CDB7533C}"/>
              </a:ext>
            </a:extLst>
          </p:cNvPr>
          <p:cNvSpPr/>
          <p:nvPr/>
        </p:nvSpPr>
        <p:spPr>
          <a:xfrm>
            <a:off x="12012963" y="1722705"/>
            <a:ext cx="179037" cy="21056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矢印コネクタ 29">
            <a:extLst>
              <a:ext uri="{FF2B5EF4-FFF2-40B4-BE49-F238E27FC236}">
                <a16:creationId xmlns:a16="http://schemas.microsoft.com/office/drawing/2014/main" id="{8BFBC104-5AB8-48D9-B23A-B1C10B02CC4D}"/>
              </a:ext>
            </a:extLst>
          </p:cNvPr>
          <p:cNvCxnSpPr>
            <a:cxnSpLocks/>
            <a:stCxn id="27" idx="3"/>
          </p:cNvCxnSpPr>
          <p:nvPr/>
        </p:nvCxnSpPr>
        <p:spPr>
          <a:xfrm>
            <a:off x="7894977" y="1611676"/>
            <a:ext cx="4056725" cy="120563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1" name="直線矢印コネクタ 30">
            <a:extLst>
              <a:ext uri="{FF2B5EF4-FFF2-40B4-BE49-F238E27FC236}">
                <a16:creationId xmlns:a16="http://schemas.microsoft.com/office/drawing/2014/main" id="{D8964CC1-B86B-4C05-8E52-0A0D12344264}"/>
              </a:ext>
            </a:extLst>
          </p:cNvPr>
          <p:cNvCxnSpPr>
            <a:cxnSpLocks/>
          </p:cNvCxnSpPr>
          <p:nvPr/>
        </p:nvCxnSpPr>
        <p:spPr>
          <a:xfrm>
            <a:off x="9402274" y="2311945"/>
            <a:ext cx="1476403" cy="164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5" name="図 24">
            <a:extLst>
              <a:ext uri="{FF2B5EF4-FFF2-40B4-BE49-F238E27FC236}">
                <a16:creationId xmlns:a16="http://schemas.microsoft.com/office/drawing/2014/main" id="{4E7B5FB7-F21F-41DF-AF36-349EB45D131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23232" y="2311945"/>
            <a:ext cx="1310694" cy="1368349"/>
          </a:xfrm>
          <a:prstGeom prst="rect">
            <a:avLst/>
          </a:prstGeom>
        </p:spPr>
      </p:pic>
      <p:pic>
        <p:nvPicPr>
          <p:cNvPr id="42" name="図 41">
            <a:extLst>
              <a:ext uri="{FF2B5EF4-FFF2-40B4-BE49-F238E27FC236}">
                <a16:creationId xmlns:a16="http://schemas.microsoft.com/office/drawing/2014/main" id="{8F816C41-9AE8-4BD0-91DE-AEC5E1953E5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20968347">
            <a:off x="10169825" y="5168417"/>
            <a:ext cx="706812" cy="87441"/>
          </a:xfrm>
          <a:prstGeom prst="rect">
            <a:avLst/>
          </a:prstGeom>
        </p:spPr>
      </p:pic>
      <p:pic>
        <p:nvPicPr>
          <p:cNvPr id="45" name="図 44">
            <a:extLst>
              <a:ext uri="{FF2B5EF4-FFF2-40B4-BE49-F238E27FC236}">
                <a16:creationId xmlns:a16="http://schemas.microsoft.com/office/drawing/2014/main" id="{24190BEB-438A-4E26-AFD5-59DDBDEF5F1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365102">
            <a:off x="9739560" y="2360418"/>
            <a:ext cx="706812" cy="87441"/>
          </a:xfrm>
          <a:prstGeom prst="rect">
            <a:avLst/>
          </a:prstGeom>
        </p:spPr>
      </p:pic>
      <p:sp>
        <p:nvSpPr>
          <p:cNvPr id="46" name="テキスト ボックス 45">
            <a:extLst>
              <a:ext uri="{FF2B5EF4-FFF2-40B4-BE49-F238E27FC236}">
                <a16:creationId xmlns:a16="http://schemas.microsoft.com/office/drawing/2014/main" id="{AA776F5B-8F89-417D-A719-84DB4A375028}"/>
              </a:ext>
            </a:extLst>
          </p:cNvPr>
          <p:cNvSpPr txBox="1"/>
          <p:nvPr/>
        </p:nvSpPr>
        <p:spPr>
          <a:xfrm>
            <a:off x="5994399" y="394299"/>
            <a:ext cx="1710267" cy="461665"/>
          </a:xfrm>
          <a:prstGeom prst="rect">
            <a:avLst/>
          </a:prstGeom>
          <a:noFill/>
        </p:spPr>
        <p:txBody>
          <a:bodyPr wrap="square" rtlCol="0">
            <a:spAutoFit/>
          </a:bodyPr>
          <a:lstStyle/>
          <a:p>
            <a:r>
              <a:rPr kumimoji="1" lang="ja-JP" altLang="en-US" sz="2400" dirty="0">
                <a:solidFill>
                  <a:schemeClr val="bg1"/>
                </a:solidFill>
              </a:rPr>
              <a:t>プレイヤー</a:t>
            </a:r>
          </a:p>
        </p:txBody>
      </p:sp>
      <p:sp>
        <p:nvSpPr>
          <p:cNvPr id="43" name="テキスト ボックス 42">
            <a:extLst>
              <a:ext uri="{FF2B5EF4-FFF2-40B4-BE49-F238E27FC236}">
                <a16:creationId xmlns:a16="http://schemas.microsoft.com/office/drawing/2014/main" id="{B8683AC8-B1B0-453D-ACE2-A1B940087A0E}"/>
              </a:ext>
            </a:extLst>
          </p:cNvPr>
          <p:cNvSpPr txBox="1"/>
          <p:nvPr/>
        </p:nvSpPr>
        <p:spPr>
          <a:xfrm>
            <a:off x="9608909" y="1422883"/>
            <a:ext cx="2243668" cy="369332"/>
          </a:xfrm>
          <a:prstGeom prst="rect">
            <a:avLst/>
          </a:prstGeom>
          <a:noFill/>
        </p:spPr>
        <p:txBody>
          <a:bodyPr wrap="square" rtlCol="0">
            <a:spAutoFit/>
          </a:bodyPr>
          <a:lstStyle/>
          <a:p>
            <a:r>
              <a:rPr lang="ja-JP" altLang="en-US" dirty="0"/>
              <a:t>↓</a:t>
            </a:r>
            <a:r>
              <a:rPr kumimoji="1" lang="ja-JP" altLang="en-US" dirty="0"/>
              <a:t>敵を見ているとき</a:t>
            </a:r>
          </a:p>
        </p:txBody>
      </p:sp>
      <p:sp>
        <p:nvSpPr>
          <p:cNvPr id="48" name="テキスト ボックス 47">
            <a:extLst>
              <a:ext uri="{FF2B5EF4-FFF2-40B4-BE49-F238E27FC236}">
                <a16:creationId xmlns:a16="http://schemas.microsoft.com/office/drawing/2014/main" id="{7BA5A32C-56CE-46A5-A856-9D90586B859F}"/>
              </a:ext>
            </a:extLst>
          </p:cNvPr>
          <p:cNvSpPr txBox="1"/>
          <p:nvPr/>
        </p:nvSpPr>
        <p:spPr>
          <a:xfrm>
            <a:off x="9608909" y="4422991"/>
            <a:ext cx="2342793" cy="369332"/>
          </a:xfrm>
          <a:prstGeom prst="rect">
            <a:avLst/>
          </a:prstGeom>
          <a:noFill/>
        </p:spPr>
        <p:txBody>
          <a:bodyPr wrap="square" rtlCol="0">
            <a:spAutoFit/>
          </a:bodyPr>
          <a:lstStyle/>
          <a:p>
            <a:r>
              <a:rPr kumimoji="1" lang="ja-JP" altLang="en-US" dirty="0"/>
              <a:t>↓壁を見ているとき</a:t>
            </a:r>
          </a:p>
        </p:txBody>
      </p:sp>
      <p:sp>
        <p:nvSpPr>
          <p:cNvPr id="47" name="テキスト ボックス 46">
            <a:extLst>
              <a:ext uri="{FF2B5EF4-FFF2-40B4-BE49-F238E27FC236}">
                <a16:creationId xmlns:a16="http://schemas.microsoft.com/office/drawing/2014/main" id="{7E4789C3-DBF2-4302-B4E3-CE0CBB2B047A}"/>
              </a:ext>
            </a:extLst>
          </p:cNvPr>
          <p:cNvSpPr txBox="1"/>
          <p:nvPr/>
        </p:nvSpPr>
        <p:spPr>
          <a:xfrm>
            <a:off x="747552" y="2372941"/>
            <a:ext cx="5819775" cy="2862322"/>
          </a:xfrm>
          <a:prstGeom prst="rect">
            <a:avLst/>
          </a:prstGeom>
          <a:noFill/>
        </p:spPr>
        <p:txBody>
          <a:bodyPr wrap="square" rtlCol="0">
            <a:spAutoFit/>
          </a:bodyPr>
          <a:lstStyle/>
          <a:p>
            <a:r>
              <a:rPr kumimoji="1" lang="ja-JP" altLang="en-US" dirty="0"/>
              <a:t>プレイヤーの遠距離攻撃は、</a:t>
            </a:r>
            <a:endParaRPr kumimoji="1" lang="en-US" altLang="ja-JP" dirty="0"/>
          </a:p>
          <a:p>
            <a:r>
              <a:rPr kumimoji="1" lang="ja-JP" altLang="en-US" dirty="0"/>
              <a:t>カメラから飛ばしたレイが当たっている地形や敵の座標を計算してプレイヤーの手元から結果の座標をめがけて矢を発射するようにしている。</a:t>
            </a:r>
            <a:endParaRPr kumimoji="1" lang="en-US" altLang="ja-JP" dirty="0"/>
          </a:p>
          <a:p>
            <a:endParaRPr lang="en-US" altLang="ja-JP" dirty="0"/>
          </a:p>
          <a:p>
            <a:r>
              <a:rPr kumimoji="1" lang="ja-JP" altLang="en-US" dirty="0"/>
              <a:t>同じように、カメラから飛ばしたレイを使用して、</a:t>
            </a:r>
            <a:endParaRPr kumimoji="1" lang="en-US" altLang="ja-JP" dirty="0"/>
          </a:p>
          <a:p>
            <a:r>
              <a:rPr lang="ja-JP" altLang="en-US" dirty="0"/>
              <a:t>罠を設置する場所も決定している。</a:t>
            </a:r>
            <a:endParaRPr lang="en-US" altLang="ja-JP" dirty="0"/>
          </a:p>
          <a:p>
            <a:endParaRPr kumimoji="1" lang="en-US" altLang="ja-JP" dirty="0"/>
          </a:p>
          <a:p>
            <a:r>
              <a:rPr lang="ja-JP" altLang="en-US" dirty="0"/>
              <a:t>このように実装することで、矢は照準通りに飛んでいき、罠は見ているところに設置できるようになった。</a:t>
            </a:r>
            <a:endParaRPr kumimoji="1" lang="ja-JP" altLang="en-US" dirty="0"/>
          </a:p>
        </p:txBody>
      </p:sp>
    </p:spTree>
    <p:extLst>
      <p:ext uri="{BB962C8B-B14F-4D97-AF65-F5344CB8AC3E}">
        <p14:creationId xmlns:p14="http://schemas.microsoft.com/office/powerpoint/2010/main" val="4025220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80508A92-B1A8-4943-A8DE-5BC3C10C8D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2" name="タイトル 1">
            <a:extLst>
              <a:ext uri="{FF2B5EF4-FFF2-40B4-BE49-F238E27FC236}">
                <a16:creationId xmlns:a16="http://schemas.microsoft.com/office/drawing/2014/main" id="{05F096B2-481E-478B-BC11-99B5311D103C}"/>
              </a:ext>
            </a:extLst>
          </p:cNvPr>
          <p:cNvSpPr>
            <a:spLocks noGrp="1"/>
          </p:cNvSpPr>
          <p:nvPr>
            <p:ph type="title"/>
          </p:nvPr>
        </p:nvSpPr>
        <p:spPr>
          <a:xfrm>
            <a:off x="1833035" y="271993"/>
            <a:ext cx="3263898" cy="583971"/>
          </a:xfrm>
        </p:spPr>
        <p:txBody>
          <a:bodyPr>
            <a:normAutofit fontScale="90000"/>
          </a:bodyPr>
          <a:lstStyle/>
          <a:p>
            <a:r>
              <a:rPr kumimoji="1" lang="ja-JP" altLang="en-US" dirty="0">
                <a:solidFill>
                  <a:schemeClr val="bg2"/>
                </a:solidFill>
              </a:rPr>
              <a:t>最終制作作品</a:t>
            </a:r>
          </a:p>
        </p:txBody>
      </p:sp>
      <p:sp>
        <p:nvSpPr>
          <p:cNvPr id="4" name="テキスト ボックス 3">
            <a:extLst>
              <a:ext uri="{FF2B5EF4-FFF2-40B4-BE49-F238E27FC236}">
                <a16:creationId xmlns:a16="http://schemas.microsoft.com/office/drawing/2014/main" id="{662CFF19-55F7-43F6-88E9-700C5753F732}"/>
              </a:ext>
            </a:extLst>
          </p:cNvPr>
          <p:cNvSpPr txBox="1"/>
          <p:nvPr/>
        </p:nvSpPr>
        <p:spPr>
          <a:xfrm>
            <a:off x="5994400" y="394299"/>
            <a:ext cx="1100670" cy="461665"/>
          </a:xfrm>
          <a:prstGeom prst="rect">
            <a:avLst/>
          </a:prstGeom>
          <a:noFill/>
        </p:spPr>
        <p:txBody>
          <a:bodyPr wrap="square" rtlCol="0">
            <a:spAutoFit/>
          </a:bodyPr>
          <a:lstStyle/>
          <a:p>
            <a:r>
              <a:rPr kumimoji="1" lang="ja-JP" altLang="en-US" sz="2400" dirty="0">
                <a:solidFill>
                  <a:schemeClr val="bg1"/>
                </a:solidFill>
              </a:rPr>
              <a:t>マップ</a:t>
            </a:r>
          </a:p>
        </p:txBody>
      </p:sp>
      <p:pic>
        <p:nvPicPr>
          <p:cNvPr id="6" name="図 5">
            <a:extLst>
              <a:ext uri="{FF2B5EF4-FFF2-40B4-BE49-F238E27FC236}">
                <a16:creationId xmlns:a16="http://schemas.microsoft.com/office/drawing/2014/main" id="{1719F22B-5214-4609-88B4-D7DFB8CA6ECF}"/>
              </a:ext>
            </a:extLst>
          </p:cNvPr>
          <p:cNvPicPr>
            <a:picLocks noChangeAspect="1"/>
          </p:cNvPicPr>
          <p:nvPr/>
        </p:nvPicPr>
        <p:blipFill rotWithShape="1">
          <a:blip r:embed="rId3">
            <a:extLst>
              <a:ext uri="{28A0092B-C50C-407E-A947-70E740481C1C}">
                <a14:useLocalDpi xmlns:a14="http://schemas.microsoft.com/office/drawing/2010/main" val="0"/>
              </a:ext>
            </a:extLst>
          </a:blip>
          <a:srcRect l="13079" t="21802" r="17236" b="7432"/>
          <a:stretch/>
        </p:blipFill>
        <p:spPr>
          <a:xfrm>
            <a:off x="5839829" y="2486025"/>
            <a:ext cx="5933071" cy="2998093"/>
          </a:xfrm>
          <a:prstGeom prst="rect">
            <a:avLst/>
          </a:prstGeom>
          <a:ln w="88900" cap="sq" cmpd="thickThin">
            <a:solidFill>
              <a:schemeClr val="accent1">
                <a:lumMod val="75000"/>
              </a:schemeClr>
            </a:solidFill>
            <a:prstDash val="solid"/>
            <a:miter lim="800000"/>
          </a:ln>
          <a:effectLst>
            <a:innerShdw blurRad="76200">
              <a:srgbClr val="000000"/>
            </a:innerShdw>
          </a:effectLst>
        </p:spPr>
      </p:pic>
      <p:sp>
        <p:nvSpPr>
          <p:cNvPr id="11" name="テキスト ボックス 10">
            <a:extLst>
              <a:ext uri="{FF2B5EF4-FFF2-40B4-BE49-F238E27FC236}">
                <a16:creationId xmlns:a16="http://schemas.microsoft.com/office/drawing/2014/main" id="{241528FB-CCD4-4091-9704-46C182C0A82E}"/>
              </a:ext>
            </a:extLst>
          </p:cNvPr>
          <p:cNvSpPr txBox="1"/>
          <p:nvPr/>
        </p:nvSpPr>
        <p:spPr>
          <a:xfrm>
            <a:off x="666750" y="3118318"/>
            <a:ext cx="4362450" cy="1477328"/>
          </a:xfrm>
          <a:prstGeom prst="rect">
            <a:avLst/>
          </a:prstGeom>
          <a:noFill/>
        </p:spPr>
        <p:txBody>
          <a:bodyPr wrap="square" rtlCol="0">
            <a:spAutoFit/>
          </a:bodyPr>
          <a:lstStyle/>
          <a:p>
            <a:r>
              <a:rPr kumimoji="1" lang="en-US" altLang="ja-JP" dirty="0"/>
              <a:t>Unity</a:t>
            </a:r>
            <a:r>
              <a:rPr kumimoji="1" lang="ja-JP" altLang="en-US" dirty="0"/>
              <a:t>をマップ制作ツールとして使用し、</a:t>
            </a:r>
            <a:endParaRPr kumimoji="1" lang="en-US" altLang="ja-JP" dirty="0"/>
          </a:p>
          <a:p>
            <a:r>
              <a:rPr lang="ja-JP" altLang="en-US" dirty="0"/>
              <a:t>マップを作成しました。</a:t>
            </a:r>
            <a:endParaRPr lang="en-US" altLang="ja-JP" dirty="0"/>
          </a:p>
          <a:p>
            <a:r>
              <a:rPr kumimoji="1" lang="ja-JP" altLang="en-US" dirty="0"/>
              <a:t>座標、回転、スケール、タグなどを</a:t>
            </a:r>
            <a:r>
              <a:rPr lang="ja-JP" altLang="en-US" dirty="0"/>
              <a:t>バイナリファイルとして書き出し、そのデータを読み込んで使用しています。</a:t>
            </a:r>
            <a:endParaRPr kumimoji="1" lang="en-US" altLang="ja-JP" dirty="0"/>
          </a:p>
        </p:txBody>
      </p:sp>
    </p:spTree>
    <p:extLst>
      <p:ext uri="{BB962C8B-B14F-4D97-AF65-F5344CB8AC3E}">
        <p14:creationId xmlns:p14="http://schemas.microsoft.com/office/powerpoint/2010/main" val="1525029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80508A92-B1A8-4943-A8DE-5BC3C10C8D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2" name="タイトル 1">
            <a:extLst>
              <a:ext uri="{FF2B5EF4-FFF2-40B4-BE49-F238E27FC236}">
                <a16:creationId xmlns:a16="http://schemas.microsoft.com/office/drawing/2014/main" id="{05F096B2-481E-478B-BC11-99B5311D103C}"/>
              </a:ext>
            </a:extLst>
          </p:cNvPr>
          <p:cNvSpPr>
            <a:spLocks noGrp="1"/>
          </p:cNvSpPr>
          <p:nvPr>
            <p:ph type="title"/>
          </p:nvPr>
        </p:nvSpPr>
        <p:spPr>
          <a:xfrm>
            <a:off x="1833035" y="271993"/>
            <a:ext cx="3263898" cy="583971"/>
          </a:xfrm>
        </p:spPr>
        <p:txBody>
          <a:bodyPr>
            <a:normAutofit fontScale="90000"/>
          </a:bodyPr>
          <a:lstStyle/>
          <a:p>
            <a:r>
              <a:rPr kumimoji="1" lang="ja-JP" altLang="en-US" dirty="0">
                <a:solidFill>
                  <a:schemeClr val="bg2"/>
                </a:solidFill>
              </a:rPr>
              <a:t>最終制作作品</a:t>
            </a:r>
          </a:p>
        </p:txBody>
      </p:sp>
      <p:pic>
        <p:nvPicPr>
          <p:cNvPr id="4" name="図 3">
            <a:extLst>
              <a:ext uri="{FF2B5EF4-FFF2-40B4-BE49-F238E27FC236}">
                <a16:creationId xmlns:a16="http://schemas.microsoft.com/office/drawing/2014/main" id="{0FCDF8C6-2881-4583-BCF9-A29E7E274EB7}"/>
              </a:ext>
            </a:extLst>
          </p:cNvPr>
          <p:cNvPicPr>
            <a:picLocks noChangeAspect="1"/>
          </p:cNvPicPr>
          <p:nvPr/>
        </p:nvPicPr>
        <p:blipFill rotWithShape="1">
          <a:blip r:embed="rId3">
            <a:extLst>
              <a:ext uri="{28A0092B-C50C-407E-A947-70E740481C1C}">
                <a14:useLocalDpi xmlns:a14="http://schemas.microsoft.com/office/drawing/2010/main" val="0"/>
              </a:ext>
            </a:extLst>
          </a:blip>
          <a:srcRect l="14375" t="12983" r="15469" b="11415"/>
          <a:stretch/>
        </p:blipFill>
        <p:spPr>
          <a:xfrm>
            <a:off x="7632014" y="1584719"/>
            <a:ext cx="4048125" cy="2172825"/>
          </a:xfrm>
          <a:prstGeom prst="rect">
            <a:avLst/>
          </a:prstGeom>
          <a:ln w="88900" cap="sq" cmpd="thickThin">
            <a:solidFill>
              <a:schemeClr val="accent1">
                <a:lumMod val="75000"/>
              </a:schemeClr>
            </a:solidFill>
            <a:prstDash val="solid"/>
            <a:miter lim="800000"/>
          </a:ln>
          <a:effectLst>
            <a:innerShdw blurRad="76200">
              <a:srgbClr val="000000"/>
            </a:innerShdw>
          </a:effectLst>
        </p:spPr>
      </p:pic>
      <p:pic>
        <p:nvPicPr>
          <p:cNvPr id="6" name="図 5">
            <a:extLst>
              <a:ext uri="{FF2B5EF4-FFF2-40B4-BE49-F238E27FC236}">
                <a16:creationId xmlns:a16="http://schemas.microsoft.com/office/drawing/2014/main" id="{C7C9B593-7478-4207-A9CC-2FD64165A64C}"/>
              </a:ext>
            </a:extLst>
          </p:cNvPr>
          <p:cNvPicPr>
            <a:picLocks noChangeAspect="1"/>
          </p:cNvPicPr>
          <p:nvPr/>
        </p:nvPicPr>
        <p:blipFill rotWithShape="1">
          <a:blip r:embed="rId4">
            <a:extLst>
              <a:ext uri="{28A0092B-C50C-407E-A947-70E740481C1C}">
                <a14:useLocalDpi xmlns:a14="http://schemas.microsoft.com/office/drawing/2010/main" val="0"/>
              </a:ext>
            </a:extLst>
          </a:blip>
          <a:srcRect l="6037" t="9755" r="10918" b="964"/>
          <a:stretch/>
        </p:blipFill>
        <p:spPr>
          <a:xfrm>
            <a:off x="7632014" y="4337443"/>
            <a:ext cx="4069444" cy="2172825"/>
          </a:xfrm>
          <a:prstGeom prst="rect">
            <a:avLst/>
          </a:prstGeom>
          <a:ln w="88900" cap="sq" cmpd="thickThin">
            <a:solidFill>
              <a:schemeClr val="accent1">
                <a:lumMod val="75000"/>
              </a:schemeClr>
            </a:solidFill>
            <a:prstDash val="solid"/>
            <a:miter lim="800000"/>
          </a:ln>
          <a:effectLst>
            <a:innerShdw blurRad="76200">
              <a:srgbClr val="000000"/>
            </a:innerShdw>
          </a:effectLst>
        </p:spPr>
      </p:pic>
      <p:sp>
        <p:nvSpPr>
          <p:cNvPr id="7" name="テキスト ボックス 6">
            <a:extLst>
              <a:ext uri="{FF2B5EF4-FFF2-40B4-BE49-F238E27FC236}">
                <a16:creationId xmlns:a16="http://schemas.microsoft.com/office/drawing/2014/main" id="{1AD4D6C1-5735-4394-A9F0-6DAD02F50A20}"/>
              </a:ext>
            </a:extLst>
          </p:cNvPr>
          <p:cNvSpPr txBox="1"/>
          <p:nvPr/>
        </p:nvSpPr>
        <p:spPr>
          <a:xfrm>
            <a:off x="5994400" y="394299"/>
            <a:ext cx="1100670" cy="461665"/>
          </a:xfrm>
          <a:prstGeom prst="rect">
            <a:avLst/>
          </a:prstGeom>
          <a:noFill/>
        </p:spPr>
        <p:txBody>
          <a:bodyPr wrap="square" rtlCol="0">
            <a:spAutoFit/>
          </a:bodyPr>
          <a:lstStyle/>
          <a:p>
            <a:r>
              <a:rPr kumimoji="1" lang="ja-JP" altLang="en-US" sz="2400" dirty="0">
                <a:solidFill>
                  <a:schemeClr val="bg1"/>
                </a:solidFill>
              </a:rPr>
              <a:t>マップ</a:t>
            </a:r>
          </a:p>
        </p:txBody>
      </p:sp>
      <p:sp>
        <p:nvSpPr>
          <p:cNvPr id="3" name="テキスト ボックス 2">
            <a:extLst>
              <a:ext uri="{FF2B5EF4-FFF2-40B4-BE49-F238E27FC236}">
                <a16:creationId xmlns:a16="http://schemas.microsoft.com/office/drawing/2014/main" id="{489BBAEE-0DF3-40D0-8707-9610546B6B6A}"/>
              </a:ext>
            </a:extLst>
          </p:cNvPr>
          <p:cNvSpPr txBox="1"/>
          <p:nvPr/>
        </p:nvSpPr>
        <p:spPr>
          <a:xfrm>
            <a:off x="511861" y="2400300"/>
            <a:ext cx="6086475" cy="923330"/>
          </a:xfrm>
          <a:prstGeom prst="rect">
            <a:avLst/>
          </a:prstGeom>
          <a:noFill/>
        </p:spPr>
        <p:txBody>
          <a:bodyPr wrap="square" rtlCol="0">
            <a:spAutoFit/>
          </a:bodyPr>
          <a:lstStyle/>
          <a:p>
            <a:r>
              <a:rPr kumimoji="1" lang="ja-JP" altLang="en-US" dirty="0"/>
              <a:t>マップの構造だけでなく、敵の移動ルートや、</a:t>
            </a:r>
            <a:endParaRPr kumimoji="1" lang="en-US" altLang="ja-JP" dirty="0"/>
          </a:p>
          <a:p>
            <a:r>
              <a:rPr lang="ja-JP" altLang="en-US" dirty="0"/>
              <a:t>あらかじめ計算した罠を設置できる座標情報も出力できるようにしている。</a:t>
            </a:r>
            <a:endParaRPr kumimoji="1" lang="ja-JP" altLang="en-US" dirty="0"/>
          </a:p>
        </p:txBody>
      </p:sp>
      <p:sp>
        <p:nvSpPr>
          <p:cNvPr id="8" name="テキスト ボックス 7">
            <a:extLst>
              <a:ext uri="{FF2B5EF4-FFF2-40B4-BE49-F238E27FC236}">
                <a16:creationId xmlns:a16="http://schemas.microsoft.com/office/drawing/2014/main" id="{BF6D88BF-041B-479C-8D0B-A4D008D9FDE1}"/>
              </a:ext>
            </a:extLst>
          </p:cNvPr>
          <p:cNvSpPr txBox="1"/>
          <p:nvPr/>
        </p:nvSpPr>
        <p:spPr>
          <a:xfrm>
            <a:off x="7632015" y="1127957"/>
            <a:ext cx="2978836" cy="376993"/>
          </a:xfrm>
          <a:prstGeom prst="rect">
            <a:avLst/>
          </a:prstGeom>
          <a:noFill/>
        </p:spPr>
        <p:txBody>
          <a:bodyPr wrap="square" rtlCol="0">
            <a:spAutoFit/>
          </a:bodyPr>
          <a:lstStyle/>
          <a:p>
            <a:r>
              <a:rPr kumimoji="1" lang="ja-JP" altLang="en-US" dirty="0"/>
              <a:t>↓青い線が敵の移動ルート</a:t>
            </a:r>
          </a:p>
        </p:txBody>
      </p:sp>
      <p:sp>
        <p:nvSpPr>
          <p:cNvPr id="9" name="テキスト ボックス 8">
            <a:extLst>
              <a:ext uri="{FF2B5EF4-FFF2-40B4-BE49-F238E27FC236}">
                <a16:creationId xmlns:a16="http://schemas.microsoft.com/office/drawing/2014/main" id="{4BB1BF6E-266A-4BC8-BB61-53E3B961C094}"/>
              </a:ext>
            </a:extLst>
          </p:cNvPr>
          <p:cNvSpPr txBox="1"/>
          <p:nvPr/>
        </p:nvSpPr>
        <p:spPr>
          <a:xfrm>
            <a:off x="7632015" y="3873409"/>
            <a:ext cx="3426510" cy="369332"/>
          </a:xfrm>
          <a:prstGeom prst="rect">
            <a:avLst/>
          </a:prstGeom>
          <a:noFill/>
        </p:spPr>
        <p:txBody>
          <a:bodyPr wrap="square" rtlCol="0">
            <a:spAutoFit/>
          </a:bodyPr>
          <a:lstStyle/>
          <a:p>
            <a:r>
              <a:rPr kumimoji="1" lang="ja-JP" altLang="en-US" dirty="0"/>
              <a:t>↓赤い点が罠を設置できる座標</a:t>
            </a:r>
          </a:p>
        </p:txBody>
      </p:sp>
    </p:spTree>
    <p:extLst>
      <p:ext uri="{BB962C8B-B14F-4D97-AF65-F5344CB8AC3E}">
        <p14:creationId xmlns:p14="http://schemas.microsoft.com/office/powerpoint/2010/main" val="4039138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80508A92-B1A8-4943-A8DE-5BC3C10C8D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2" name="タイトル 1">
            <a:extLst>
              <a:ext uri="{FF2B5EF4-FFF2-40B4-BE49-F238E27FC236}">
                <a16:creationId xmlns:a16="http://schemas.microsoft.com/office/drawing/2014/main" id="{05F096B2-481E-478B-BC11-99B5311D103C}"/>
              </a:ext>
            </a:extLst>
          </p:cNvPr>
          <p:cNvSpPr>
            <a:spLocks noGrp="1"/>
          </p:cNvSpPr>
          <p:nvPr>
            <p:ph type="title"/>
          </p:nvPr>
        </p:nvSpPr>
        <p:spPr>
          <a:xfrm>
            <a:off x="1833035" y="271993"/>
            <a:ext cx="3263898" cy="583971"/>
          </a:xfrm>
        </p:spPr>
        <p:txBody>
          <a:bodyPr>
            <a:normAutofit fontScale="90000"/>
          </a:bodyPr>
          <a:lstStyle/>
          <a:p>
            <a:r>
              <a:rPr kumimoji="1" lang="ja-JP" altLang="en-US" dirty="0">
                <a:solidFill>
                  <a:schemeClr val="bg2"/>
                </a:solidFill>
              </a:rPr>
              <a:t>最終制作作品</a:t>
            </a:r>
          </a:p>
        </p:txBody>
      </p:sp>
    </p:spTree>
    <p:extLst>
      <p:ext uri="{BB962C8B-B14F-4D97-AF65-F5344CB8AC3E}">
        <p14:creationId xmlns:p14="http://schemas.microsoft.com/office/powerpoint/2010/main" val="2829732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80508A92-B1A8-4943-A8DE-5BC3C10C8D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2" name="タイトル 1">
            <a:extLst>
              <a:ext uri="{FF2B5EF4-FFF2-40B4-BE49-F238E27FC236}">
                <a16:creationId xmlns:a16="http://schemas.microsoft.com/office/drawing/2014/main" id="{05F096B2-481E-478B-BC11-99B5311D103C}"/>
              </a:ext>
            </a:extLst>
          </p:cNvPr>
          <p:cNvSpPr>
            <a:spLocks noGrp="1"/>
          </p:cNvSpPr>
          <p:nvPr>
            <p:ph type="title"/>
          </p:nvPr>
        </p:nvSpPr>
        <p:spPr>
          <a:xfrm>
            <a:off x="1833035" y="271993"/>
            <a:ext cx="3263898" cy="583971"/>
          </a:xfrm>
        </p:spPr>
        <p:txBody>
          <a:bodyPr>
            <a:normAutofit fontScale="90000"/>
          </a:bodyPr>
          <a:lstStyle/>
          <a:p>
            <a:r>
              <a:rPr kumimoji="1" lang="ja-JP" altLang="en-US" dirty="0">
                <a:solidFill>
                  <a:schemeClr val="bg2"/>
                </a:solidFill>
              </a:rPr>
              <a:t>最終制作作品</a:t>
            </a:r>
          </a:p>
        </p:txBody>
      </p:sp>
    </p:spTree>
    <p:extLst>
      <p:ext uri="{BB962C8B-B14F-4D97-AF65-F5344CB8AC3E}">
        <p14:creationId xmlns:p14="http://schemas.microsoft.com/office/powerpoint/2010/main" val="1911421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80508A92-B1A8-4943-A8DE-5BC3C10C8D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2" name="タイトル 1">
            <a:extLst>
              <a:ext uri="{FF2B5EF4-FFF2-40B4-BE49-F238E27FC236}">
                <a16:creationId xmlns:a16="http://schemas.microsoft.com/office/drawing/2014/main" id="{05F096B2-481E-478B-BC11-99B5311D103C}"/>
              </a:ext>
            </a:extLst>
          </p:cNvPr>
          <p:cNvSpPr>
            <a:spLocks noGrp="1"/>
          </p:cNvSpPr>
          <p:nvPr>
            <p:ph type="title"/>
          </p:nvPr>
        </p:nvSpPr>
        <p:spPr>
          <a:xfrm>
            <a:off x="1833035" y="271993"/>
            <a:ext cx="3263898" cy="583971"/>
          </a:xfrm>
        </p:spPr>
        <p:txBody>
          <a:bodyPr>
            <a:normAutofit fontScale="90000"/>
          </a:bodyPr>
          <a:lstStyle/>
          <a:p>
            <a:r>
              <a:rPr kumimoji="1" lang="ja-JP" altLang="en-US" dirty="0">
                <a:solidFill>
                  <a:schemeClr val="bg2"/>
                </a:solidFill>
              </a:rPr>
              <a:t>最終制作作品</a:t>
            </a:r>
          </a:p>
        </p:txBody>
      </p:sp>
    </p:spTree>
    <p:extLst>
      <p:ext uri="{BB962C8B-B14F-4D97-AF65-F5344CB8AC3E}">
        <p14:creationId xmlns:p14="http://schemas.microsoft.com/office/powerpoint/2010/main" val="167636715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529</TotalTime>
  <Words>294</Words>
  <Application>Microsoft Office PowerPoint</Application>
  <PresentationFormat>ワイド画面</PresentationFormat>
  <Paragraphs>39</Paragraphs>
  <Slides>9</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9</vt:i4>
      </vt:variant>
    </vt:vector>
  </HeadingPairs>
  <TitlesOfParts>
    <vt:vector size="13" baseType="lpstr">
      <vt:lpstr>游ゴシック</vt:lpstr>
      <vt:lpstr>游ゴシック Light</vt:lpstr>
      <vt:lpstr>Arial</vt:lpstr>
      <vt:lpstr>Office テーマ</vt:lpstr>
      <vt:lpstr>PowerPoint プレゼンテーション</vt:lpstr>
      <vt:lpstr>最終制作作品</vt:lpstr>
      <vt:lpstr>最終制作作品</vt:lpstr>
      <vt:lpstr>最終制作作品</vt:lpstr>
      <vt:lpstr>最終制作作品</vt:lpstr>
      <vt:lpstr>最終制作作品</vt:lpstr>
      <vt:lpstr>最終制作作品</vt:lpstr>
      <vt:lpstr>最終制作作品</vt:lpstr>
      <vt:lpstr>最終制作作品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仲田　伊織</dc:creator>
  <cp:lastModifiedBy>仲田　伊織</cp:lastModifiedBy>
  <cp:revision>17</cp:revision>
  <dcterms:created xsi:type="dcterms:W3CDTF">2025-02-03T01:10:11Z</dcterms:created>
  <dcterms:modified xsi:type="dcterms:W3CDTF">2025-02-03T09:59:43Z</dcterms:modified>
</cp:coreProperties>
</file>