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0E9E1-E800-4642-80D8-F9396C79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96334"/>
            <a:ext cx="10778065" cy="1143000"/>
          </a:xfrm>
        </p:spPr>
        <p:txBody>
          <a:bodyPr>
            <a:normAutofit/>
          </a:bodyPr>
          <a:lstStyle/>
          <a:p>
            <a:r>
              <a:rPr kumimoji="1" lang="en-US" altLang="ja-JP" sz="64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Search the Treasure</a:t>
            </a:r>
            <a:endParaRPr kumimoji="1" lang="ja-JP" altLang="en-US" sz="6400" u="sng" dirty="0">
              <a:solidFill>
                <a:schemeClr val="accent5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5125F-C7B4-4D6F-BA6D-2DB94C25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43" y="5367550"/>
            <a:ext cx="6069975" cy="1143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参考元のゲーム</a:t>
            </a:r>
            <a:r>
              <a:rPr kumimoji="1" lang="en-US" altLang="ja-JP" dirty="0"/>
              <a:t>:</a:t>
            </a:r>
            <a:r>
              <a:rPr kumimoji="1" lang="ja-JP" altLang="en-US" dirty="0"/>
              <a:t>メイドインワリオゴージャス めいきゅう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制作期間</a:t>
            </a:r>
            <a:r>
              <a:rPr kumimoji="1" lang="en-US" altLang="ja-JP" dirty="0"/>
              <a:t>:2</a:t>
            </a:r>
            <a:r>
              <a:rPr kumimoji="1" lang="ja-JP" altLang="en-US" dirty="0"/>
              <a:t>週間　　　　　 </a:t>
            </a:r>
            <a:r>
              <a:rPr lang="ja-JP" altLang="en-US" dirty="0"/>
              <a:t>プレイ人数</a:t>
            </a:r>
            <a:r>
              <a:rPr lang="en-US" altLang="ja-JP" dirty="0"/>
              <a:t>:1</a:t>
            </a:r>
            <a:r>
              <a:rPr lang="ja-JP" altLang="en-US" dirty="0"/>
              <a:t>人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ジャンル</a:t>
            </a:r>
            <a:r>
              <a:rPr kumimoji="1" lang="en-US" altLang="ja-JP" dirty="0"/>
              <a:t>:3D</a:t>
            </a:r>
            <a:r>
              <a:rPr kumimoji="1" lang="ja-JP" altLang="en-US" dirty="0"/>
              <a:t>探索　　　　　制作環境</a:t>
            </a:r>
            <a:r>
              <a:rPr kumimoji="1" lang="en-US" altLang="ja-JP" dirty="0"/>
              <a:t>:</a:t>
            </a:r>
            <a:r>
              <a:rPr kumimoji="1" lang="en-US" altLang="ja-JP" dirty="0" err="1"/>
              <a:t>DxLib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476F15F-B187-4EE5-AE8A-7414AAE31CD9}"/>
              </a:ext>
            </a:extLst>
          </p:cNvPr>
          <p:cNvGrpSpPr/>
          <p:nvPr/>
        </p:nvGrpSpPr>
        <p:grpSpPr>
          <a:xfrm>
            <a:off x="4228840" y="1970097"/>
            <a:ext cx="10666669" cy="6000000"/>
            <a:chOff x="4339115" y="1937999"/>
            <a:chExt cx="10666669" cy="600000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7731CACC-A9D9-40C2-AB18-48B1B7FB9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9115" y="1937999"/>
              <a:ext cx="10666669" cy="6000000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995D1819-BAF5-42EB-AC45-D7EEFFA5C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1120" y="3068786"/>
              <a:ext cx="3936737" cy="2214414"/>
            </a:xfrm>
            <a:prstGeom prst="rect">
              <a:avLst/>
            </a:prstGeom>
          </p:spPr>
        </p:pic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346F545-694A-4678-B4D3-70F80D3A88C1}"/>
              </a:ext>
            </a:extLst>
          </p:cNvPr>
          <p:cNvSpPr txBox="1"/>
          <p:nvPr/>
        </p:nvSpPr>
        <p:spPr>
          <a:xfrm>
            <a:off x="816669" y="2222490"/>
            <a:ext cx="73693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プレイヤー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カメラ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を操作して</a:t>
            </a:r>
            <a:endParaRPr kumimoji="1" lang="en-US" altLang="ja-JP" sz="3200" dirty="0"/>
          </a:p>
          <a:p>
            <a:r>
              <a:rPr kumimoji="1" lang="en-US" altLang="ja-JP" sz="3200" dirty="0"/>
              <a:t>	</a:t>
            </a:r>
            <a:r>
              <a:rPr kumimoji="1" lang="ja-JP" altLang="en-US" sz="3200" dirty="0"/>
              <a:t>　　　お宝までたどり着こう！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dirty="0"/>
              <a:t>制限時間内にたどり着けなければ失敗！</a:t>
            </a:r>
            <a:endParaRPr kumimoji="1" lang="en-US" altLang="ja-JP" dirty="0"/>
          </a:p>
          <a:p>
            <a:r>
              <a:rPr kumimoji="1" lang="ja-JP" altLang="en-US" sz="1800" dirty="0"/>
              <a:t>できるだけたくさんのお宝を手に入れよう！！</a:t>
            </a:r>
            <a:endParaRPr kumimoji="1" lang="en-US" altLang="ja-JP" sz="1800" dirty="0"/>
          </a:p>
          <a:p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A3199A0-CAC8-4691-94DB-296583C14AAA}"/>
              </a:ext>
            </a:extLst>
          </p:cNvPr>
          <p:cNvSpPr txBox="1"/>
          <p:nvPr/>
        </p:nvSpPr>
        <p:spPr>
          <a:xfrm>
            <a:off x="2011680" y="3100884"/>
            <a:ext cx="473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68AD93A-E070-433D-963F-1B4581DB6281}"/>
              </a:ext>
            </a:extLst>
          </p:cNvPr>
          <p:cNvSpPr txBox="1"/>
          <p:nvPr/>
        </p:nvSpPr>
        <p:spPr>
          <a:xfrm>
            <a:off x="5556069" y="1637211"/>
            <a:ext cx="385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62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59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Algerian</vt:lpstr>
      <vt:lpstr>Arial</vt:lpstr>
      <vt:lpstr>Trebuchet MS</vt:lpstr>
      <vt:lpstr>Wingdings 3</vt:lpstr>
      <vt:lpstr>ファセット</vt:lpstr>
      <vt:lpstr>Search the Treasure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仲田　伊織</dc:creator>
  <cp:lastModifiedBy>仲田　伊織</cp:lastModifiedBy>
  <cp:revision>13</cp:revision>
  <dcterms:created xsi:type="dcterms:W3CDTF">2024-04-22T00:39:12Z</dcterms:created>
  <dcterms:modified xsi:type="dcterms:W3CDTF">2024-04-22T02:55:57Z</dcterms:modified>
</cp:coreProperties>
</file>