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B47A7E-F0A9-4D09-AE42-AE3EA366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D1D9AF-60E5-4774-87F5-6E96079A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52234-503B-49BE-876B-D512DEAD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B676E-70E0-4837-8958-589DC331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414C5-2B57-4125-86F0-15A056E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C64D-AF32-472A-94BA-EDD963F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65809-B21D-41ED-8266-FDB91205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680A8-1A96-4FA5-8EFE-80B60607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73AF0-56A5-46C3-B75A-70C33232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6ADB4-2687-44AC-988E-F7C74499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2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DD8A37-21BF-4AF5-B01E-5062B45A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63A6DC-A6B8-42D4-A262-8AB4740C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D8C02-6297-48F2-BD11-8D83260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7E5B4E-5F9D-4CD7-8AFB-EC2723DF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AD9C2-2599-48DD-AA5E-3E16EB63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EE230-245E-4ADC-A25B-B98EFAB2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59BD5-D416-4F01-9578-9E9DC4C4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E71C9A-EEDC-420B-8F66-E71DA24B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4134D3-6A6C-4DC3-8CD9-69346379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A10D0-290C-4F82-8D65-F1F4DC4C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5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607DB-C609-4B20-A529-3AA5B3A3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B024F-CE60-423E-91BA-A3AAA85D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00F94-5FD0-44C3-8AEE-B337EC76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F5348-27BE-49D8-9C49-37EB76BA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C1AF1-4D97-4FC9-9B4A-1779C42D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9018E-2F66-45BA-9416-B2ABF6B9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BCC55-769F-407D-814A-28065CCC8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A1C4F-2D1B-42E6-92F2-0A5B3C75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65AD8-AF25-4286-A9BB-47B3061F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76142-3C7B-4629-886F-47842757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ECB71-FBFA-4F84-A9F1-D6C0B3A1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0BC07-C107-4456-A510-7C425A9D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438C9-C5D2-47F5-AE7E-4490C459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AB881-565F-438A-B102-34E357A1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4B67AE-B734-484D-9DBD-6820C3F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A12F99-52DD-497A-9199-5CE4951E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E74207-3E9E-4BD0-AC4D-6AEED6D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9C58F4-9D04-44BD-A048-5B8DF938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6CEA93-D0B7-47D6-B5C5-48F11B03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5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7A0F3-9A99-4BE5-88F6-CE2477E4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D7B23C-E868-443B-88FF-430633EE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B6C293-24D5-4184-94D7-E99DDD3D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D5FCBC-AF13-4B25-A2F7-86B5C923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0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067FB8-B819-49D0-BCA5-86DE830F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9D8A71-4309-4299-88A8-AE07F135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7DEC7F-7692-4B96-A411-7F61472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2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E9DDC-2669-4623-967D-656F9CCD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81681-47B0-46A2-9FBE-8E842556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46AA0-9F57-4537-8913-D0CED4CE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A4A0E1-140E-435D-B071-6128E800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CDBF7-9654-4250-9F59-DBA1DD38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488CC-DF47-48F5-A7AB-61C4EE0D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8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53588-17EA-42C4-B86F-CD26A74B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94282B-5B51-4EFE-A3C0-7A8B46734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A76202-FF6F-453C-A4FD-B31008B4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AEAC9-B169-471E-975D-1B83A6B5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FD0CE-0FFB-4E6C-9889-9C8AD4D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02D549-5BEE-482A-AFE9-65BCC33F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6DCDD6-4B96-4FA3-BCF7-6B495327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CA3BBA-84B8-47EF-84D8-037E5F6C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463EA-65C7-4696-A370-45FDD44F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FB8F-1001-4AFE-9BCB-4A509DBDB0C2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EE01-4F5D-481E-BDAB-6F9B12EA7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4035B-A236-4A1C-9843-4566CEA3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767A-464D-40E7-B55F-C415DE55DB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2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FE0C2CDE-F4C9-40AD-B4A6-30F6627F8587}"/>
              </a:ext>
            </a:extLst>
          </p:cNvPr>
          <p:cNvSpPr/>
          <p:nvPr/>
        </p:nvSpPr>
        <p:spPr>
          <a:xfrm>
            <a:off x="7399867" y="3725333"/>
            <a:ext cx="4546600" cy="28024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A738F5C-434A-4C5B-B56A-7408139DD9F1}"/>
              </a:ext>
            </a:extLst>
          </p:cNvPr>
          <p:cNvSpPr/>
          <p:nvPr/>
        </p:nvSpPr>
        <p:spPr>
          <a:xfrm>
            <a:off x="8373533" y="5126566"/>
            <a:ext cx="601134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D8DC123-82CB-4BCF-8887-593E6333C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72" y="1727606"/>
            <a:ext cx="4622394" cy="4622394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53746C03-4C1D-40DA-BC6B-C245D28E973A}"/>
              </a:ext>
            </a:extLst>
          </p:cNvPr>
          <p:cNvSpPr/>
          <p:nvPr/>
        </p:nvSpPr>
        <p:spPr>
          <a:xfrm>
            <a:off x="9804400" y="4155342"/>
            <a:ext cx="601134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栗 秋の無料イラスト AI・EPS・PNG - カフィネット">
            <a:extLst>
              <a:ext uri="{FF2B5EF4-FFF2-40B4-BE49-F238E27FC236}">
                <a16:creationId xmlns:a16="http://schemas.microsoft.com/office/drawing/2014/main" id="{303639A2-C805-4D84-B4D0-47DBB917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10" y="3886852"/>
            <a:ext cx="532411" cy="5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61421925-3E85-4BAB-80CF-CAB64B9DFE9D}"/>
              </a:ext>
            </a:extLst>
          </p:cNvPr>
          <p:cNvSpPr/>
          <p:nvPr/>
        </p:nvSpPr>
        <p:spPr>
          <a:xfrm>
            <a:off x="10636410" y="4773409"/>
            <a:ext cx="601134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4425A6-7ED3-4966-BA9D-1D7510D7C41D}"/>
              </a:ext>
            </a:extLst>
          </p:cNvPr>
          <p:cNvSpPr txBox="1"/>
          <p:nvPr/>
        </p:nvSpPr>
        <p:spPr>
          <a:xfrm>
            <a:off x="397934" y="1290027"/>
            <a:ext cx="63032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</a:t>
            </a:r>
            <a:r>
              <a:rPr kumimoji="1" lang="ja-JP" altLang="en-US" u="sng" dirty="0"/>
              <a:t>ゲーム内容</a:t>
            </a:r>
            <a:endParaRPr kumimoji="1" lang="en-US" altLang="ja-JP" u="sng" dirty="0"/>
          </a:p>
          <a:p>
            <a:r>
              <a:rPr lang="ja-JP" altLang="en-US" sz="2000" dirty="0"/>
              <a:t>・</a:t>
            </a:r>
            <a:r>
              <a:rPr kumimoji="1" lang="ja-JP" altLang="en-US" sz="2000" dirty="0"/>
              <a:t>落ちてくる果物の真下に行って</a:t>
            </a:r>
            <a:r>
              <a:rPr lang="ja-JP" altLang="en-US" sz="2000" dirty="0"/>
              <a:t>かごにいれよう！</a:t>
            </a:r>
            <a:endParaRPr lang="en-US" altLang="ja-JP" sz="2000" dirty="0"/>
          </a:p>
          <a:p>
            <a:r>
              <a:rPr kumimoji="1" lang="ja-JP" altLang="en-US" dirty="0"/>
              <a:t>・間違えてお邪魔を入れないようにしながら</a:t>
            </a:r>
            <a:endParaRPr kumimoji="1" lang="en-US" altLang="ja-JP" dirty="0"/>
          </a:p>
          <a:p>
            <a:r>
              <a:rPr kumimoji="1" lang="ja-JP" altLang="en-US" dirty="0"/>
              <a:t>時間制限内になるべく多くの果物をゲットしよう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37724E-8436-4F3E-8B8F-F0F103569FE5}"/>
              </a:ext>
            </a:extLst>
          </p:cNvPr>
          <p:cNvSpPr txBox="1"/>
          <p:nvPr/>
        </p:nvSpPr>
        <p:spPr>
          <a:xfrm>
            <a:off x="397934" y="4958140"/>
            <a:ext cx="700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〇</a:t>
            </a:r>
            <a:r>
              <a:rPr kumimoji="1" lang="ja-JP" altLang="en-US" sz="1600" u="sng" dirty="0"/>
              <a:t>概要</a:t>
            </a:r>
            <a:endParaRPr kumimoji="1" lang="en-US" altLang="ja-JP" sz="1600" u="sng" dirty="0"/>
          </a:p>
          <a:p>
            <a:r>
              <a:rPr kumimoji="1" lang="ja-JP" altLang="en-US" sz="1600" dirty="0"/>
              <a:t>参考ゲーム</a:t>
            </a:r>
            <a:r>
              <a:rPr kumimoji="1" lang="en-US" altLang="ja-JP" sz="1600" dirty="0"/>
              <a:t>:</a:t>
            </a:r>
            <a:r>
              <a:rPr lang="ja-JP" altLang="en-US" sz="1600" b="1" i="0" dirty="0">
                <a:effectLst/>
                <a:latin typeface="Roboto" panose="02000000000000000000" pitchFamily="2" charset="0"/>
              </a:rPr>
              <a:t>ポップコーンキャッチ</a:t>
            </a:r>
            <a:r>
              <a:rPr lang="en-US" altLang="ja-JP" sz="1600" dirty="0">
                <a:sym typeface="Wingdings" panose="05000000000000000000" pitchFamily="2" charset="2"/>
              </a:rPr>
              <a:t>(</a:t>
            </a:r>
            <a:r>
              <a:rPr lang="ja-JP" altLang="en-US" sz="1600" i="0" dirty="0">
                <a:effectLst/>
                <a:latin typeface="Roboto" panose="020B0604020202020204" pitchFamily="2" charset="0"/>
              </a:rPr>
              <a:t>スーパーマリオパーティ</a:t>
            </a:r>
            <a:r>
              <a:rPr lang="en-US" altLang="ja-JP" sz="1600" i="0" dirty="0">
                <a:effectLst/>
                <a:latin typeface="Roboto" panose="020B0604020202020204" pitchFamily="2" charset="0"/>
              </a:rPr>
              <a:t>)</a:t>
            </a:r>
          </a:p>
          <a:p>
            <a:r>
              <a:rPr lang="ja-JP" altLang="en-US" sz="1600" dirty="0">
                <a:latin typeface="Roboto" panose="020B0604020202020204" pitchFamily="2" charset="0"/>
              </a:rPr>
              <a:t>制作期間</a:t>
            </a:r>
            <a:r>
              <a:rPr lang="en-US" altLang="ja-JP" sz="1600" dirty="0">
                <a:latin typeface="Roboto" panose="020B0604020202020204" pitchFamily="2" charset="0"/>
              </a:rPr>
              <a:t>:5/27~6/17</a:t>
            </a:r>
          </a:p>
          <a:p>
            <a:r>
              <a:rPr lang="ja-JP" altLang="en-US" sz="1600" dirty="0">
                <a:latin typeface="Roboto" panose="020B0604020202020204" pitchFamily="2" charset="0"/>
              </a:rPr>
              <a:t>制作環境</a:t>
            </a:r>
            <a:r>
              <a:rPr lang="en-US" altLang="ja-JP" sz="1600" dirty="0">
                <a:latin typeface="Roboto" panose="020B0604020202020204" pitchFamily="2" charset="0"/>
              </a:rPr>
              <a:t>:C++,</a:t>
            </a:r>
            <a:r>
              <a:rPr lang="en-US" altLang="ja-JP" sz="1600" dirty="0" err="1">
                <a:latin typeface="Roboto" panose="020B0604020202020204" pitchFamily="2" charset="0"/>
              </a:rPr>
              <a:t>DxLib</a:t>
            </a:r>
            <a:endParaRPr lang="en-US" altLang="ja-JP" sz="1600" dirty="0">
              <a:latin typeface="Roboto" panose="020B0604020202020204" pitchFamily="2" charset="0"/>
            </a:endParaRPr>
          </a:p>
          <a:p>
            <a:r>
              <a:rPr lang="ja-JP" altLang="en-US" sz="1600" dirty="0">
                <a:latin typeface="Roboto" panose="020B0604020202020204" pitchFamily="2" charset="0"/>
              </a:rPr>
              <a:t>ジャンル</a:t>
            </a:r>
            <a:r>
              <a:rPr lang="en-US" altLang="ja-JP" sz="1600" dirty="0">
                <a:latin typeface="Roboto" panose="020B0604020202020204" pitchFamily="2" charset="0"/>
              </a:rPr>
              <a:t>:</a:t>
            </a:r>
            <a:r>
              <a:rPr lang="ja-JP" altLang="en-US" sz="1600" dirty="0">
                <a:latin typeface="Roboto" panose="020B0604020202020204" pitchFamily="2" charset="0"/>
              </a:rPr>
              <a:t>キャッチゲーム</a:t>
            </a:r>
            <a:endParaRPr lang="en-US" altLang="ja-JP" sz="1600" dirty="0">
              <a:latin typeface="Roboto" panose="020B0604020202020204" pitchFamily="2" charset="0"/>
            </a:endParaRPr>
          </a:p>
          <a:p>
            <a:r>
              <a:rPr lang="ja-JP" altLang="en-US" sz="1600" i="0" dirty="0">
                <a:effectLst/>
                <a:latin typeface="Roboto" panose="020B0604020202020204" pitchFamily="2" charset="0"/>
              </a:rPr>
              <a:t>プレイ人数</a:t>
            </a:r>
            <a:r>
              <a:rPr lang="en-US" altLang="ja-JP" sz="1600" i="0" dirty="0">
                <a:effectLst/>
                <a:latin typeface="Roboto" panose="020B0604020202020204" pitchFamily="2" charset="0"/>
              </a:rPr>
              <a:t>:1</a:t>
            </a:r>
            <a:r>
              <a:rPr lang="ja-JP" altLang="en-US" sz="1600" i="0" dirty="0">
                <a:effectLst/>
                <a:latin typeface="Roboto" panose="020B0604020202020204" pitchFamily="2" charset="0"/>
              </a:rPr>
              <a:t>人</a:t>
            </a:r>
            <a:r>
              <a:rPr lang="en-US" altLang="ja-JP" sz="1600" i="0" dirty="0">
                <a:effectLst/>
                <a:latin typeface="Roboto" panose="020B0604020202020204" pitchFamily="2" charset="0"/>
              </a:rPr>
              <a:t>		</a:t>
            </a:r>
            <a:r>
              <a:rPr lang="ja-JP" altLang="en-US" sz="1600" i="0" dirty="0">
                <a:effectLst/>
                <a:latin typeface="Roboto" panose="020B0604020202020204" pitchFamily="2" charset="0"/>
              </a:rPr>
              <a:t>操作方法</a:t>
            </a:r>
            <a:r>
              <a:rPr lang="en-US" altLang="ja-JP" sz="1600" i="0" dirty="0">
                <a:effectLst/>
                <a:latin typeface="Roboto" panose="020B0604020202020204" pitchFamily="2" charset="0"/>
              </a:rPr>
              <a:t>:</a:t>
            </a:r>
            <a:r>
              <a:rPr lang="ja-JP" altLang="en-US" sz="1600" i="0" dirty="0">
                <a:effectLst/>
                <a:latin typeface="Roboto" panose="020B0604020202020204" pitchFamily="2" charset="0"/>
              </a:rPr>
              <a:t>キーボード、コントローラー</a:t>
            </a:r>
            <a:endParaRPr lang="en-US" altLang="ja-JP" sz="1600" i="0" dirty="0">
              <a:effectLst/>
              <a:latin typeface="Roboto" panose="020B0604020202020204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C4594-2DA0-41F4-9A51-11B29617CE5C}"/>
              </a:ext>
            </a:extLst>
          </p:cNvPr>
          <p:cNvSpPr txBox="1"/>
          <p:nvPr/>
        </p:nvSpPr>
        <p:spPr>
          <a:xfrm>
            <a:off x="397934" y="3085185"/>
            <a:ext cx="4381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</a:t>
            </a:r>
            <a:r>
              <a:rPr kumimoji="1" lang="ja-JP" altLang="en-US" u="sng" dirty="0"/>
              <a:t>挑戦すること</a:t>
            </a:r>
            <a:endParaRPr kumimoji="1" lang="en-US" altLang="ja-JP" u="sng" dirty="0"/>
          </a:p>
          <a:p>
            <a:r>
              <a:rPr lang="ja-JP" altLang="en-US" dirty="0"/>
              <a:t>・</a:t>
            </a:r>
            <a:r>
              <a:rPr lang="en-US" altLang="ja-JP" dirty="0"/>
              <a:t>3D</a:t>
            </a:r>
            <a:r>
              <a:rPr lang="ja-JP" altLang="en-US" dirty="0"/>
              <a:t>での当たり判定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3D</a:t>
            </a:r>
            <a:r>
              <a:rPr kumimoji="1" lang="ja-JP" altLang="en-US" dirty="0"/>
              <a:t>モデルのアニメーション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dirty="0"/>
              <a:t>外部ファイルの利用</a:t>
            </a:r>
            <a:endParaRPr lang="en-US" altLang="ja-JP" dirty="0"/>
          </a:p>
          <a:p>
            <a:r>
              <a:rPr kumimoji="1" lang="ja-JP" altLang="en-US" dirty="0"/>
              <a:t>・制作中もコーディング規約を意識する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D9C157-7029-4265-A5FB-95C30DFE0DD6}"/>
              </a:ext>
            </a:extLst>
          </p:cNvPr>
          <p:cNvSpPr txBox="1"/>
          <p:nvPr/>
        </p:nvSpPr>
        <p:spPr>
          <a:xfrm>
            <a:off x="592667" y="330200"/>
            <a:ext cx="38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600" b="0" i="0" dirty="0">
                <a:effectLst/>
                <a:latin typeface="ui-sans-serif"/>
              </a:rPr>
              <a:t>フルーツキャッチ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71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ui-sans-serif</vt:lpstr>
      <vt:lpstr>游ゴシック</vt:lpstr>
      <vt:lpstr>游ゴシック Light</vt:lpstr>
      <vt:lpstr>Arial</vt:lpstr>
      <vt:lpstr>Roboto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仲田　伊織</dc:creator>
  <cp:lastModifiedBy>仲田　伊織</cp:lastModifiedBy>
  <cp:revision>7</cp:revision>
  <dcterms:created xsi:type="dcterms:W3CDTF">2024-05-24T05:18:46Z</dcterms:created>
  <dcterms:modified xsi:type="dcterms:W3CDTF">2024-05-24T06:54:06Z</dcterms:modified>
</cp:coreProperties>
</file>