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9" r:id="rId8"/>
    <p:sldId id="258" r:id="rId9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9183AB-55B1-4515-A02A-B54A38F3AEB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2024/4/23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13763E1-5296-48B0-9BE6-12A945122FBD}" type="datetime1">
              <a:rPr lang="ja-JP" altLang="en-US" smtClean="0"/>
              <a:pPr/>
              <a:t>2024/4/23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7732C3C-A191-48C2-A7E8-9C96AF841A7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B0AA6C1-77AE-4F5A-BD42-BD4D88048E81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5" name="図プレースホルダー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8798299-6792-4D5B-A76D-3C8D3AE8FD35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BD8663F0-5663-457B-9BFD-A8E57C25A13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CC67DCCC-5289-443E-8BDD-A9BD523E8E81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9FCD7CE6-B162-4667-A494-F0DF56539D94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8C217C89-31EB-47B2-A726-4B805B412C1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A8F7EBE1-325C-477D-9587-D9BE5D5777FB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32C7816-9A1C-45FF-AF52-2C55406A8033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3CF79418-4E09-400A-A87A-7CA29FE1BA0A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83BE7EF-DDAF-40EF-9420-BE8671EAFBC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9340E1-5513-4857-9C78-495E4B1D13E8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6A39109-F6B1-4EBF-B50C-6B53B0A0C054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42A96CE-1A1F-492E-BDA8-59E574C2008F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9" name="図プレースホルダー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 i="0"/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 i="0"/>
            </a:lvl1pPr>
          </a:lstStyle>
          <a:p>
            <a:fld id="{612317B4-A6B2-4344-B599-70404FC08E17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9AE711-0B1B-4D1A-A937-A12854DA6260}" type="datetime1">
              <a:rPr lang="ja-JP" altLang="en-US" noProof="0" smtClean="0"/>
              <a:t>2024/4/23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i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i="0" kern="1200">
          <a:solidFill>
            <a:srgbClr val="FEFEFE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長方形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782811-76F7-4A0E-B17A-AAF45D3C3FFC}"/>
              </a:ext>
            </a:extLst>
          </p:cNvPr>
          <p:cNvSpPr txBox="1"/>
          <p:nvPr/>
        </p:nvSpPr>
        <p:spPr>
          <a:xfrm>
            <a:off x="5842000" y="5444067"/>
            <a:ext cx="570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ジャンル</a:t>
            </a:r>
            <a:r>
              <a:rPr kumimoji="1" lang="en-US" altLang="ja-JP" dirty="0"/>
              <a:t>:</a:t>
            </a:r>
            <a:r>
              <a:rPr kumimoji="1" lang="ja-JP" altLang="en-US" dirty="0"/>
              <a:t>弾幕</a:t>
            </a:r>
            <a:r>
              <a:rPr kumimoji="1" lang="en-US" altLang="ja-JP" dirty="0"/>
              <a:t>×</a:t>
            </a:r>
            <a:r>
              <a:rPr kumimoji="1" lang="ja-JP" altLang="en-US" dirty="0"/>
              <a:t>アクション</a:t>
            </a:r>
            <a:r>
              <a:rPr kumimoji="1" lang="en-US" altLang="ja-JP" dirty="0"/>
              <a:t>×</a:t>
            </a:r>
            <a:r>
              <a:rPr kumimoji="1" lang="ja-JP" altLang="en-US" dirty="0"/>
              <a:t>音楽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A4E32D-9E71-44C5-9DB3-3B5037EF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783075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音楽に乗って弾幕を避けよう！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964FEB-667E-4E6C-9B89-3B5DF611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ステージ</a:t>
            </a:r>
            <a:r>
              <a:rPr lang="en-US" altLang="ja-JP" dirty="0"/>
              <a:t>BGM</a:t>
            </a:r>
            <a:r>
              <a:rPr lang="ja-JP" altLang="en-US" dirty="0"/>
              <a:t>に合わせて敵が動いたり、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攻撃が飛んできたりするため、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移動とダッシュを駆使して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BGM</a:t>
            </a:r>
            <a:r>
              <a:rPr lang="ja-JP" altLang="en-US" dirty="0"/>
              <a:t>が終わるまでよけ続けよう！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水色</a:t>
            </a:r>
            <a:r>
              <a:rPr lang="en-US" altLang="ja-JP" dirty="0"/>
              <a:t>:</a:t>
            </a:r>
            <a:r>
              <a:rPr lang="ja-JP" altLang="en-US" dirty="0"/>
              <a:t>プレイヤー</a:t>
            </a:r>
            <a:r>
              <a:rPr lang="en-US" altLang="ja-JP" dirty="0"/>
              <a:t>,</a:t>
            </a:r>
            <a:r>
              <a:rPr lang="ja-JP" altLang="en-US" dirty="0"/>
              <a:t>ピンク</a:t>
            </a:r>
            <a:r>
              <a:rPr lang="en-US" altLang="ja-JP" dirty="0"/>
              <a:t>:</a:t>
            </a:r>
            <a:r>
              <a:rPr lang="ja-JP" altLang="en-US" dirty="0"/>
              <a:t>敵</a:t>
            </a:r>
            <a:r>
              <a:rPr lang="en-US" altLang="ja-JP" dirty="0"/>
              <a:t>)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99450C5-62CF-46EB-ACC3-C00FBC5D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20" y="2451190"/>
            <a:ext cx="6916166" cy="38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A8252-BA91-4AC4-BBA9-448E172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8AFD4-ECF8-40AE-A77E-74A49A0B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34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C4C89-3A28-47EC-95EB-6E5874E7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602F7-0612-4A76-BA37-CCD6D7D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12EBA-A716-4897-8DEE-7CECF5BB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制作のコンセプト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60F50-3BF5-4F3A-B274-78D69FCF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目的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当たり判定や、図形を動かすための数学など制作に必要な知識の習得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UI</a:t>
            </a:r>
            <a:r>
              <a:rPr kumimoji="1" lang="ja-JP" altLang="en-US" sz="2400" dirty="0"/>
              <a:t>やグラフィックなどのゲーム画面の見た目の勉強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・期間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３カ月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・実装規模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今のところは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ステージ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ステージ当たり</a:t>
            </a:r>
            <a:r>
              <a:rPr kumimoji="1" lang="en-US" altLang="ja-JP" sz="2400" dirty="0"/>
              <a:t>2~3</a:t>
            </a:r>
            <a:r>
              <a:rPr kumimoji="1" lang="ja-JP" altLang="en-US" sz="2400" dirty="0"/>
              <a:t>分</a:t>
            </a:r>
            <a:r>
              <a:rPr kumimoji="1" lang="en-US" altLang="ja-JP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1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720_TF11381587.potx" id="{483109F0-19AC-44BA-BC76-EA1AC2C58DC9}" vid="{C57CF070-2894-4EA9-BA21-522A83FACC1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 デザイン</Template>
  <TotalTime>208</TotalTime>
  <Words>105</Words>
  <Application>Microsoft Office PowerPoint</Application>
  <PresentationFormat>ワイド画面</PresentationFormat>
  <Paragraphs>20</Paragraphs>
  <Slides>5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Century Gothic</vt:lpstr>
      <vt:lpstr>Wingdings 2</vt:lpstr>
      <vt:lpstr>クォータブル</vt:lpstr>
      <vt:lpstr>PowerPoint プレゼンテーション</vt:lpstr>
      <vt:lpstr>音楽に乗って弾幕を避けよう！</vt:lpstr>
      <vt:lpstr>PowerPoint プレゼンテーション</vt:lpstr>
      <vt:lpstr>PowerPoint プレゼンテーション</vt:lpstr>
      <vt:lpstr>制作のコンセプト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JustShapes &amp; Beats</dc:title>
  <dc:creator>仲田　伊織</dc:creator>
  <cp:lastModifiedBy>仲田　伊織</cp:lastModifiedBy>
  <cp:revision>14</cp:revision>
  <dcterms:created xsi:type="dcterms:W3CDTF">2023-11-07T06:47:22Z</dcterms:created>
  <dcterms:modified xsi:type="dcterms:W3CDTF">2024-04-23T00:30:08Z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