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71" r:id="rId3"/>
    <p:sldId id="272" r:id="rId4"/>
    <p:sldId id="303" r:id="rId5"/>
    <p:sldId id="301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00" r:id="rId19"/>
    <p:sldId id="315" r:id="rId20"/>
    <p:sldId id="26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505C7AE-DDC5-4427-AFC2-09AB8AB543A4}">
          <p14:sldIdLst>
            <p14:sldId id="256"/>
            <p14:sldId id="271"/>
            <p14:sldId id="272"/>
            <p14:sldId id="303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00"/>
            <p14:sldId id="31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  <p:cmAuthor id="2" name="内藤 真広" initials="内藤" lastIdx="1" clrIdx="1">
    <p:extLst>
      <p:ext uri="{19B8F6BF-5375-455C-9EA6-DF929625EA0E}">
        <p15:presenceInfo xmlns:p15="http://schemas.microsoft.com/office/powerpoint/2012/main" userId="S::mahiro.naito@mail.o-hara.ac.jp::ddc4d841-084a-452f-823f-6ccee6fede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C1B3-0E61-4942-A09A-02F2EAE54150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E552-09F8-48ED-A74B-CEEF21ED13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6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xamo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kumimoji="1" lang="en-US" altLang="ja-JP" sz="4400" dirty="0"/>
              <a:t>3DAnimation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B3C2EFB-CB4E-48B8-B0B8-EF54BE0A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57" y="716576"/>
            <a:ext cx="9363536" cy="614142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9338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DCF66B-BF92-4A9B-AB18-0F211FFB7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14" y="609600"/>
            <a:ext cx="9423559" cy="6248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513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05D885-F410-476F-BDA5-6C46EECC3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" y="523096"/>
            <a:ext cx="4992094" cy="63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975328-9009-4B6C-B12A-0D7E4802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8" y="609600"/>
            <a:ext cx="941582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58F098-0471-4576-A556-941C6663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609600"/>
            <a:ext cx="9427826" cy="6248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7545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C5F4DE-37CC-4592-AC2F-053882E03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0" y="609600"/>
            <a:ext cx="9431696" cy="6248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0644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53269F4-0D35-4815-979C-1A296547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97" y="609600"/>
            <a:ext cx="9443605" cy="6248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6037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スクリプト制御</a:t>
            </a:r>
            <a:endParaRPr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DFE0AD-FA4C-4C7D-BCD7-E441AC40C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145"/>
            <a:ext cx="6096000" cy="5220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0DCC72-9884-41C3-918D-81FAF45E4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8145"/>
            <a:ext cx="5888345" cy="5220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BBB2AD-36A2-413E-8F2A-600395884F1E}"/>
              </a:ext>
            </a:extLst>
          </p:cNvPr>
          <p:cNvSpPr txBox="1"/>
          <p:nvPr/>
        </p:nvSpPr>
        <p:spPr>
          <a:xfrm>
            <a:off x="1439116" y="6106690"/>
            <a:ext cx="931376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上記二つのスクリプトを</a:t>
            </a:r>
            <a:r>
              <a:rPr kumimoji="1" lang="en-US" altLang="ja-JP" sz="2800" dirty="0"/>
              <a:t>Unity</a:t>
            </a:r>
            <a:r>
              <a:rPr lang="ja-JP" altLang="en-US" sz="2800" dirty="0"/>
              <a:t>ちゃんにアタッチしよう！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763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3D</a:t>
            </a:r>
            <a:r>
              <a:rPr lang="ja-JP" altLang="en-US" b="1" dirty="0"/>
              <a:t>アニメーションの取得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520332-D533-4D4A-B710-C782C3ACF6E1}"/>
              </a:ext>
            </a:extLst>
          </p:cNvPr>
          <p:cNvSpPr txBox="1"/>
          <p:nvPr/>
        </p:nvSpPr>
        <p:spPr>
          <a:xfrm>
            <a:off x="151904" y="855121"/>
            <a:ext cx="116749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『</a:t>
            </a:r>
            <a:r>
              <a:rPr kumimoji="1" lang="en-US" altLang="ja-JP" sz="2800" dirty="0" err="1"/>
              <a:t>mixamo</a:t>
            </a:r>
            <a:r>
              <a:rPr lang="en-US" altLang="ja-JP" sz="2800" dirty="0"/>
              <a:t>』</a:t>
            </a:r>
            <a:r>
              <a:rPr lang="ja-JP" altLang="en-US" sz="2800" dirty="0"/>
              <a:t>がおススメです。</a:t>
            </a:r>
            <a:endParaRPr lang="en-US" altLang="ja-JP" sz="2800" dirty="0"/>
          </a:p>
          <a:p>
            <a:r>
              <a:rPr kumimoji="1" lang="en-US" altLang="ja-JP" sz="2800" u="sng" dirty="0">
                <a:solidFill>
                  <a:schemeClr val="accent1"/>
                </a:solidFill>
                <a:hlinkClick r:id="rId3"/>
              </a:rPr>
              <a:t>https://www.mixamo.com/</a:t>
            </a:r>
            <a:endParaRPr kumimoji="1" lang="en-US" altLang="ja-JP" sz="2800" u="sng" dirty="0">
              <a:solidFill>
                <a:schemeClr val="accent1"/>
              </a:solidFill>
            </a:endParaRPr>
          </a:p>
          <a:p>
            <a:r>
              <a:rPr kumimoji="1" lang="ja-JP" altLang="en-US" sz="2800" dirty="0"/>
              <a:t>有料のアドビアカウントがあるなら簡単な</a:t>
            </a:r>
            <a:r>
              <a:rPr lang="ja-JP" altLang="en-US" sz="2800" dirty="0"/>
              <a:t>モーション</a:t>
            </a:r>
            <a:r>
              <a:rPr kumimoji="1" lang="ja-JP" altLang="en-US" sz="2800" dirty="0"/>
              <a:t>も作成できます。</a:t>
            </a:r>
            <a:endParaRPr kumimoji="1" lang="en-US" altLang="ja-JP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B8AB2F7-DBEE-4548-BCB1-E388C4EF2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3001751"/>
            <a:ext cx="4771052" cy="38562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FAF0B6D-D9CB-4B85-AA78-374F9F833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06" y="3001751"/>
            <a:ext cx="4771052" cy="3875302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38F76C70-D430-4C7C-B80F-C0B17A49FB90}"/>
              </a:ext>
            </a:extLst>
          </p:cNvPr>
          <p:cNvSpPr/>
          <p:nvPr/>
        </p:nvSpPr>
        <p:spPr>
          <a:xfrm>
            <a:off x="1943382" y="3078237"/>
            <a:ext cx="678520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E72FB79-0A3B-4D2D-9AE7-A9548CDE0926}"/>
              </a:ext>
            </a:extLst>
          </p:cNvPr>
          <p:cNvSpPr/>
          <p:nvPr/>
        </p:nvSpPr>
        <p:spPr>
          <a:xfrm>
            <a:off x="8095612" y="3078236"/>
            <a:ext cx="678520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904273-50D8-4731-A016-4E79F800DC92}"/>
              </a:ext>
            </a:extLst>
          </p:cNvPr>
          <p:cNvSpPr txBox="1"/>
          <p:nvPr/>
        </p:nvSpPr>
        <p:spPr>
          <a:xfrm>
            <a:off x="1627941" y="2300971"/>
            <a:ext cx="77604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オリジナルモデルにモーションを入れる方法は教科書参照</a:t>
            </a:r>
            <a:r>
              <a:rPr kumimoji="1" lang="en-US" altLang="ja-JP" dirty="0"/>
              <a:t>(259~264)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709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取得したモデルの操作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4654D-26A6-4FC3-B95E-620CABF5543A}"/>
              </a:ext>
            </a:extLst>
          </p:cNvPr>
          <p:cNvSpPr txBox="1"/>
          <p:nvPr/>
        </p:nvSpPr>
        <p:spPr>
          <a:xfrm>
            <a:off x="512618" y="1066800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教科書も参考にしつつ、ダウンロードします。</a:t>
            </a:r>
            <a:endParaRPr kumimoji="1"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フォーマットは</a:t>
            </a:r>
            <a:r>
              <a:rPr lang="en-US" altLang="ja-JP" b="1" dirty="0" err="1">
                <a:solidFill>
                  <a:srgbClr val="FF0000"/>
                </a:solidFill>
              </a:rPr>
              <a:t>Collada</a:t>
            </a:r>
            <a:r>
              <a:rPr lang="ja-JP" altLang="en-US" b="1" dirty="0">
                <a:solidFill>
                  <a:srgbClr val="FF0000"/>
                </a:solidFill>
              </a:rPr>
              <a:t>です。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E4D1E9-3CDA-41E3-A01F-1E766DEF2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1976234"/>
            <a:ext cx="2924583" cy="13813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59E395-536C-4374-805D-F2BA50388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3620655"/>
            <a:ext cx="3219899" cy="304842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7FA22-37B6-4EBD-90F6-31A34CFDBD27}"/>
              </a:ext>
            </a:extLst>
          </p:cNvPr>
          <p:cNvSpPr txBox="1"/>
          <p:nvPr/>
        </p:nvSpPr>
        <p:spPr>
          <a:xfrm>
            <a:off x="3786174" y="233218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導入して、</a:t>
            </a:r>
            <a:endParaRPr kumimoji="1" lang="en-US" altLang="ja-JP" dirty="0"/>
          </a:p>
          <a:p>
            <a:r>
              <a:rPr lang="ja-JP" altLang="en-US" dirty="0"/>
              <a:t>コントローラを作り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52CE34-D3C4-48E9-96D6-81EFF7D5851F}"/>
              </a:ext>
            </a:extLst>
          </p:cNvPr>
          <p:cNvSpPr txBox="1"/>
          <p:nvPr/>
        </p:nvSpPr>
        <p:spPr>
          <a:xfrm>
            <a:off x="3833842" y="467359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展開すると</a:t>
            </a:r>
            <a:endParaRPr kumimoji="1" lang="en-US" altLang="ja-JP" dirty="0"/>
          </a:p>
          <a:p>
            <a:r>
              <a:rPr lang="ja-JP" altLang="en-US" dirty="0"/>
              <a:t>アニメーションがあるので</a:t>
            </a:r>
            <a:endParaRPr lang="en-US" altLang="ja-JP" dirty="0"/>
          </a:p>
          <a:p>
            <a:r>
              <a:rPr lang="ja-JP" altLang="en-US" dirty="0"/>
              <a:t>コントローラにセット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3920C4-9B10-4131-8E15-94AD5E47E23A}"/>
              </a:ext>
            </a:extLst>
          </p:cNvPr>
          <p:cNvSpPr txBox="1"/>
          <p:nvPr/>
        </p:nvSpPr>
        <p:spPr>
          <a:xfrm>
            <a:off x="6258862" y="3105834"/>
            <a:ext cx="57246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3600" dirty="0"/>
              <a:t>あとはこれまでと同じです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6613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3D</a:t>
            </a:r>
            <a:r>
              <a:rPr lang="ja-JP" altLang="en-US" b="1" dirty="0"/>
              <a:t>モデルとは？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51DBD56-3656-4733-9429-02F0D30C9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6" y="855121"/>
            <a:ext cx="11708007" cy="22272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AFCE62-D38C-41D0-B484-8E1A8485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8" y="3147997"/>
            <a:ext cx="3347532" cy="371000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983C904-7B66-4EF6-85B1-DCDDCE525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13" y="2830064"/>
            <a:ext cx="7048889" cy="40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6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10515600" cy="123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99965B-D35B-4570-ABB2-6DD60619454E}"/>
              </a:ext>
            </a:extLst>
          </p:cNvPr>
          <p:cNvSpPr txBox="1"/>
          <p:nvPr/>
        </p:nvSpPr>
        <p:spPr>
          <a:xfrm>
            <a:off x="400341" y="1138334"/>
            <a:ext cx="73813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・</a:t>
            </a:r>
            <a:r>
              <a:rPr kumimoji="1" lang="en-US" altLang="ja-JP" sz="2800" dirty="0"/>
              <a:t>UI</a:t>
            </a:r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</a:t>
            </a:r>
            <a:r>
              <a:rPr kumimoji="1" lang="en-US" altLang="ja-JP" sz="2800" dirty="0"/>
              <a:t>2D</a:t>
            </a:r>
            <a:r>
              <a:rPr lang="ja-JP" altLang="en-US" sz="2800" dirty="0"/>
              <a:t>グラフィック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2D</a:t>
            </a:r>
            <a:r>
              <a:rPr lang="ja-JP" altLang="en-US" sz="2800" dirty="0"/>
              <a:t>アニメーション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1047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3D</a:t>
            </a:r>
            <a:r>
              <a:rPr lang="ja-JP" altLang="en-US" b="1" dirty="0"/>
              <a:t>アニメーション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24382A-6600-45C2-95E4-68D044D7BA10}"/>
              </a:ext>
            </a:extLst>
          </p:cNvPr>
          <p:cNvSpPr txBox="1"/>
          <p:nvPr/>
        </p:nvSpPr>
        <p:spPr>
          <a:xfrm>
            <a:off x="294598" y="1306286"/>
            <a:ext cx="6694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３</a:t>
            </a:r>
            <a:r>
              <a:rPr lang="en-US" altLang="ja-JP" sz="2800" dirty="0"/>
              <a:t>D</a:t>
            </a:r>
            <a:r>
              <a:rPr lang="ja-JP" altLang="en-US" sz="2800" dirty="0"/>
              <a:t>モデルには、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１．アニメーション無し３</a:t>
            </a:r>
            <a:r>
              <a:rPr lang="en-US" altLang="ja-JP" sz="2800" dirty="0"/>
              <a:t>D</a:t>
            </a:r>
            <a:r>
              <a:rPr lang="ja-JP" altLang="en-US" sz="2800" dirty="0"/>
              <a:t>モデル</a:t>
            </a:r>
            <a:endParaRPr lang="en-US" altLang="ja-JP" sz="2800" dirty="0"/>
          </a:p>
          <a:p>
            <a:r>
              <a:rPr lang="ja-JP" altLang="en-US" sz="2800" dirty="0"/>
              <a:t>２．</a:t>
            </a:r>
            <a:r>
              <a:rPr kumimoji="1" lang="ja-JP" altLang="en-US" sz="2800" dirty="0"/>
              <a:t>アニメーション付き３</a:t>
            </a:r>
            <a:r>
              <a:rPr kumimoji="1" lang="en-US" altLang="ja-JP" sz="2800" dirty="0"/>
              <a:t>D</a:t>
            </a:r>
            <a:r>
              <a:rPr kumimoji="1" lang="ja-JP" altLang="en-US" sz="2800" dirty="0"/>
              <a:t>モデル　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があります。</a:t>
            </a:r>
            <a:r>
              <a:rPr lang="ja-JP" altLang="en-US" sz="2800" dirty="0"/>
              <a:t>いわゆるモーションと呼ばれる物があるのは</a:t>
            </a:r>
            <a:r>
              <a:rPr kumimoji="1" lang="ja-JP" altLang="en-US" sz="2800" dirty="0"/>
              <a:t>２です。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ここでは主に２を学んでいきます。</a:t>
            </a:r>
            <a:endParaRPr kumimoji="1" lang="en-US" altLang="ja-JP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D128A9-9F81-4385-ADF4-7804D8BF8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868" y="855121"/>
            <a:ext cx="1902840" cy="28497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22BA6EC-E2DE-4022-B739-F65CDA9D1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94" y="4262970"/>
            <a:ext cx="5240694" cy="20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</a:t>
            </a:r>
            <a:endParaRPr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9D9129-BA84-46FD-8DC0-035C016359A4}"/>
              </a:ext>
            </a:extLst>
          </p:cNvPr>
          <p:cNvSpPr txBox="1"/>
          <p:nvPr/>
        </p:nvSpPr>
        <p:spPr>
          <a:xfrm>
            <a:off x="1899978" y="1147646"/>
            <a:ext cx="83920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今回は</a:t>
            </a:r>
            <a:endParaRPr kumimoji="1" lang="en-US" altLang="ja-JP" sz="4800" dirty="0"/>
          </a:p>
          <a:p>
            <a:r>
              <a:rPr lang="ja-JP" altLang="en-US" sz="8000" b="1" dirty="0">
                <a:solidFill>
                  <a:srgbClr val="FF0000"/>
                </a:solidFill>
              </a:rPr>
              <a:t>教科書が使えます</a:t>
            </a:r>
            <a:endParaRPr kumimoji="1" lang="ja-JP" altLang="en-US" sz="80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206A1C-AF3C-47FD-BA13-0DF8661FBCB9}"/>
              </a:ext>
            </a:extLst>
          </p:cNvPr>
          <p:cNvSpPr txBox="1"/>
          <p:nvPr/>
        </p:nvSpPr>
        <p:spPr>
          <a:xfrm>
            <a:off x="3191998" y="3429000"/>
            <a:ext cx="580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楽しく学ぶ</a:t>
            </a:r>
            <a:r>
              <a:rPr kumimoji="1" lang="en-US" altLang="ja-JP" sz="3600" dirty="0"/>
              <a:t>Unity3D</a:t>
            </a:r>
            <a:r>
              <a:rPr lang="en-US" altLang="ja-JP" sz="3600" dirty="0"/>
              <a:t>_Chap9</a:t>
            </a:r>
          </a:p>
          <a:p>
            <a:r>
              <a:rPr lang="ja-JP" altLang="en-US" sz="3600" dirty="0"/>
              <a:t>も随時参照してください。</a:t>
            </a:r>
            <a:endParaRPr lang="en-US" altLang="ja-JP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C300A-98B1-4FE5-8CC8-5F95D423B819}"/>
              </a:ext>
            </a:extLst>
          </p:cNvPr>
          <p:cNvSpPr txBox="1"/>
          <p:nvPr/>
        </p:nvSpPr>
        <p:spPr>
          <a:xfrm>
            <a:off x="2264322" y="5002468"/>
            <a:ext cx="7622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というか、そろそろ全体的に教科書が使えます。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Chap3</a:t>
            </a:r>
            <a:r>
              <a:rPr lang="ja-JP" altLang="en-US" sz="2000" dirty="0"/>
              <a:t>以降を軽く</a:t>
            </a:r>
            <a:r>
              <a:rPr lang="en-US" altLang="ja-JP" sz="2000" dirty="0"/>
              <a:t>(3~6</a:t>
            </a:r>
            <a:r>
              <a:rPr lang="ja-JP" altLang="en-US" sz="2000" dirty="0"/>
              <a:t>時間くらいで</a:t>
            </a:r>
            <a:r>
              <a:rPr lang="en-US" altLang="ja-JP" sz="2000" dirty="0"/>
              <a:t>)</a:t>
            </a:r>
            <a:r>
              <a:rPr lang="ja-JP" altLang="en-US" sz="2000" dirty="0"/>
              <a:t>読んでみてください。</a:t>
            </a:r>
            <a:endParaRPr lang="en-US" altLang="ja-JP" sz="2000" dirty="0"/>
          </a:p>
          <a:p>
            <a:r>
              <a:rPr lang="ja-JP" altLang="en-US" sz="2000" dirty="0"/>
              <a:t>　内容に沿ってプログラミングする必要はありません。</a:t>
            </a:r>
            <a:endParaRPr lang="en-US" altLang="ja-JP" sz="2000" dirty="0"/>
          </a:p>
          <a:p>
            <a:r>
              <a:rPr lang="ja-JP" altLang="en-US" sz="2000" dirty="0"/>
              <a:t>　ただ、読み通すだけで良いです。</a:t>
            </a:r>
            <a:r>
              <a:rPr kumimoji="1" lang="ja-JP" altLang="en-US" sz="2000" dirty="0"/>
              <a:t>今後の学習が楽になります。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66398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en-US" altLang="ja-JP" sz="3600" b="1" dirty="0"/>
              <a:t>Unity</a:t>
            </a:r>
            <a:r>
              <a:rPr lang="ja-JP" altLang="en-US" sz="3600" b="1" dirty="0"/>
              <a:t>チャン</a:t>
            </a:r>
            <a:endParaRPr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69AABC-C251-485F-95BA-6238C3E3827F}"/>
              </a:ext>
            </a:extLst>
          </p:cNvPr>
          <p:cNvSpPr txBox="1"/>
          <p:nvPr/>
        </p:nvSpPr>
        <p:spPr>
          <a:xfrm>
            <a:off x="294598" y="1045029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とりあえず、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チャンでやってみましょう。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D08CB2-2D25-4DB4-9A0A-1FDB5F63A647}"/>
              </a:ext>
            </a:extLst>
          </p:cNvPr>
          <p:cNvSpPr txBox="1"/>
          <p:nvPr/>
        </p:nvSpPr>
        <p:spPr>
          <a:xfrm>
            <a:off x="294598" y="1787399"/>
            <a:ext cx="6120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アセットストアで取得：</a:t>
            </a:r>
            <a:endParaRPr lang="en-US" altLang="ja-JP" dirty="0"/>
          </a:p>
          <a:p>
            <a:r>
              <a:rPr lang="ja-JP" altLang="en-US" dirty="0"/>
              <a:t>https://assetstore.unity.com/packages/3d/characters/unity-chan-model-18705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FEFEEB-DBB0-43DE-8895-E6DB6876D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8" y="3083767"/>
            <a:ext cx="5882640" cy="280416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983ECB9-4A15-4B62-9D3A-D059C31B9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40" y="855121"/>
            <a:ext cx="5622948" cy="309690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7D17B9-0C6A-4292-B6B3-F5D5A0A98BAB}"/>
              </a:ext>
            </a:extLst>
          </p:cNvPr>
          <p:cNvSpPr txBox="1"/>
          <p:nvPr/>
        </p:nvSpPr>
        <p:spPr>
          <a:xfrm>
            <a:off x="6457540" y="4197545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実行したら上記のような状態になるようにします。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・方向キーを押す</a:t>
            </a:r>
            <a:endParaRPr lang="en-US" altLang="ja-JP" dirty="0"/>
          </a:p>
          <a:p>
            <a:r>
              <a:rPr lang="ja-JP" altLang="en-US" dirty="0"/>
              <a:t>・スペースキーを押す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など色々して具合を確認しましょう。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936DAF-AEA1-4F21-8ABD-42D14CD81DA1}"/>
              </a:ext>
            </a:extLst>
          </p:cNvPr>
          <p:cNvSpPr txBox="1"/>
          <p:nvPr/>
        </p:nvSpPr>
        <p:spPr>
          <a:xfrm>
            <a:off x="5476807" y="6197392"/>
            <a:ext cx="66479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しばらく遊んで満足したら消しま</a:t>
            </a:r>
            <a:r>
              <a:rPr lang="ja-JP" altLang="en-US" sz="2800" b="1" dirty="0">
                <a:solidFill>
                  <a:srgbClr val="FF0000"/>
                </a:solidFill>
              </a:rPr>
              <a:t>す。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9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569CDF8-1542-44A5-B33D-153F0E609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95" y="609600"/>
            <a:ext cx="9483287" cy="62199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5137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F6AA3D-A683-44BE-98D9-1049D089C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0" y="519756"/>
            <a:ext cx="9559058" cy="633824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663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2EE0FF5-F90F-424E-838B-9E64861A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09" y="731763"/>
            <a:ext cx="4827658" cy="61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CB8223-AEF7-409E-92A9-7473BAA9F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43" y="441960"/>
            <a:ext cx="4244340" cy="641604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9245311" cy="753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/>
              <a:t>3D</a:t>
            </a:r>
            <a:r>
              <a:rPr lang="ja-JP" altLang="en-US" sz="3600" b="1" dirty="0"/>
              <a:t>アニメーション　</a:t>
            </a:r>
            <a:r>
              <a:rPr lang="en-US" altLang="ja-JP" sz="3600" b="1" dirty="0"/>
              <a:t>―</a:t>
            </a:r>
            <a:r>
              <a:rPr lang="ja-JP" altLang="en-US" sz="3600" b="1" dirty="0"/>
              <a:t>　</a:t>
            </a:r>
            <a:r>
              <a:rPr lang="ja-JP" altLang="en-US" sz="3000" b="1" dirty="0"/>
              <a:t>アニメーションを付ける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3431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377</Words>
  <Application>Microsoft Office PowerPoint</Application>
  <PresentationFormat>ワイド画面</PresentationFormat>
  <Paragraphs>64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1807</cp:revision>
  <dcterms:created xsi:type="dcterms:W3CDTF">2021-04-24T06:43:32Z</dcterms:created>
  <dcterms:modified xsi:type="dcterms:W3CDTF">2023-09-06T23:59:21Z</dcterms:modified>
</cp:coreProperties>
</file>