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329" r:id="rId2"/>
    <p:sldId id="330" r:id="rId3"/>
    <p:sldId id="331" r:id="rId4"/>
    <p:sldId id="332" r:id="rId5"/>
    <p:sldId id="318" r:id="rId6"/>
    <p:sldId id="323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329"/>
            <p14:sldId id="330"/>
            <p14:sldId id="331"/>
            <p14:sldId id="332"/>
            <p14:sldId id="318"/>
            <p14:sldId id="32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2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ビルド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E4E76E-C05B-49BF-8C4E-6A2888E2CC2A}"/>
              </a:ext>
            </a:extLst>
          </p:cNvPr>
          <p:cNvSpPr txBox="1"/>
          <p:nvPr/>
        </p:nvSpPr>
        <p:spPr>
          <a:xfrm>
            <a:off x="927653" y="2890391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ビルドの仕方はどれでも概ね変わりませんが、</a:t>
            </a:r>
            <a:endParaRPr lang="en-US" altLang="ja-JP" sz="3200" dirty="0"/>
          </a:p>
          <a:p>
            <a:r>
              <a:rPr kumimoji="1" lang="ja-JP" altLang="en-US" sz="3200" dirty="0"/>
              <a:t>今回はブラウザゲームとしてビルドするやり方を教えます</a:t>
            </a:r>
          </a:p>
        </p:txBody>
      </p:sp>
    </p:spTree>
    <p:extLst>
      <p:ext uri="{BB962C8B-B14F-4D97-AF65-F5344CB8AC3E}">
        <p14:creationId xmlns:p14="http://schemas.microsoft.com/office/powerpoint/2010/main" val="5591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ビルド</a:t>
            </a:r>
            <a:r>
              <a:rPr lang="en-US" altLang="ja-JP" b="1" dirty="0">
                <a:solidFill>
                  <a:schemeClr val="tx1"/>
                </a:solidFill>
              </a:rPr>
              <a:t>2 </a:t>
            </a:r>
            <a:r>
              <a:rPr lang="ja-JP" altLang="en-US" b="1" dirty="0">
                <a:solidFill>
                  <a:schemeClr val="tx1"/>
                </a:solidFill>
              </a:rPr>
              <a:t>モジュールを加える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C68784-DCC9-4E46-A967-C7B8B155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777027"/>
            <a:ext cx="4829139" cy="30926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731F83-A680-4BE6-AB62-9A8035E5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" y="4086543"/>
            <a:ext cx="6896698" cy="22099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07125FC-D965-477E-802C-8DEE78CA0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64" y="1991139"/>
            <a:ext cx="4351845" cy="30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ビルド３その他設定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6B69F1-2BD0-4E15-B6F2-EA4885D3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" y="1541448"/>
            <a:ext cx="4891735" cy="46935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4205EF-A111-4FA8-9A6D-D56FF4E21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20" y="1431124"/>
            <a:ext cx="6194519" cy="480391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672673CB-1170-48DC-BC25-5BE5571F45F9}"/>
              </a:ext>
            </a:extLst>
          </p:cNvPr>
          <p:cNvSpPr/>
          <p:nvPr/>
        </p:nvSpPr>
        <p:spPr>
          <a:xfrm>
            <a:off x="223188" y="3776274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7ACFDFF-7B11-4729-A870-EA687FC83DC2}"/>
              </a:ext>
            </a:extLst>
          </p:cNvPr>
          <p:cNvSpPr/>
          <p:nvPr/>
        </p:nvSpPr>
        <p:spPr>
          <a:xfrm>
            <a:off x="2577613" y="6011101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90F2735-8B94-447A-820C-3DFF0D96B66F}"/>
              </a:ext>
            </a:extLst>
          </p:cNvPr>
          <p:cNvSpPr/>
          <p:nvPr/>
        </p:nvSpPr>
        <p:spPr>
          <a:xfrm>
            <a:off x="-56264" y="5933833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0557804-075B-424E-B0E0-A9759F153254}"/>
              </a:ext>
            </a:extLst>
          </p:cNvPr>
          <p:cNvSpPr/>
          <p:nvPr/>
        </p:nvSpPr>
        <p:spPr>
          <a:xfrm>
            <a:off x="364838" y="1911442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00F4C-DA2B-4C17-BCC3-1893DD2FBEAC}"/>
              </a:ext>
            </a:extLst>
          </p:cNvPr>
          <p:cNvSpPr txBox="1"/>
          <p:nvPr/>
        </p:nvSpPr>
        <p:spPr>
          <a:xfrm>
            <a:off x="364838" y="914400"/>
            <a:ext cx="966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ビルドしたいシーンを入れて、</a:t>
            </a:r>
            <a:r>
              <a:rPr kumimoji="1" lang="en-US" altLang="ja-JP" dirty="0" err="1"/>
              <a:t>WebGl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Switch</a:t>
            </a:r>
            <a:r>
              <a:rPr lang="en-US" altLang="ja-JP" dirty="0" err="1"/>
              <a:t>Plattform</a:t>
            </a:r>
            <a:r>
              <a:rPr lang="en-US" altLang="ja-JP" dirty="0"/>
              <a:t> &gt;</a:t>
            </a:r>
            <a:r>
              <a:rPr lang="en-US" altLang="ja-JP" dirty="0" err="1"/>
              <a:t>PlayerSetting</a:t>
            </a:r>
            <a:r>
              <a:rPr lang="en-US" altLang="ja-JP" dirty="0"/>
              <a:t>&gt;Player&gt;Disabled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C8E5AFC-2267-4DE5-A804-2FAEE8362E50}"/>
              </a:ext>
            </a:extLst>
          </p:cNvPr>
          <p:cNvSpPr/>
          <p:nvPr/>
        </p:nvSpPr>
        <p:spPr>
          <a:xfrm>
            <a:off x="5183964" y="2963101"/>
            <a:ext cx="2212775" cy="2239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14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11662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>
                <a:solidFill>
                  <a:schemeClr val="tx1"/>
                </a:solidFill>
              </a:rPr>
              <a:t>ビルド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r>
              <a:rPr lang="ja-JP" altLang="en-US" b="1" dirty="0">
                <a:solidFill>
                  <a:schemeClr val="tx1"/>
                </a:solidFill>
              </a:rPr>
              <a:t> サーバに上げる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E5D65A-35F6-434F-BA5C-91109CADBCB6}"/>
              </a:ext>
            </a:extLst>
          </p:cNvPr>
          <p:cNvSpPr txBox="1"/>
          <p:nvPr/>
        </p:nvSpPr>
        <p:spPr>
          <a:xfrm>
            <a:off x="1848682" y="246328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ビルドしたファイルをサーバ上に上げる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307C97-6CCA-4117-9DBF-D2DDAF1CF408}"/>
              </a:ext>
            </a:extLst>
          </p:cNvPr>
          <p:cNvSpPr txBox="1"/>
          <p:nvPr/>
        </p:nvSpPr>
        <p:spPr>
          <a:xfrm>
            <a:off x="3131085" y="3377091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込み入ってるので、前でやります。</a:t>
            </a:r>
          </a:p>
        </p:txBody>
      </p:sp>
    </p:spTree>
    <p:extLst>
      <p:ext uri="{BB962C8B-B14F-4D97-AF65-F5344CB8AC3E}">
        <p14:creationId xmlns:p14="http://schemas.microsoft.com/office/powerpoint/2010/main" val="136645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課題：クッキークリッカーもどきの作成</a:t>
            </a:r>
            <a:r>
              <a:rPr lang="en-US" altLang="ja-JP" sz="3200" dirty="0">
                <a:solidFill>
                  <a:schemeClr val="tx1"/>
                </a:solidFill>
              </a:rPr>
              <a:t>4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481F4F-8AA2-4E71-919B-8430524F502F}"/>
              </a:ext>
            </a:extLst>
          </p:cNvPr>
          <p:cNvSpPr txBox="1"/>
          <p:nvPr/>
        </p:nvSpPr>
        <p:spPr>
          <a:xfrm>
            <a:off x="961697" y="3167390"/>
            <a:ext cx="966161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6000" dirty="0"/>
              <a:t>仕様書</a:t>
            </a:r>
            <a:r>
              <a:rPr kumimoji="1" lang="en-US" altLang="ja-JP" sz="6000" dirty="0"/>
              <a:t>(teams</a:t>
            </a:r>
            <a:r>
              <a:rPr kumimoji="1" lang="ja-JP" altLang="en-US" sz="6000" dirty="0"/>
              <a:t>上</a:t>
            </a:r>
            <a:r>
              <a:rPr kumimoji="1" lang="en-US" altLang="ja-JP" sz="6000" dirty="0"/>
              <a:t>)</a:t>
            </a:r>
            <a:r>
              <a:rPr kumimoji="1" lang="ja-JP" altLang="en-US" sz="6000" dirty="0"/>
              <a:t>：</a:t>
            </a:r>
            <a:r>
              <a:rPr lang="en-US" altLang="ja-JP" sz="6000" dirty="0"/>
              <a:t>Cookie4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001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0" y="287866"/>
            <a:ext cx="9185181" cy="925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b="1" u="sng" dirty="0">
                <a:solidFill>
                  <a:schemeClr val="tx1"/>
                </a:solidFill>
              </a:rPr>
              <a:t>自主制作：自由にゲームを作成しましょう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59F8B9-68D8-4C3D-BF08-89088DC1ABE4}"/>
              </a:ext>
            </a:extLst>
          </p:cNvPr>
          <p:cNvSpPr txBox="1"/>
          <p:nvPr/>
        </p:nvSpPr>
        <p:spPr>
          <a:xfrm>
            <a:off x="694521" y="937823"/>
            <a:ext cx="108029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期限：</a:t>
            </a:r>
            <a:r>
              <a:rPr kumimoji="1" lang="en-US" altLang="ja-JP" sz="3600" dirty="0"/>
              <a:t>8/29(</a:t>
            </a:r>
            <a:r>
              <a:rPr kumimoji="1" lang="ja-JP" altLang="en-US" sz="3600" dirty="0"/>
              <a:t>夏休み明け一発目</a:t>
            </a:r>
            <a:r>
              <a:rPr kumimoji="1" lang="en-US" altLang="ja-JP" sz="3600" dirty="0"/>
              <a:t>)</a:t>
            </a:r>
          </a:p>
          <a:p>
            <a:endParaRPr lang="en-US" altLang="ja-JP" sz="3600" dirty="0"/>
          </a:p>
          <a:p>
            <a:r>
              <a:rPr kumimoji="1" lang="ja-JP" altLang="en-US" sz="3600" dirty="0"/>
              <a:t>内容：</a:t>
            </a:r>
            <a:r>
              <a:rPr kumimoji="1" lang="en-US" altLang="ja-JP" sz="3600" dirty="0"/>
              <a:t>Unity/</a:t>
            </a:r>
            <a:r>
              <a:rPr kumimoji="1" lang="en-US" altLang="ja-JP" sz="3600" dirty="0" err="1"/>
              <a:t>Dxlib</a:t>
            </a:r>
            <a:r>
              <a:rPr kumimoji="1" lang="en-US" altLang="ja-JP" sz="3600" dirty="0"/>
              <a:t>/</a:t>
            </a:r>
            <a:r>
              <a:rPr kumimoji="1" lang="en-US" altLang="ja-JP" sz="3600" dirty="0" err="1"/>
              <a:t>UnrealEngine</a:t>
            </a:r>
            <a:endParaRPr kumimoji="1" lang="en-US" altLang="ja-JP" sz="3600" dirty="0"/>
          </a:p>
          <a:p>
            <a:r>
              <a:rPr lang="en-US" altLang="ja-JP" sz="3600" dirty="0"/>
              <a:t>          </a:t>
            </a:r>
            <a:r>
              <a:rPr lang="ja-JP" altLang="en-US" sz="3600" dirty="0"/>
              <a:t>どれでも良いので、期限までに作品を完成</a:t>
            </a:r>
            <a:endParaRPr lang="en-US" altLang="ja-JP" sz="3600" dirty="0"/>
          </a:p>
          <a:p>
            <a:r>
              <a:rPr kumimoji="1" lang="ja-JP" altLang="en-US" sz="3600" dirty="0"/>
              <a:t>　　　（チーム制作も可）</a:t>
            </a:r>
            <a:endParaRPr lang="en-US" altLang="ja-JP" sz="3600" dirty="0"/>
          </a:p>
          <a:p>
            <a:r>
              <a:rPr kumimoji="1" lang="ja-JP" altLang="en-US" sz="3600" dirty="0"/>
              <a:t>企画発表</a:t>
            </a:r>
            <a:r>
              <a:rPr kumimoji="1" lang="en-US" altLang="ja-JP" sz="3600" dirty="0"/>
              <a:t>:7/25</a:t>
            </a:r>
            <a:r>
              <a:rPr kumimoji="1" lang="ja-JP" altLang="en-US" sz="3600" dirty="0"/>
              <a:t>・</a:t>
            </a:r>
            <a:r>
              <a:rPr kumimoji="1" lang="en-US" altLang="ja-JP" sz="3600" dirty="0"/>
              <a:t>27</a:t>
            </a:r>
            <a:endParaRPr lang="en-US" altLang="ja-JP" sz="3600" dirty="0"/>
          </a:p>
          <a:p>
            <a:r>
              <a:rPr kumimoji="1" lang="ja-JP" altLang="en-US" sz="3600" dirty="0"/>
              <a:t>制作発表：</a:t>
            </a:r>
            <a:r>
              <a:rPr kumimoji="1" lang="en-US" altLang="ja-JP" sz="3600" dirty="0"/>
              <a:t>8/31</a:t>
            </a:r>
            <a:r>
              <a:rPr lang="ja-JP" altLang="en-US" sz="3600" dirty="0"/>
              <a:t>に発表</a:t>
            </a:r>
            <a:endParaRPr lang="en-US" altLang="ja-JP" sz="3600" dirty="0"/>
          </a:p>
          <a:p>
            <a:r>
              <a:rPr kumimoji="1" lang="ja-JP" altLang="en-US" sz="3600" dirty="0"/>
              <a:t>（個人でもチームでも、個人単位で発表させます）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持ち時間：発表　</a:t>
            </a:r>
            <a:r>
              <a:rPr kumimoji="1" lang="en-US" altLang="ja-JP" sz="3600" dirty="0"/>
              <a:t>5</a:t>
            </a:r>
            <a:r>
              <a:rPr kumimoji="1" lang="ja-JP" altLang="en-US" sz="3600" dirty="0"/>
              <a:t>分　質疑応答　５分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895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1"/>
            <a:ext cx="4112817" cy="23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：スライド</a:t>
            </a:r>
            <a:endParaRPr lang="en-US" altLang="ja-JP" sz="2800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・確認問題：スライド</a:t>
            </a:r>
            <a:endParaRPr lang="en-US" altLang="ja-JP" sz="2800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・課題 </a:t>
            </a:r>
            <a:r>
              <a:rPr lang="en-US" altLang="ja-JP" sz="2800" dirty="0"/>
              <a:t>: </a:t>
            </a:r>
            <a:r>
              <a:rPr lang="ja-JP" altLang="en-US" sz="2800" dirty="0"/>
              <a:t>スライド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400341" y="1138334"/>
            <a:ext cx="7381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kumimoji="1" lang="en-US" altLang="ja-JP" sz="2800" dirty="0"/>
              <a:t>UI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kumimoji="1" lang="en-US" altLang="ja-JP" sz="2800" dirty="0"/>
              <a:t>2D</a:t>
            </a:r>
            <a:r>
              <a:rPr lang="ja-JP" altLang="en-US" sz="2800" dirty="0"/>
              <a:t>グラフィック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2D</a:t>
            </a:r>
            <a:r>
              <a:rPr lang="ja-JP" altLang="en-US" sz="2800" dirty="0"/>
              <a:t>アニメーション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3D</a:t>
            </a:r>
            <a:r>
              <a:rPr lang="ja-JP" altLang="en-US" sz="2800" dirty="0"/>
              <a:t>モデル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3D</a:t>
            </a:r>
            <a:r>
              <a:rPr lang="ja-JP" altLang="en-US" sz="2800" dirty="0"/>
              <a:t>アニメーション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188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1925</cp:revision>
  <dcterms:created xsi:type="dcterms:W3CDTF">2021-04-24T06:43:32Z</dcterms:created>
  <dcterms:modified xsi:type="dcterms:W3CDTF">2023-08-31T03:26:27Z</dcterms:modified>
</cp:coreProperties>
</file>