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sldIdLst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80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  <p:embeddedFontLst>
    <p:embeddedFont>
      <p:font typeface="Century Gothic" panose="020B0502020202020204" pitchFamily="34" charset="0"/>
      <p:regular r:id="rId29"/>
      <p:bold r:id="rId30"/>
      <p:italic r:id="rId31"/>
      <p:boldItalic r:id="rId32"/>
    </p:embeddedFont>
    <p:embeddedFont>
      <p:font typeface="Wingdings 3" panose="05040102010807070707" pitchFamily="18" charset="2"/>
      <p:regular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FFB9DE"/>
    <a:srgbClr val="FFE7FF"/>
    <a:srgbClr val="FF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谷口 幸正" userId="d9fe513b-f051-48aa-8273-a3048b0f912e" providerId="ADAL" clId="{3E83C68E-02A5-424A-8609-932D2DB3D602}"/>
    <pc:docChg chg="undo custSel addSld delSld modSld sldOrd">
      <pc:chgData name="谷口 幸正" userId="d9fe513b-f051-48aa-8273-a3048b0f912e" providerId="ADAL" clId="{3E83C68E-02A5-424A-8609-932D2DB3D602}" dt="2023-06-27T05:32:49.703" v="3516" actId="47"/>
      <pc:docMkLst>
        <pc:docMk/>
      </pc:docMkLst>
      <pc:sldChg chg="modSp mod">
        <pc:chgData name="谷口 幸正" userId="d9fe513b-f051-48aa-8273-a3048b0f912e" providerId="ADAL" clId="{3E83C68E-02A5-424A-8609-932D2DB3D602}" dt="2023-06-23T07:02:39.263" v="5" actId="20577"/>
        <pc:sldMkLst>
          <pc:docMk/>
          <pc:sldMk cId="419868795" sldId="257"/>
        </pc:sldMkLst>
        <pc:spChg chg="mod">
          <ac:chgData name="谷口 幸正" userId="d9fe513b-f051-48aa-8273-a3048b0f912e" providerId="ADAL" clId="{3E83C68E-02A5-424A-8609-932D2DB3D602}" dt="2023-06-23T07:02:39.263" v="5" actId="20577"/>
          <ac:spMkLst>
            <pc:docMk/>
            <pc:sldMk cId="419868795" sldId="257"/>
            <ac:spMk id="5" creationId="{00000000-0000-0000-0000-000000000000}"/>
          </ac:spMkLst>
        </pc:spChg>
      </pc:sldChg>
      <pc:sldChg chg="addSp delSp modSp mod delAnim modAnim">
        <pc:chgData name="谷口 幸正" userId="d9fe513b-f051-48aa-8273-a3048b0f912e" providerId="ADAL" clId="{3E83C68E-02A5-424A-8609-932D2DB3D602}" dt="2023-06-23T10:26:42.002" v="419" actId="571"/>
        <pc:sldMkLst>
          <pc:docMk/>
          <pc:sldMk cId="2431497879" sldId="258"/>
        </pc:sldMkLst>
        <pc:spChg chg="mod ord">
          <ac:chgData name="谷口 幸正" userId="d9fe513b-f051-48aa-8273-a3048b0f912e" providerId="ADAL" clId="{3E83C68E-02A5-424A-8609-932D2DB3D602}" dt="2023-06-23T10:26:15.006" v="392" actId="1036"/>
          <ac:spMkLst>
            <pc:docMk/>
            <pc:sldMk cId="2431497879" sldId="258"/>
            <ac:spMk id="5" creationId="{CB9D2047-D627-4E9E-9944-AE31C7055438}"/>
          </ac:spMkLst>
        </pc:spChg>
        <pc:spChg chg="del">
          <ac:chgData name="谷口 幸正" userId="d9fe513b-f051-48aa-8273-a3048b0f912e" providerId="ADAL" clId="{3E83C68E-02A5-424A-8609-932D2DB3D602}" dt="2023-06-23T07:04:15.772" v="16" actId="478"/>
          <ac:spMkLst>
            <pc:docMk/>
            <pc:sldMk cId="2431497879" sldId="258"/>
            <ac:spMk id="6" creationId="{A8D47C6C-75ED-4549-A6E0-8067741939E4}"/>
          </ac:spMkLst>
        </pc:spChg>
        <pc:spChg chg="del">
          <ac:chgData name="谷口 幸正" userId="d9fe513b-f051-48aa-8273-a3048b0f912e" providerId="ADAL" clId="{3E83C68E-02A5-424A-8609-932D2DB3D602}" dt="2023-06-23T07:04:15.772" v="16" actId="478"/>
          <ac:spMkLst>
            <pc:docMk/>
            <pc:sldMk cId="2431497879" sldId="258"/>
            <ac:spMk id="7" creationId="{4D419C8D-ACBE-493B-B315-04F1A1DB4A7B}"/>
          </ac:spMkLst>
        </pc:spChg>
        <pc:spChg chg="del">
          <ac:chgData name="谷口 幸正" userId="d9fe513b-f051-48aa-8273-a3048b0f912e" providerId="ADAL" clId="{3E83C68E-02A5-424A-8609-932D2DB3D602}" dt="2023-06-23T07:04:15.772" v="16" actId="478"/>
          <ac:spMkLst>
            <pc:docMk/>
            <pc:sldMk cId="2431497879" sldId="258"/>
            <ac:spMk id="8" creationId="{B41EA11C-729C-487D-8A90-D7E22AA5EB73}"/>
          </ac:spMkLst>
        </pc:spChg>
        <pc:spChg chg="del">
          <ac:chgData name="谷口 幸正" userId="d9fe513b-f051-48aa-8273-a3048b0f912e" providerId="ADAL" clId="{3E83C68E-02A5-424A-8609-932D2DB3D602}" dt="2023-06-23T07:04:15.772" v="16" actId="478"/>
          <ac:spMkLst>
            <pc:docMk/>
            <pc:sldMk cId="2431497879" sldId="258"/>
            <ac:spMk id="9" creationId="{AF18862F-29DF-4E0C-A156-61D000415E5B}"/>
          </ac:spMkLst>
        </pc:spChg>
        <pc:spChg chg="del">
          <ac:chgData name="谷口 幸正" userId="d9fe513b-f051-48aa-8273-a3048b0f912e" providerId="ADAL" clId="{3E83C68E-02A5-424A-8609-932D2DB3D602}" dt="2023-06-23T07:04:15.772" v="16" actId="478"/>
          <ac:spMkLst>
            <pc:docMk/>
            <pc:sldMk cId="2431497879" sldId="258"/>
            <ac:spMk id="10" creationId="{6608BF96-8B2D-4B37-999A-BB498671A2D0}"/>
          </ac:spMkLst>
        </pc:spChg>
        <pc:spChg chg="del">
          <ac:chgData name="谷口 幸正" userId="d9fe513b-f051-48aa-8273-a3048b0f912e" providerId="ADAL" clId="{3E83C68E-02A5-424A-8609-932D2DB3D602}" dt="2023-06-23T07:04:15.772" v="16" actId="478"/>
          <ac:spMkLst>
            <pc:docMk/>
            <pc:sldMk cId="2431497879" sldId="258"/>
            <ac:spMk id="11" creationId="{30C7D588-5DE3-45D7-A56B-1F2EC10D016C}"/>
          </ac:spMkLst>
        </pc:spChg>
        <pc:spChg chg="del">
          <ac:chgData name="谷口 幸正" userId="d9fe513b-f051-48aa-8273-a3048b0f912e" providerId="ADAL" clId="{3E83C68E-02A5-424A-8609-932D2DB3D602}" dt="2023-06-23T07:04:15.772" v="16" actId="478"/>
          <ac:spMkLst>
            <pc:docMk/>
            <pc:sldMk cId="2431497879" sldId="258"/>
            <ac:spMk id="12" creationId="{7D020264-88DD-4139-8799-64CD61E9062D}"/>
          </ac:spMkLst>
        </pc:spChg>
        <pc:spChg chg="mod">
          <ac:chgData name="谷口 幸正" userId="d9fe513b-f051-48aa-8273-a3048b0f912e" providerId="ADAL" clId="{3E83C68E-02A5-424A-8609-932D2DB3D602}" dt="2023-06-23T07:03:28.003" v="8" actId="20577"/>
          <ac:spMkLst>
            <pc:docMk/>
            <pc:sldMk cId="2431497879" sldId="258"/>
            <ac:spMk id="13" creationId="{00000000-0000-0000-0000-000000000000}"/>
          </ac:spMkLst>
        </pc:spChg>
        <pc:spChg chg="del">
          <ac:chgData name="谷口 幸正" userId="d9fe513b-f051-48aa-8273-a3048b0f912e" providerId="ADAL" clId="{3E83C68E-02A5-424A-8609-932D2DB3D602}" dt="2023-06-23T07:04:15.772" v="16" actId="478"/>
          <ac:spMkLst>
            <pc:docMk/>
            <pc:sldMk cId="2431497879" sldId="258"/>
            <ac:spMk id="14" creationId="{917F9B08-DB1F-4B79-95AB-DA074A9D5CB3}"/>
          </ac:spMkLst>
        </pc:spChg>
        <pc:spChg chg="mod">
          <ac:chgData name="谷口 幸正" userId="d9fe513b-f051-48aa-8273-a3048b0f912e" providerId="ADAL" clId="{3E83C68E-02A5-424A-8609-932D2DB3D602}" dt="2023-06-23T10:26:05.762" v="385" actId="404"/>
          <ac:spMkLst>
            <pc:docMk/>
            <pc:sldMk cId="2431497879" sldId="258"/>
            <ac:spMk id="15" creationId="{00000000-0000-0000-0000-000000000000}"/>
          </ac:spMkLst>
        </pc:spChg>
        <pc:spChg chg="del">
          <ac:chgData name="谷口 幸正" userId="d9fe513b-f051-48aa-8273-a3048b0f912e" providerId="ADAL" clId="{3E83C68E-02A5-424A-8609-932D2DB3D602}" dt="2023-06-23T07:04:15.772" v="16" actId="478"/>
          <ac:spMkLst>
            <pc:docMk/>
            <pc:sldMk cId="2431497879" sldId="258"/>
            <ac:spMk id="16" creationId="{4ABDE413-56BC-4DD6-BD14-0EDAF468E5D4}"/>
          </ac:spMkLst>
        </pc:spChg>
        <pc:spChg chg="del">
          <ac:chgData name="谷口 幸正" userId="d9fe513b-f051-48aa-8273-a3048b0f912e" providerId="ADAL" clId="{3E83C68E-02A5-424A-8609-932D2DB3D602}" dt="2023-06-23T07:04:15.772" v="16" actId="478"/>
          <ac:spMkLst>
            <pc:docMk/>
            <pc:sldMk cId="2431497879" sldId="258"/>
            <ac:spMk id="17" creationId="{D0D1CDAE-34D4-4F65-8A09-91F1AF4AEA5C}"/>
          </ac:spMkLst>
        </pc:spChg>
        <pc:spChg chg="del">
          <ac:chgData name="谷口 幸正" userId="d9fe513b-f051-48aa-8273-a3048b0f912e" providerId="ADAL" clId="{3E83C68E-02A5-424A-8609-932D2DB3D602}" dt="2023-06-23T07:04:15.772" v="16" actId="478"/>
          <ac:spMkLst>
            <pc:docMk/>
            <pc:sldMk cId="2431497879" sldId="258"/>
            <ac:spMk id="18" creationId="{F98BB001-B4BB-491E-8AE4-D56C72DFC25A}"/>
          </ac:spMkLst>
        </pc:spChg>
        <pc:spChg chg="add del mod">
          <ac:chgData name="谷口 幸正" userId="d9fe513b-f051-48aa-8273-a3048b0f912e" providerId="ADAL" clId="{3E83C68E-02A5-424A-8609-932D2DB3D602}" dt="2023-06-23T10:20:29.434" v="278" actId="478"/>
          <ac:spMkLst>
            <pc:docMk/>
            <pc:sldMk cId="2431497879" sldId="258"/>
            <ac:spMk id="20" creationId="{42A4DBE7-4B2A-4653-A5BC-5B6C3BE38B4A}"/>
          </ac:spMkLst>
        </pc:spChg>
        <pc:spChg chg="add del mod">
          <ac:chgData name="谷口 幸正" userId="d9fe513b-f051-48aa-8273-a3048b0f912e" providerId="ADAL" clId="{3E83C68E-02A5-424A-8609-932D2DB3D602}" dt="2023-06-23T10:20:29.434" v="278" actId="478"/>
          <ac:spMkLst>
            <pc:docMk/>
            <pc:sldMk cId="2431497879" sldId="258"/>
            <ac:spMk id="21" creationId="{64D112D0-18C9-4C2A-AEB1-B5A1E669D5F4}"/>
          </ac:spMkLst>
        </pc:spChg>
        <pc:spChg chg="add del mod">
          <ac:chgData name="谷口 幸正" userId="d9fe513b-f051-48aa-8273-a3048b0f912e" providerId="ADAL" clId="{3E83C68E-02A5-424A-8609-932D2DB3D602}" dt="2023-06-23T10:20:29.434" v="278" actId="478"/>
          <ac:spMkLst>
            <pc:docMk/>
            <pc:sldMk cId="2431497879" sldId="258"/>
            <ac:spMk id="22" creationId="{B8A6ECAF-8DEE-4C2E-B3A9-362F7CF8BE8D}"/>
          </ac:spMkLst>
        </pc:spChg>
        <pc:spChg chg="add del mod">
          <ac:chgData name="谷口 幸正" userId="d9fe513b-f051-48aa-8273-a3048b0f912e" providerId="ADAL" clId="{3E83C68E-02A5-424A-8609-932D2DB3D602}" dt="2023-06-23T10:20:29.434" v="278" actId="478"/>
          <ac:spMkLst>
            <pc:docMk/>
            <pc:sldMk cId="2431497879" sldId="258"/>
            <ac:spMk id="23" creationId="{FB5B72E9-BF4A-4635-908D-A6A7A2497F17}"/>
          </ac:spMkLst>
        </pc:spChg>
        <pc:spChg chg="add del mod">
          <ac:chgData name="谷口 幸正" userId="d9fe513b-f051-48aa-8273-a3048b0f912e" providerId="ADAL" clId="{3E83C68E-02A5-424A-8609-932D2DB3D602}" dt="2023-06-23T10:20:29.434" v="278" actId="478"/>
          <ac:spMkLst>
            <pc:docMk/>
            <pc:sldMk cId="2431497879" sldId="258"/>
            <ac:spMk id="24" creationId="{F3DE608B-8D81-4E9F-B016-8A1DAFD7183E}"/>
          </ac:spMkLst>
        </pc:spChg>
        <pc:spChg chg="add del mod">
          <ac:chgData name="谷口 幸正" userId="d9fe513b-f051-48aa-8273-a3048b0f912e" providerId="ADAL" clId="{3E83C68E-02A5-424A-8609-932D2DB3D602}" dt="2023-06-23T10:20:29.434" v="278" actId="478"/>
          <ac:spMkLst>
            <pc:docMk/>
            <pc:sldMk cId="2431497879" sldId="258"/>
            <ac:spMk id="25" creationId="{BE64E19F-C99F-4C31-91B5-39414B5531C2}"/>
          </ac:spMkLst>
        </pc:spChg>
        <pc:spChg chg="add del mod">
          <ac:chgData name="谷口 幸正" userId="d9fe513b-f051-48aa-8273-a3048b0f912e" providerId="ADAL" clId="{3E83C68E-02A5-424A-8609-932D2DB3D602}" dt="2023-06-23T10:20:29.434" v="278" actId="478"/>
          <ac:spMkLst>
            <pc:docMk/>
            <pc:sldMk cId="2431497879" sldId="258"/>
            <ac:spMk id="26" creationId="{17B5E147-0629-46A1-8A2E-3BB3951B632C}"/>
          </ac:spMkLst>
        </pc:spChg>
        <pc:spChg chg="add del mod">
          <ac:chgData name="谷口 幸正" userId="d9fe513b-f051-48aa-8273-a3048b0f912e" providerId="ADAL" clId="{3E83C68E-02A5-424A-8609-932D2DB3D602}" dt="2023-06-23T10:20:29.434" v="278" actId="478"/>
          <ac:spMkLst>
            <pc:docMk/>
            <pc:sldMk cId="2431497879" sldId="258"/>
            <ac:spMk id="27" creationId="{71A3A24F-7E19-4AB5-A29F-4B4E541B14D4}"/>
          </ac:spMkLst>
        </pc:spChg>
        <pc:spChg chg="add del mod">
          <ac:chgData name="谷口 幸正" userId="d9fe513b-f051-48aa-8273-a3048b0f912e" providerId="ADAL" clId="{3E83C68E-02A5-424A-8609-932D2DB3D602}" dt="2023-06-23T10:20:29.434" v="278" actId="478"/>
          <ac:spMkLst>
            <pc:docMk/>
            <pc:sldMk cId="2431497879" sldId="258"/>
            <ac:spMk id="28" creationId="{63E53C5A-0CBE-4B36-A3FD-C8EF58A27786}"/>
          </ac:spMkLst>
        </pc:spChg>
        <pc:spChg chg="add del mod">
          <ac:chgData name="谷口 幸正" userId="d9fe513b-f051-48aa-8273-a3048b0f912e" providerId="ADAL" clId="{3E83C68E-02A5-424A-8609-932D2DB3D602}" dt="2023-06-23T10:20:29.434" v="278" actId="478"/>
          <ac:spMkLst>
            <pc:docMk/>
            <pc:sldMk cId="2431497879" sldId="258"/>
            <ac:spMk id="29" creationId="{8976AE8C-4742-43CD-B017-F97D0887AD0C}"/>
          </ac:spMkLst>
        </pc:spChg>
        <pc:spChg chg="add del mod">
          <ac:chgData name="谷口 幸正" userId="d9fe513b-f051-48aa-8273-a3048b0f912e" providerId="ADAL" clId="{3E83C68E-02A5-424A-8609-932D2DB3D602}" dt="2023-06-23T10:20:29.434" v="278" actId="478"/>
          <ac:spMkLst>
            <pc:docMk/>
            <pc:sldMk cId="2431497879" sldId="258"/>
            <ac:spMk id="30" creationId="{619922F9-8321-4B57-B524-C715C44E9201}"/>
          </ac:spMkLst>
        </pc:spChg>
        <pc:spChg chg="add del mod">
          <ac:chgData name="谷口 幸正" userId="d9fe513b-f051-48aa-8273-a3048b0f912e" providerId="ADAL" clId="{3E83C68E-02A5-424A-8609-932D2DB3D602}" dt="2023-06-23T10:20:29.434" v="278" actId="478"/>
          <ac:spMkLst>
            <pc:docMk/>
            <pc:sldMk cId="2431497879" sldId="258"/>
            <ac:spMk id="31" creationId="{42DB2AE6-1558-4DAF-97D4-24E948642E34}"/>
          </ac:spMkLst>
        </pc:spChg>
        <pc:spChg chg="add del mod">
          <ac:chgData name="谷口 幸正" userId="d9fe513b-f051-48aa-8273-a3048b0f912e" providerId="ADAL" clId="{3E83C68E-02A5-424A-8609-932D2DB3D602}" dt="2023-06-23T10:20:29.434" v="278" actId="478"/>
          <ac:spMkLst>
            <pc:docMk/>
            <pc:sldMk cId="2431497879" sldId="258"/>
            <ac:spMk id="32" creationId="{144CA553-AE56-4382-851A-C20D069F8A94}"/>
          </ac:spMkLst>
        </pc:spChg>
        <pc:spChg chg="add del mod">
          <ac:chgData name="谷口 幸正" userId="d9fe513b-f051-48aa-8273-a3048b0f912e" providerId="ADAL" clId="{3E83C68E-02A5-424A-8609-932D2DB3D602}" dt="2023-06-23T10:20:29.434" v="278" actId="478"/>
          <ac:spMkLst>
            <pc:docMk/>
            <pc:sldMk cId="2431497879" sldId="258"/>
            <ac:spMk id="33" creationId="{6C80F761-91FE-4B97-8564-F23A66C8EFBD}"/>
          </ac:spMkLst>
        </pc:spChg>
        <pc:spChg chg="add del mod">
          <ac:chgData name="谷口 幸正" userId="d9fe513b-f051-48aa-8273-a3048b0f912e" providerId="ADAL" clId="{3E83C68E-02A5-424A-8609-932D2DB3D602}" dt="2023-06-23T10:20:29.434" v="278" actId="478"/>
          <ac:spMkLst>
            <pc:docMk/>
            <pc:sldMk cId="2431497879" sldId="258"/>
            <ac:spMk id="34" creationId="{27FAD539-2CE8-49BA-B4B9-9079F45173B7}"/>
          </ac:spMkLst>
        </pc:spChg>
        <pc:spChg chg="add mod">
          <ac:chgData name="谷口 幸正" userId="d9fe513b-f051-48aa-8273-a3048b0f912e" providerId="ADAL" clId="{3E83C68E-02A5-424A-8609-932D2DB3D602}" dt="2023-06-23T10:26:12.362" v="389" actId="1036"/>
          <ac:spMkLst>
            <pc:docMk/>
            <pc:sldMk cId="2431497879" sldId="258"/>
            <ac:spMk id="35" creationId="{61AA960E-1EA1-423C-9507-F472A4E05C0E}"/>
          </ac:spMkLst>
        </pc:spChg>
        <pc:spChg chg="add mod">
          <ac:chgData name="谷口 幸正" userId="d9fe513b-f051-48aa-8273-a3048b0f912e" providerId="ADAL" clId="{3E83C68E-02A5-424A-8609-932D2DB3D602}" dt="2023-06-23T10:24:42.132" v="358" actId="14100"/>
          <ac:spMkLst>
            <pc:docMk/>
            <pc:sldMk cId="2431497879" sldId="258"/>
            <ac:spMk id="36" creationId="{47D7E894-7867-4DB4-8822-D30F3FA7E8B8}"/>
          </ac:spMkLst>
        </pc:spChg>
        <pc:spChg chg="add mod">
          <ac:chgData name="谷口 幸正" userId="d9fe513b-f051-48aa-8273-a3048b0f912e" providerId="ADAL" clId="{3E83C68E-02A5-424A-8609-932D2DB3D602}" dt="2023-06-23T10:26:30.462" v="416" actId="20577"/>
          <ac:spMkLst>
            <pc:docMk/>
            <pc:sldMk cId="2431497879" sldId="258"/>
            <ac:spMk id="37" creationId="{B7CE7CEB-848F-4242-B97D-BE0DF66005E5}"/>
          </ac:spMkLst>
        </pc:spChg>
        <pc:spChg chg="add mod">
          <ac:chgData name="谷口 幸正" userId="d9fe513b-f051-48aa-8273-a3048b0f912e" providerId="ADAL" clId="{3E83C68E-02A5-424A-8609-932D2DB3D602}" dt="2023-06-23T10:26:39.452" v="418" actId="14100"/>
          <ac:spMkLst>
            <pc:docMk/>
            <pc:sldMk cId="2431497879" sldId="258"/>
            <ac:spMk id="38" creationId="{2F40C054-C5B8-4258-884D-29B7C717E136}"/>
          </ac:spMkLst>
        </pc:spChg>
        <pc:spChg chg="add mod">
          <ac:chgData name="谷口 幸正" userId="d9fe513b-f051-48aa-8273-a3048b0f912e" providerId="ADAL" clId="{3E83C68E-02A5-424A-8609-932D2DB3D602}" dt="2023-06-23T10:26:42.002" v="419" actId="571"/>
          <ac:spMkLst>
            <pc:docMk/>
            <pc:sldMk cId="2431497879" sldId="258"/>
            <ac:spMk id="39" creationId="{6378855F-2AD6-4350-9183-390094C49B25}"/>
          </ac:spMkLst>
        </pc:spChg>
        <pc:graphicFrameChg chg="del">
          <ac:chgData name="谷口 幸正" userId="d9fe513b-f051-48aa-8273-a3048b0f912e" providerId="ADAL" clId="{3E83C68E-02A5-424A-8609-932D2DB3D602}" dt="2023-06-23T07:04:12.522" v="15" actId="478"/>
          <ac:graphicFrameMkLst>
            <pc:docMk/>
            <pc:sldMk cId="2431497879" sldId="258"/>
            <ac:graphicFrameMk id="2" creationId="{00000000-0000-0000-0000-000000000000}"/>
          </ac:graphicFrameMkLst>
        </pc:graphicFrameChg>
        <pc:graphicFrameChg chg="add del mod modGraphic">
          <ac:chgData name="谷口 幸正" userId="d9fe513b-f051-48aa-8273-a3048b0f912e" providerId="ADAL" clId="{3E83C68E-02A5-424A-8609-932D2DB3D602}" dt="2023-06-23T10:20:29.434" v="278" actId="478"/>
          <ac:graphicFrameMkLst>
            <pc:docMk/>
            <pc:sldMk cId="2431497879" sldId="258"/>
            <ac:graphicFrameMk id="19" creationId="{7B26C836-5452-4DDC-AC99-E9A28BFBD21A}"/>
          </ac:graphicFrameMkLst>
        </pc:graphicFrameChg>
      </pc:sldChg>
      <pc:sldChg chg="modSp add mod ord">
        <pc:chgData name="谷口 幸正" userId="d9fe513b-f051-48aa-8273-a3048b0f912e" providerId="ADAL" clId="{3E83C68E-02A5-424A-8609-932D2DB3D602}" dt="2023-06-23T10:22:33.423" v="316" actId="6549"/>
        <pc:sldMkLst>
          <pc:docMk/>
          <pc:sldMk cId="1167410673" sldId="259"/>
        </pc:sldMkLst>
        <pc:spChg chg="mod">
          <ac:chgData name="谷口 幸正" userId="d9fe513b-f051-48aa-8273-a3048b0f912e" providerId="ADAL" clId="{3E83C68E-02A5-424A-8609-932D2DB3D602}" dt="2023-06-23T10:22:33.423" v="316" actId="6549"/>
          <ac:spMkLst>
            <pc:docMk/>
            <pc:sldMk cId="1167410673" sldId="259"/>
            <ac:spMk id="30" creationId="{619922F9-8321-4B57-B524-C715C44E9201}"/>
          </ac:spMkLst>
        </pc:spChg>
        <pc:spChg chg="mod">
          <ac:chgData name="谷口 幸正" userId="d9fe513b-f051-48aa-8273-a3048b0f912e" providerId="ADAL" clId="{3E83C68E-02A5-424A-8609-932D2DB3D602}" dt="2023-06-23T10:22:25.604" v="315" actId="20577"/>
          <ac:spMkLst>
            <pc:docMk/>
            <pc:sldMk cId="1167410673" sldId="259"/>
            <ac:spMk id="31" creationId="{42DB2AE6-1558-4DAF-97D4-24E948642E34}"/>
          </ac:spMkLst>
        </pc:spChg>
        <pc:spChg chg="mod">
          <ac:chgData name="谷口 幸正" userId="d9fe513b-f051-48aa-8273-a3048b0f912e" providerId="ADAL" clId="{3E83C68E-02A5-424A-8609-932D2DB3D602}" dt="2023-06-23T10:22:09.783" v="298" actId="404"/>
          <ac:spMkLst>
            <pc:docMk/>
            <pc:sldMk cId="1167410673" sldId="259"/>
            <ac:spMk id="32" creationId="{144CA553-AE56-4382-851A-C20D069F8A94}"/>
          </ac:spMkLst>
        </pc:spChg>
        <pc:spChg chg="mod">
          <ac:chgData name="谷口 幸正" userId="d9fe513b-f051-48aa-8273-a3048b0f912e" providerId="ADAL" clId="{3E83C68E-02A5-424A-8609-932D2DB3D602}" dt="2023-06-23T10:22:15.443" v="306" actId="404"/>
          <ac:spMkLst>
            <pc:docMk/>
            <pc:sldMk cId="1167410673" sldId="259"/>
            <ac:spMk id="33" creationId="{6C80F761-91FE-4B97-8564-F23A66C8EFBD}"/>
          </ac:spMkLst>
        </pc:spChg>
        <pc:spChg chg="mod">
          <ac:chgData name="谷口 幸正" userId="d9fe513b-f051-48aa-8273-a3048b0f912e" providerId="ADAL" clId="{3E83C68E-02A5-424A-8609-932D2DB3D602}" dt="2023-06-23T10:22:12.333" v="302" actId="404"/>
          <ac:spMkLst>
            <pc:docMk/>
            <pc:sldMk cId="1167410673" sldId="259"/>
            <ac:spMk id="34" creationId="{27FAD539-2CE8-49BA-B4B9-9079F45173B7}"/>
          </ac:spMkLst>
        </pc:spChg>
        <pc:graphicFrameChg chg="mod modGraphic">
          <ac:chgData name="谷口 幸正" userId="d9fe513b-f051-48aa-8273-a3048b0f912e" providerId="ADAL" clId="{3E83C68E-02A5-424A-8609-932D2DB3D602}" dt="2023-06-23T10:18:18.354" v="274" actId="20577"/>
          <ac:graphicFrameMkLst>
            <pc:docMk/>
            <pc:sldMk cId="1167410673" sldId="259"/>
            <ac:graphicFrameMk id="19" creationId="{7B26C836-5452-4DDC-AC99-E9A28BFBD21A}"/>
          </ac:graphicFrameMkLst>
        </pc:graphicFrameChg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3177585960" sldId="259"/>
        </pc:sldMkLst>
      </pc:sldChg>
      <pc:sldChg chg="addSp delSp modSp add mod delAnim">
        <pc:chgData name="谷口 幸正" userId="d9fe513b-f051-48aa-8273-a3048b0f912e" providerId="ADAL" clId="{3E83C68E-02A5-424A-8609-932D2DB3D602}" dt="2023-06-23T10:30:17.362" v="442" actId="14100"/>
        <pc:sldMkLst>
          <pc:docMk/>
          <pc:sldMk cId="2883930507" sldId="260"/>
        </pc:sldMkLst>
        <pc:spChg chg="del">
          <ac:chgData name="谷口 幸正" userId="d9fe513b-f051-48aa-8273-a3048b0f912e" providerId="ADAL" clId="{3E83C68E-02A5-424A-8609-932D2DB3D602}" dt="2023-06-23T10:29:18.111" v="421" actId="478"/>
          <ac:spMkLst>
            <pc:docMk/>
            <pc:sldMk cId="2883930507" sldId="260"/>
            <ac:spMk id="5" creationId="{CB9D2047-D627-4E9E-9944-AE31C7055438}"/>
          </ac:spMkLst>
        </pc:spChg>
        <pc:spChg chg="mod">
          <ac:chgData name="谷口 幸正" userId="d9fe513b-f051-48aa-8273-a3048b0f912e" providerId="ADAL" clId="{3E83C68E-02A5-424A-8609-932D2DB3D602}" dt="2023-06-23T10:29:22.010" v="424" actId="20577"/>
          <ac:spMkLst>
            <pc:docMk/>
            <pc:sldMk cId="2883930507" sldId="260"/>
            <ac:spMk id="15" creationId="{00000000-0000-0000-0000-000000000000}"/>
          </ac:spMkLst>
        </pc:spChg>
        <pc:spChg chg="del">
          <ac:chgData name="谷口 幸正" userId="d9fe513b-f051-48aa-8273-a3048b0f912e" providerId="ADAL" clId="{3E83C68E-02A5-424A-8609-932D2DB3D602}" dt="2023-06-23T10:29:18.111" v="421" actId="478"/>
          <ac:spMkLst>
            <pc:docMk/>
            <pc:sldMk cId="2883930507" sldId="260"/>
            <ac:spMk id="35" creationId="{61AA960E-1EA1-423C-9507-F472A4E05C0E}"/>
          </ac:spMkLst>
        </pc:spChg>
        <pc:spChg chg="del">
          <ac:chgData name="谷口 幸正" userId="d9fe513b-f051-48aa-8273-a3048b0f912e" providerId="ADAL" clId="{3E83C68E-02A5-424A-8609-932D2DB3D602}" dt="2023-06-23T10:29:18.111" v="421" actId="478"/>
          <ac:spMkLst>
            <pc:docMk/>
            <pc:sldMk cId="2883930507" sldId="260"/>
            <ac:spMk id="36" creationId="{47D7E894-7867-4DB4-8822-D30F3FA7E8B8}"/>
          </ac:spMkLst>
        </pc:spChg>
        <pc:spChg chg="del">
          <ac:chgData name="谷口 幸正" userId="d9fe513b-f051-48aa-8273-a3048b0f912e" providerId="ADAL" clId="{3E83C68E-02A5-424A-8609-932D2DB3D602}" dt="2023-06-23T10:29:18.111" v="421" actId="478"/>
          <ac:spMkLst>
            <pc:docMk/>
            <pc:sldMk cId="2883930507" sldId="260"/>
            <ac:spMk id="37" creationId="{B7CE7CEB-848F-4242-B97D-BE0DF66005E5}"/>
          </ac:spMkLst>
        </pc:spChg>
        <pc:spChg chg="del">
          <ac:chgData name="谷口 幸正" userId="d9fe513b-f051-48aa-8273-a3048b0f912e" providerId="ADAL" clId="{3E83C68E-02A5-424A-8609-932D2DB3D602}" dt="2023-06-23T10:29:18.111" v="421" actId="478"/>
          <ac:spMkLst>
            <pc:docMk/>
            <pc:sldMk cId="2883930507" sldId="260"/>
            <ac:spMk id="38" creationId="{2F40C054-C5B8-4258-884D-29B7C717E136}"/>
          </ac:spMkLst>
        </pc:spChg>
        <pc:spChg chg="del">
          <ac:chgData name="谷口 幸正" userId="d9fe513b-f051-48aa-8273-a3048b0f912e" providerId="ADAL" clId="{3E83C68E-02A5-424A-8609-932D2DB3D602}" dt="2023-06-23T10:29:18.111" v="421" actId="478"/>
          <ac:spMkLst>
            <pc:docMk/>
            <pc:sldMk cId="2883930507" sldId="260"/>
            <ac:spMk id="39" creationId="{6378855F-2AD6-4350-9183-390094C49B25}"/>
          </ac:spMkLst>
        </pc:spChg>
        <pc:picChg chg="add mod">
          <ac:chgData name="谷口 幸正" userId="d9fe513b-f051-48aa-8273-a3048b0f912e" providerId="ADAL" clId="{3E83C68E-02A5-424A-8609-932D2DB3D602}" dt="2023-06-23T10:30:17.362" v="442" actId="14100"/>
          <ac:picMkLst>
            <pc:docMk/>
            <pc:sldMk cId="2883930507" sldId="260"/>
            <ac:picMk id="10" creationId="{896B4596-125D-41C4-AC41-43E5AC308833}"/>
          </ac:picMkLst>
        </pc:picChg>
        <pc:picChg chg="add mod">
          <ac:chgData name="谷口 幸正" userId="d9fe513b-f051-48aa-8273-a3048b0f912e" providerId="ADAL" clId="{3E83C68E-02A5-424A-8609-932D2DB3D602}" dt="2023-06-23T10:29:40.712" v="431" actId="14100"/>
          <ac:picMkLst>
            <pc:docMk/>
            <pc:sldMk cId="2883930507" sldId="260"/>
            <ac:picMk id="11" creationId="{3A76DC38-4F2B-401C-A790-BD51E870243D}"/>
          </ac:picMkLst>
        </pc:picChg>
        <pc:picChg chg="add mod">
          <ac:chgData name="谷口 幸正" userId="d9fe513b-f051-48aa-8273-a3048b0f912e" providerId="ADAL" clId="{3E83C68E-02A5-424A-8609-932D2DB3D602}" dt="2023-06-23T10:29:51.218" v="436" actId="14100"/>
          <ac:picMkLst>
            <pc:docMk/>
            <pc:sldMk cId="2883930507" sldId="260"/>
            <ac:picMk id="12" creationId="{33B319AB-5809-480C-9EA0-6C1CECD0CC9C}"/>
          </ac:picMkLst>
        </pc:picChg>
        <pc:picChg chg="add mod">
          <ac:chgData name="谷口 幸正" userId="d9fe513b-f051-48aa-8273-a3048b0f912e" providerId="ADAL" clId="{3E83C68E-02A5-424A-8609-932D2DB3D602}" dt="2023-06-23T10:30:13.138" v="441" actId="14100"/>
          <ac:picMkLst>
            <pc:docMk/>
            <pc:sldMk cId="2883930507" sldId="260"/>
            <ac:picMk id="14" creationId="{9B1C5570-EEF4-41CE-832F-0DE2E6F55972}"/>
          </ac:picMkLst>
        </pc:picChg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4175666251" sldId="260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951231642" sldId="261"/>
        </pc:sldMkLst>
      </pc:sldChg>
      <pc:sldChg chg="addSp delSp modSp add mod modAnim">
        <pc:chgData name="谷口 幸正" userId="d9fe513b-f051-48aa-8273-a3048b0f912e" providerId="ADAL" clId="{3E83C68E-02A5-424A-8609-932D2DB3D602}" dt="2023-06-23T10:37:19.478" v="488" actId="1038"/>
        <pc:sldMkLst>
          <pc:docMk/>
          <pc:sldMk cId="1474549548" sldId="261"/>
        </pc:sldMkLst>
        <pc:spChg chg="add mod">
          <ac:chgData name="谷口 幸正" userId="d9fe513b-f051-48aa-8273-a3048b0f912e" providerId="ADAL" clId="{3E83C68E-02A5-424A-8609-932D2DB3D602}" dt="2023-06-23T10:36:52.818" v="479" actId="1076"/>
          <ac:spMkLst>
            <pc:docMk/>
            <pc:sldMk cId="1474549548" sldId="261"/>
            <ac:spMk id="9" creationId="{5096C3C8-F457-477D-9893-15076220E32D}"/>
          </ac:spMkLst>
        </pc:spChg>
        <pc:spChg chg="mod">
          <ac:chgData name="谷口 幸正" userId="d9fe513b-f051-48aa-8273-a3048b0f912e" providerId="ADAL" clId="{3E83C68E-02A5-424A-8609-932D2DB3D602}" dt="2023-06-23T10:36:11.385" v="472" actId="6549"/>
          <ac:spMkLst>
            <pc:docMk/>
            <pc:sldMk cId="1474549548" sldId="261"/>
            <ac:spMk id="15" creationId="{00000000-0000-0000-0000-000000000000}"/>
          </ac:spMkLst>
        </pc:spChg>
        <pc:spChg chg="add mod">
          <ac:chgData name="谷口 幸正" userId="d9fe513b-f051-48aa-8273-a3048b0f912e" providerId="ADAL" clId="{3E83C68E-02A5-424A-8609-932D2DB3D602}" dt="2023-06-23T10:37:05.063" v="482" actId="14100"/>
          <ac:spMkLst>
            <pc:docMk/>
            <pc:sldMk cId="1474549548" sldId="261"/>
            <ac:spMk id="16" creationId="{4E007B2B-7FFF-4E27-A74D-CC3C34295B00}"/>
          </ac:spMkLst>
        </pc:spChg>
        <pc:spChg chg="add mod">
          <ac:chgData name="谷口 幸正" userId="d9fe513b-f051-48aa-8273-a3048b0f912e" providerId="ADAL" clId="{3E83C68E-02A5-424A-8609-932D2DB3D602}" dt="2023-06-23T10:37:11.030" v="484" actId="14100"/>
          <ac:spMkLst>
            <pc:docMk/>
            <pc:sldMk cId="1474549548" sldId="261"/>
            <ac:spMk id="17" creationId="{23BB864C-E4A8-45CE-8054-3094A9E5F962}"/>
          </ac:spMkLst>
        </pc:spChg>
        <pc:spChg chg="add mod">
          <ac:chgData name="谷口 幸正" userId="d9fe513b-f051-48aa-8273-a3048b0f912e" providerId="ADAL" clId="{3E83C68E-02A5-424A-8609-932D2DB3D602}" dt="2023-06-23T10:37:19.478" v="488" actId="1038"/>
          <ac:spMkLst>
            <pc:docMk/>
            <pc:sldMk cId="1474549548" sldId="261"/>
            <ac:spMk id="18" creationId="{67225D79-A126-4A9A-9DDB-7592873E399E}"/>
          </ac:spMkLst>
        </pc:spChg>
        <pc:picChg chg="add mod modCrop">
          <ac:chgData name="谷口 幸正" userId="d9fe513b-f051-48aa-8273-a3048b0f912e" providerId="ADAL" clId="{3E83C68E-02A5-424A-8609-932D2DB3D602}" dt="2023-06-23T10:36:45.294" v="477" actId="1076"/>
          <ac:picMkLst>
            <pc:docMk/>
            <pc:sldMk cId="1474549548" sldId="261"/>
            <ac:picMk id="8" creationId="{71504B06-741C-4E16-BD9F-15592552DBE8}"/>
          </ac:picMkLst>
        </pc:picChg>
        <pc:picChg chg="del">
          <ac:chgData name="谷口 幸正" userId="d9fe513b-f051-48aa-8273-a3048b0f912e" providerId="ADAL" clId="{3E83C68E-02A5-424A-8609-932D2DB3D602}" dt="2023-06-23T10:35:06.001" v="444" actId="478"/>
          <ac:picMkLst>
            <pc:docMk/>
            <pc:sldMk cId="1474549548" sldId="261"/>
            <ac:picMk id="10" creationId="{896B4596-125D-41C4-AC41-43E5AC308833}"/>
          </ac:picMkLst>
        </pc:picChg>
        <pc:picChg chg="del">
          <ac:chgData name="谷口 幸正" userId="d9fe513b-f051-48aa-8273-a3048b0f912e" providerId="ADAL" clId="{3E83C68E-02A5-424A-8609-932D2DB3D602}" dt="2023-06-23T10:35:06.001" v="444" actId="478"/>
          <ac:picMkLst>
            <pc:docMk/>
            <pc:sldMk cId="1474549548" sldId="261"/>
            <ac:picMk id="11" creationId="{3A76DC38-4F2B-401C-A790-BD51E870243D}"/>
          </ac:picMkLst>
        </pc:picChg>
        <pc:picChg chg="del">
          <ac:chgData name="谷口 幸正" userId="d9fe513b-f051-48aa-8273-a3048b0f912e" providerId="ADAL" clId="{3E83C68E-02A5-424A-8609-932D2DB3D602}" dt="2023-06-23T10:35:06.001" v="444" actId="478"/>
          <ac:picMkLst>
            <pc:docMk/>
            <pc:sldMk cId="1474549548" sldId="261"/>
            <ac:picMk id="12" creationId="{33B319AB-5809-480C-9EA0-6C1CECD0CC9C}"/>
          </ac:picMkLst>
        </pc:picChg>
        <pc:picChg chg="del">
          <ac:chgData name="谷口 幸正" userId="d9fe513b-f051-48aa-8273-a3048b0f912e" providerId="ADAL" clId="{3E83C68E-02A5-424A-8609-932D2DB3D602}" dt="2023-06-23T10:35:06.001" v="444" actId="478"/>
          <ac:picMkLst>
            <pc:docMk/>
            <pc:sldMk cId="1474549548" sldId="261"/>
            <ac:picMk id="14" creationId="{9B1C5570-EEF4-41CE-832F-0DE2E6F55972}"/>
          </ac:picMkLst>
        </pc:picChg>
      </pc:sldChg>
      <pc:sldChg chg="addSp delSp modSp add mod">
        <pc:chgData name="谷口 幸正" userId="d9fe513b-f051-48aa-8273-a3048b0f912e" providerId="ADAL" clId="{3E83C68E-02A5-424A-8609-932D2DB3D602}" dt="2023-06-27T02:57:58.710" v="573" actId="20577"/>
        <pc:sldMkLst>
          <pc:docMk/>
          <pc:sldMk cId="810854429" sldId="262"/>
        </pc:sldMkLst>
        <pc:spChg chg="mod">
          <ac:chgData name="谷口 幸正" userId="d9fe513b-f051-48aa-8273-a3048b0f912e" providerId="ADAL" clId="{3E83C68E-02A5-424A-8609-932D2DB3D602}" dt="2023-06-27T02:57:20.274" v="558" actId="14100"/>
          <ac:spMkLst>
            <pc:docMk/>
            <pc:sldMk cId="810854429" sldId="262"/>
            <ac:spMk id="9" creationId="{5096C3C8-F457-477D-9893-15076220E32D}"/>
          </ac:spMkLst>
        </pc:spChg>
        <pc:spChg chg="mod">
          <ac:chgData name="谷口 幸正" userId="d9fe513b-f051-48aa-8273-a3048b0f912e" providerId="ADAL" clId="{3E83C68E-02A5-424A-8609-932D2DB3D602}" dt="2023-06-27T02:57:58.710" v="573" actId="20577"/>
          <ac:spMkLst>
            <pc:docMk/>
            <pc:sldMk cId="810854429" sldId="262"/>
            <ac:spMk id="15" creationId="{00000000-0000-0000-0000-000000000000}"/>
          </ac:spMkLst>
        </pc:spChg>
        <pc:spChg chg="mod">
          <ac:chgData name="谷口 幸正" userId="d9fe513b-f051-48aa-8273-a3048b0f912e" providerId="ADAL" clId="{3E83C68E-02A5-424A-8609-932D2DB3D602}" dt="2023-06-27T02:55:06.795" v="501" actId="14100"/>
          <ac:spMkLst>
            <pc:docMk/>
            <pc:sldMk cId="810854429" sldId="262"/>
            <ac:spMk id="16" creationId="{4E007B2B-7FFF-4E27-A74D-CC3C34295B00}"/>
          </ac:spMkLst>
        </pc:spChg>
        <pc:spChg chg="mod">
          <ac:chgData name="谷口 幸正" userId="d9fe513b-f051-48aa-8273-a3048b0f912e" providerId="ADAL" clId="{3E83C68E-02A5-424A-8609-932D2DB3D602}" dt="2023-06-27T02:55:54.955" v="515" actId="14100"/>
          <ac:spMkLst>
            <pc:docMk/>
            <pc:sldMk cId="810854429" sldId="262"/>
            <ac:spMk id="17" creationId="{23BB864C-E4A8-45CE-8054-3094A9E5F962}"/>
          </ac:spMkLst>
        </pc:spChg>
        <pc:spChg chg="mod">
          <ac:chgData name="谷口 幸正" userId="d9fe513b-f051-48aa-8273-a3048b0f912e" providerId="ADAL" clId="{3E83C68E-02A5-424A-8609-932D2DB3D602}" dt="2023-06-27T02:56:37.395" v="546" actId="14100"/>
          <ac:spMkLst>
            <pc:docMk/>
            <pc:sldMk cId="810854429" sldId="262"/>
            <ac:spMk id="18" creationId="{67225D79-A126-4A9A-9DDB-7592873E399E}"/>
          </ac:spMkLst>
        </pc:spChg>
        <pc:picChg chg="del">
          <ac:chgData name="谷口 幸正" userId="d9fe513b-f051-48aa-8273-a3048b0f912e" providerId="ADAL" clId="{3E83C68E-02A5-424A-8609-932D2DB3D602}" dt="2023-06-27T02:56:09.577" v="522" actId="478"/>
          <ac:picMkLst>
            <pc:docMk/>
            <pc:sldMk cId="810854429" sldId="262"/>
            <ac:picMk id="8" creationId="{71504B06-741C-4E16-BD9F-15592552DBE8}"/>
          </ac:picMkLst>
        </pc:picChg>
        <pc:picChg chg="add mod ord modCrop">
          <ac:chgData name="谷口 幸正" userId="d9fe513b-f051-48aa-8273-a3048b0f912e" providerId="ADAL" clId="{3E83C68E-02A5-424A-8609-932D2DB3D602}" dt="2023-06-27T02:57:10.484" v="552" actId="167"/>
          <ac:picMkLst>
            <pc:docMk/>
            <pc:sldMk cId="810854429" sldId="262"/>
            <ac:picMk id="10" creationId="{20073C2E-4E4A-4EAD-ACDB-EBCC3CC1AB69}"/>
          </ac:picMkLst>
        </pc:picChg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1413709462" sldId="262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1151495987" sldId="263"/>
        </pc:sldMkLst>
      </pc:sldChg>
      <pc:sldChg chg="addSp delSp modSp add mod delAnim modAnim">
        <pc:chgData name="谷口 幸正" userId="d9fe513b-f051-48aa-8273-a3048b0f912e" providerId="ADAL" clId="{3E83C68E-02A5-424A-8609-932D2DB3D602}" dt="2023-06-27T03:00:04.176" v="657" actId="14100"/>
        <pc:sldMkLst>
          <pc:docMk/>
          <pc:sldMk cId="1780100001" sldId="263"/>
        </pc:sldMkLst>
        <pc:spChg chg="del">
          <ac:chgData name="谷口 幸正" userId="d9fe513b-f051-48aa-8273-a3048b0f912e" providerId="ADAL" clId="{3E83C68E-02A5-424A-8609-932D2DB3D602}" dt="2023-06-27T02:58:18.755" v="611" actId="478"/>
          <ac:spMkLst>
            <pc:docMk/>
            <pc:sldMk cId="1780100001" sldId="263"/>
            <ac:spMk id="9" creationId="{5096C3C8-F457-477D-9893-15076220E32D}"/>
          </ac:spMkLst>
        </pc:spChg>
        <pc:spChg chg="add mod">
          <ac:chgData name="谷口 幸正" userId="d9fe513b-f051-48aa-8273-a3048b0f912e" providerId="ADAL" clId="{3E83C68E-02A5-424A-8609-932D2DB3D602}" dt="2023-06-27T02:59:49.736" v="650" actId="14100"/>
          <ac:spMkLst>
            <pc:docMk/>
            <pc:sldMk cId="1780100001" sldId="263"/>
            <ac:spMk id="11" creationId="{F2C8DB02-34B4-4AA8-8F58-6F9A0A7A8576}"/>
          </ac:spMkLst>
        </pc:spChg>
        <pc:spChg chg="add mod">
          <ac:chgData name="谷口 幸正" userId="d9fe513b-f051-48aa-8273-a3048b0f912e" providerId="ADAL" clId="{3E83C68E-02A5-424A-8609-932D2DB3D602}" dt="2023-06-27T02:59:56.854" v="652" actId="14100"/>
          <ac:spMkLst>
            <pc:docMk/>
            <pc:sldMk cId="1780100001" sldId="263"/>
            <ac:spMk id="12" creationId="{7FE33F25-CECA-41F6-8C2E-9FF49D399E76}"/>
          </ac:spMkLst>
        </pc:spChg>
        <pc:spChg chg="add mod">
          <ac:chgData name="谷口 幸正" userId="d9fe513b-f051-48aa-8273-a3048b0f912e" providerId="ADAL" clId="{3E83C68E-02A5-424A-8609-932D2DB3D602}" dt="2023-06-27T03:00:04.176" v="657" actId="14100"/>
          <ac:spMkLst>
            <pc:docMk/>
            <pc:sldMk cId="1780100001" sldId="263"/>
            <ac:spMk id="14" creationId="{BC1CA4FA-7A68-4722-A7D4-3FC98682F5FD}"/>
          </ac:spMkLst>
        </pc:spChg>
        <pc:spChg chg="mod">
          <ac:chgData name="谷口 幸正" userId="d9fe513b-f051-48aa-8273-a3048b0f912e" providerId="ADAL" clId="{3E83C68E-02A5-424A-8609-932D2DB3D602}" dt="2023-06-27T02:59:35.130" v="644" actId="20577"/>
          <ac:spMkLst>
            <pc:docMk/>
            <pc:sldMk cId="1780100001" sldId="263"/>
            <ac:spMk id="15" creationId="{00000000-0000-0000-0000-000000000000}"/>
          </ac:spMkLst>
        </pc:spChg>
        <pc:spChg chg="mod">
          <ac:chgData name="谷口 幸正" userId="d9fe513b-f051-48aa-8273-a3048b0f912e" providerId="ADAL" clId="{3E83C68E-02A5-424A-8609-932D2DB3D602}" dt="2023-06-27T02:59:40.944" v="646" actId="14100"/>
          <ac:spMkLst>
            <pc:docMk/>
            <pc:sldMk cId="1780100001" sldId="263"/>
            <ac:spMk id="16" creationId="{4E007B2B-7FFF-4E27-A74D-CC3C34295B00}"/>
          </ac:spMkLst>
        </pc:spChg>
        <pc:spChg chg="del">
          <ac:chgData name="谷口 幸正" userId="d9fe513b-f051-48aa-8273-a3048b0f912e" providerId="ADAL" clId="{3E83C68E-02A5-424A-8609-932D2DB3D602}" dt="2023-06-27T02:58:21.275" v="612" actId="478"/>
          <ac:spMkLst>
            <pc:docMk/>
            <pc:sldMk cId="1780100001" sldId="263"/>
            <ac:spMk id="17" creationId="{23BB864C-E4A8-45CE-8054-3094A9E5F962}"/>
          </ac:spMkLst>
        </pc:spChg>
        <pc:spChg chg="del">
          <ac:chgData name="谷口 幸正" userId="d9fe513b-f051-48aa-8273-a3048b0f912e" providerId="ADAL" clId="{3E83C68E-02A5-424A-8609-932D2DB3D602}" dt="2023-06-27T02:58:21.275" v="612" actId="478"/>
          <ac:spMkLst>
            <pc:docMk/>
            <pc:sldMk cId="1780100001" sldId="263"/>
            <ac:spMk id="18" creationId="{67225D79-A126-4A9A-9DDB-7592873E399E}"/>
          </ac:spMkLst>
        </pc:spChg>
        <pc:picChg chg="del">
          <ac:chgData name="谷口 幸正" userId="d9fe513b-f051-48aa-8273-a3048b0f912e" providerId="ADAL" clId="{3E83C68E-02A5-424A-8609-932D2DB3D602}" dt="2023-06-27T02:58:16.755" v="610" actId="478"/>
          <ac:picMkLst>
            <pc:docMk/>
            <pc:sldMk cId="1780100001" sldId="263"/>
            <ac:picMk id="10" creationId="{20073C2E-4E4A-4EAD-ACDB-EBCC3CC1AB69}"/>
          </ac:picMkLst>
        </pc:picChg>
      </pc:sldChg>
      <pc:sldChg chg="addSp delSp modSp add mod delAnim modAnim">
        <pc:chgData name="谷口 幸正" userId="d9fe513b-f051-48aa-8273-a3048b0f912e" providerId="ADAL" clId="{3E83C68E-02A5-424A-8609-932D2DB3D602}" dt="2023-06-27T03:00:32.734" v="666" actId="478"/>
        <pc:sldMkLst>
          <pc:docMk/>
          <pc:sldMk cId="305806396" sldId="264"/>
        </pc:sldMkLst>
        <pc:spChg chg="del">
          <ac:chgData name="谷口 幸正" userId="d9fe513b-f051-48aa-8273-a3048b0f912e" providerId="ADAL" clId="{3E83C68E-02A5-424A-8609-932D2DB3D602}" dt="2023-06-27T03:00:23.904" v="663" actId="478"/>
          <ac:spMkLst>
            <pc:docMk/>
            <pc:sldMk cId="305806396" sldId="264"/>
            <ac:spMk id="11" creationId="{F2C8DB02-34B4-4AA8-8F58-6F9A0A7A8576}"/>
          </ac:spMkLst>
        </pc:spChg>
        <pc:spChg chg="del">
          <ac:chgData name="谷口 幸正" userId="d9fe513b-f051-48aa-8273-a3048b0f912e" providerId="ADAL" clId="{3E83C68E-02A5-424A-8609-932D2DB3D602}" dt="2023-06-27T03:00:23.904" v="663" actId="478"/>
          <ac:spMkLst>
            <pc:docMk/>
            <pc:sldMk cId="305806396" sldId="264"/>
            <ac:spMk id="12" creationId="{7FE33F25-CECA-41F6-8C2E-9FF49D399E76}"/>
          </ac:spMkLst>
        </pc:spChg>
        <pc:spChg chg="del">
          <ac:chgData name="谷口 幸正" userId="d9fe513b-f051-48aa-8273-a3048b0f912e" providerId="ADAL" clId="{3E83C68E-02A5-424A-8609-932D2DB3D602}" dt="2023-06-27T03:00:23.904" v="663" actId="478"/>
          <ac:spMkLst>
            <pc:docMk/>
            <pc:sldMk cId="305806396" sldId="264"/>
            <ac:spMk id="14" creationId="{BC1CA4FA-7A68-4722-A7D4-3FC98682F5FD}"/>
          </ac:spMkLst>
        </pc:spChg>
        <pc:spChg chg="mod">
          <ac:chgData name="谷口 幸正" userId="d9fe513b-f051-48aa-8273-a3048b0f912e" providerId="ADAL" clId="{3E83C68E-02A5-424A-8609-932D2DB3D602}" dt="2023-06-27T03:00:19.524" v="661" actId="20577"/>
          <ac:spMkLst>
            <pc:docMk/>
            <pc:sldMk cId="305806396" sldId="264"/>
            <ac:spMk id="15" creationId="{00000000-0000-0000-0000-000000000000}"/>
          </ac:spMkLst>
        </pc:spChg>
        <pc:spChg chg="del mod">
          <ac:chgData name="谷口 幸正" userId="d9fe513b-f051-48aa-8273-a3048b0f912e" providerId="ADAL" clId="{3E83C68E-02A5-424A-8609-932D2DB3D602}" dt="2023-06-27T03:00:32.734" v="666" actId="478"/>
          <ac:spMkLst>
            <pc:docMk/>
            <pc:sldMk cId="305806396" sldId="264"/>
            <ac:spMk id="16" creationId="{4E007B2B-7FFF-4E27-A74D-CC3C34295B00}"/>
          </ac:spMkLst>
        </pc:spChg>
        <pc:picChg chg="add mod">
          <ac:chgData name="谷口 幸正" userId="d9fe513b-f051-48aa-8273-a3048b0f912e" providerId="ADAL" clId="{3E83C68E-02A5-424A-8609-932D2DB3D602}" dt="2023-06-27T03:00:31.434" v="665" actId="1076"/>
          <ac:picMkLst>
            <pc:docMk/>
            <pc:sldMk cId="305806396" sldId="264"/>
            <ac:picMk id="8" creationId="{A6AF1902-8530-4AA1-852A-932271B1CF90}"/>
          </ac:picMkLst>
        </pc:picChg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387583860" sldId="264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488898899" sldId="265"/>
        </pc:sldMkLst>
      </pc:sldChg>
      <pc:sldChg chg="addSp delSp modSp add mod modAnim">
        <pc:chgData name="谷口 幸正" userId="d9fe513b-f051-48aa-8273-a3048b0f912e" providerId="ADAL" clId="{3E83C68E-02A5-424A-8609-932D2DB3D602}" dt="2023-06-27T03:08:31.161" v="810"/>
        <pc:sldMkLst>
          <pc:docMk/>
          <pc:sldMk cId="1185949471" sldId="265"/>
        </pc:sldMkLst>
        <pc:spChg chg="add mod">
          <ac:chgData name="谷口 幸正" userId="d9fe513b-f051-48aa-8273-a3048b0f912e" providerId="ADAL" clId="{3E83C68E-02A5-424A-8609-932D2DB3D602}" dt="2023-06-27T03:07:39.312" v="792" actId="14100"/>
          <ac:spMkLst>
            <pc:docMk/>
            <pc:sldMk cId="1185949471" sldId="265"/>
            <ac:spMk id="6" creationId="{A60C654C-4189-4869-B95C-7654CAC53F3D}"/>
          </ac:spMkLst>
        </pc:spChg>
        <pc:spChg chg="add mod">
          <ac:chgData name="谷口 幸正" userId="d9fe513b-f051-48aa-8273-a3048b0f912e" providerId="ADAL" clId="{3E83C68E-02A5-424A-8609-932D2DB3D602}" dt="2023-06-27T03:07:54.332" v="795" actId="1035"/>
          <ac:spMkLst>
            <pc:docMk/>
            <pc:sldMk cId="1185949471" sldId="265"/>
            <ac:spMk id="7" creationId="{EE4B6EA8-9755-4CF5-9DA0-D40CFBFDA6FE}"/>
          </ac:spMkLst>
        </pc:spChg>
        <pc:spChg chg="add mod">
          <ac:chgData name="谷口 幸正" userId="d9fe513b-f051-48aa-8273-a3048b0f912e" providerId="ADAL" clId="{3E83C68E-02A5-424A-8609-932D2DB3D602}" dt="2023-06-27T03:08:05.502" v="804" actId="1037"/>
          <ac:spMkLst>
            <pc:docMk/>
            <pc:sldMk cId="1185949471" sldId="265"/>
            <ac:spMk id="9" creationId="{F8B610B8-118D-4126-8AC5-3FCAC5FA2301}"/>
          </ac:spMkLst>
        </pc:spChg>
        <pc:spChg chg="add mod">
          <ac:chgData name="谷口 幸正" userId="d9fe513b-f051-48aa-8273-a3048b0f912e" providerId="ADAL" clId="{3E83C68E-02A5-424A-8609-932D2DB3D602}" dt="2023-06-27T03:08:15.552" v="807" actId="14100"/>
          <ac:spMkLst>
            <pc:docMk/>
            <pc:sldMk cId="1185949471" sldId="265"/>
            <ac:spMk id="10" creationId="{27F31200-AFB5-45BF-9746-A888207E0B10}"/>
          </ac:spMkLst>
        </pc:spChg>
        <pc:spChg chg="add mod">
          <ac:chgData name="谷口 幸正" userId="d9fe513b-f051-48aa-8273-a3048b0f912e" providerId="ADAL" clId="{3E83C68E-02A5-424A-8609-932D2DB3D602}" dt="2023-06-27T03:08:18.272" v="808" actId="571"/>
          <ac:spMkLst>
            <pc:docMk/>
            <pc:sldMk cId="1185949471" sldId="265"/>
            <ac:spMk id="11" creationId="{4CDA2E16-F21E-40F0-9792-531BA7BFEDE3}"/>
          </ac:spMkLst>
        </pc:spChg>
        <pc:spChg chg="mod">
          <ac:chgData name="谷口 幸正" userId="d9fe513b-f051-48aa-8273-a3048b0f912e" providerId="ADAL" clId="{3E83C68E-02A5-424A-8609-932D2DB3D602}" dt="2023-06-27T03:07:32.610" v="789" actId="6549"/>
          <ac:spMkLst>
            <pc:docMk/>
            <pc:sldMk cId="1185949471" sldId="265"/>
            <ac:spMk id="15" creationId="{00000000-0000-0000-0000-000000000000}"/>
          </ac:spMkLst>
        </pc:spChg>
        <pc:picChg chg="add mod">
          <ac:chgData name="谷口 幸正" userId="d9fe513b-f051-48aa-8273-a3048b0f912e" providerId="ADAL" clId="{3E83C68E-02A5-424A-8609-932D2DB3D602}" dt="2023-06-27T03:07:09.766" v="785" actId="1076"/>
          <ac:picMkLst>
            <pc:docMk/>
            <pc:sldMk cId="1185949471" sldId="265"/>
            <ac:picMk id="5" creationId="{2C84E836-141B-49C4-9C05-E4C7B3F1A4A4}"/>
          </ac:picMkLst>
        </pc:picChg>
        <pc:picChg chg="del">
          <ac:chgData name="谷口 幸正" userId="d9fe513b-f051-48aa-8273-a3048b0f912e" providerId="ADAL" clId="{3E83C68E-02A5-424A-8609-932D2DB3D602}" dt="2023-06-27T03:01:15.324" v="668" actId="478"/>
          <ac:picMkLst>
            <pc:docMk/>
            <pc:sldMk cId="1185949471" sldId="265"/>
            <ac:picMk id="8" creationId="{A6AF1902-8530-4AA1-852A-932271B1CF90}"/>
          </ac:picMkLst>
        </pc:picChg>
      </pc:sldChg>
      <pc:sldChg chg="addSp delSp modSp add mod delAnim modAnim">
        <pc:chgData name="谷口 幸正" userId="d9fe513b-f051-48aa-8273-a3048b0f912e" providerId="ADAL" clId="{3E83C68E-02A5-424A-8609-932D2DB3D602}" dt="2023-06-27T03:19:42.589" v="1118" actId="1076"/>
        <pc:sldMkLst>
          <pc:docMk/>
          <pc:sldMk cId="548704033" sldId="266"/>
        </pc:sldMkLst>
        <pc:spChg chg="add del mod">
          <ac:chgData name="谷口 幸正" userId="d9fe513b-f051-48aa-8273-a3048b0f912e" providerId="ADAL" clId="{3E83C68E-02A5-424A-8609-932D2DB3D602}" dt="2023-06-27T03:15:20.402" v="1111" actId="478"/>
          <ac:spMkLst>
            <pc:docMk/>
            <pc:sldMk cId="548704033" sldId="266"/>
            <ac:spMk id="2" creationId="{267C7209-1BC4-4AB3-B224-91C7EECCFC56}"/>
          </ac:spMkLst>
        </pc:spChg>
        <pc:spChg chg="mod">
          <ac:chgData name="谷口 幸正" userId="d9fe513b-f051-48aa-8273-a3048b0f912e" providerId="ADAL" clId="{3E83C68E-02A5-424A-8609-932D2DB3D602}" dt="2023-06-27T03:19:42.589" v="1118" actId="1076"/>
          <ac:spMkLst>
            <pc:docMk/>
            <pc:sldMk cId="548704033" sldId="266"/>
            <ac:spMk id="6" creationId="{A60C654C-4189-4869-B95C-7654CAC53F3D}"/>
          </ac:spMkLst>
        </pc:spChg>
        <pc:spChg chg="del">
          <ac:chgData name="谷口 幸正" userId="d9fe513b-f051-48aa-8273-a3048b0f912e" providerId="ADAL" clId="{3E83C68E-02A5-424A-8609-932D2DB3D602}" dt="2023-06-27T03:10:46.869" v="831" actId="478"/>
          <ac:spMkLst>
            <pc:docMk/>
            <pc:sldMk cId="548704033" sldId="266"/>
            <ac:spMk id="7" creationId="{EE4B6EA8-9755-4CF5-9DA0-D40CFBFDA6FE}"/>
          </ac:spMkLst>
        </pc:spChg>
        <pc:spChg chg="del">
          <ac:chgData name="谷口 幸正" userId="d9fe513b-f051-48aa-8273-a3048b0f912e" providerId="ADAL" clId="{3E83C68E-02A5-424A-8609-932D2DB3D602}" dt="2023-06-27T03:10:46.869" v="831" actId="478"/>
          <ac:spMkLst>
            <pc:docMk/>
            <pc:sldMk cId="548704033" sldId="266"/>
            <ac:spMk id="9" creationId="{F8B610B8-118D-4126-8AC5-3FCAC5FA2301}"/>
          </ac:spMkLst>
        </pc:spChg>
        <pc:spChg chg="del">
          <ac:chgData name="谷口 幸正" userId="d9fe513b-f051-48aa-8273-a3048b0f912e" providerId="ADAL" clId="{3E83C68E-02A5-424A-8609-932D2DB3D602}" dt="2023-06-27T03:10:46.869" v="831" actId="478"/>
          <ac:spMkLst>
            <pc:docMk/>
            <pc:sldMk cId="548704033" sldId="266"/>
            <ac:spMk id="10" creationId="{27F31200-AFB5-45BF-9746-A888207E0B10}"/>
          </ac:spMkLst>
        </pc:spChg>
        <pc:spChg chg="del">
          <ac:chgData name="谷口 幸正" userId="d9fe513b-f051-48aa-8273-a3048b0f912e" providerId="ADAL" clId="{3E83C68E-02A5-424A-8609-932D2DB3D602}" dt="2023-06-27T03:10:46.869" v="831" actId="478"/>
          <ac:spMkLst>
            <pc:docMk/>
            <pc:sldMk cId="548704033" sldId="266"/>
            <ac:spMk id="11" creationId="{4CDA2E16-F21E-40F0-9792-531BA7BFEDE3}"/>
          </ac:spMkLst>
        </pc:spChg>
        <pc:spChg chg="add mod">
          <ac:chgData name="谷口 幸正" userId="d9fe513b-f051-48aa-8273-a3048b0f912e" providerId="ADAL" clId="{3E83C68E-02A5-424A-8609-932D2DB3D602}" dt="2023-06-27T03:14:22.045" v="1104" actId="14100"/>
          <ac:spMkLst>
            <pc:docMk/>
            <pc:sldMk cId="548704033" sldId="266"/>
            <ac:spMk id="12" creationId="{20E38057-1DFA-4D90-8ABE-CEF8797D8C0C}"/>
          </ac:spMkLst>
        </pc:spChg>
        <pc:spChg chg="mod">
          <ac:chgData name="谷口 幸正" userId="d9fe513b-f051-48aa-8273-a3048b0f912e" providerId="ADAL" clId="{3E83C68E-02A5-424A-8609-932D2DB3D602}" dt="2023-06-27T03:13:41.611" v="1096" actId="207"/>
          <ac:spMkLst>
            <pc:docMk/>
            <pc:sldMk cId="548704033" sldId="266"/>
            <ac:spMk id="15" creationId="{00000000-0000-0000-0000-000000000000}"/>
          </ac:spMkLst>
        </pc:spChg>
        <pc:picChg chg="del">
          <ac:chgData name="谷口 幸正" userId="d9fe513b-f051-48aa-8273-a3048b0f912e" providerId="ADAL" clId="{3E83C68E-02A5-424A-8609-932D2DB3D602}" dt="2023-06-27T03:10:50.981" v="833" actId="478"/>
          <ac:picMkLst>
            <pc:docMk/>
            <pc:sldMk cId="548704033" sldId="266"/>
            <ac:picMk id="5" creationId="{2C84E836-141B-49C4-9C05-E4C7B3F1A4A4}"/>
          </ac:picMkLst>
        </pc:picChg>
        <pc:picChg chg="add mod">
          <ac:chgData name="谷口 幸正" userId="d9fe513b-f051-48aa-8273-a3048b0f912e" providerId="ADAL" clId="{3E83C68E-02A5-424A-8609-932D2DB3D602}" dt="2023-06-27T03:19:33.199" v="1116" actId="1076"/>
          <ac:picMkLst>
            <pc:docMk/>
            <pc:sldMk cId="548704033" sldId="266"/>
            <ac:picMk id="1026" creationId="{4F9916DB-51AD-4572-9561-CDC7601B58AC}"/>
          </ac:picMkLst>
        </pc:picChg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2805280384" sldId="266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1265186575" sldId="267"/>
        </pc:sldMkLst>
      </pc:sldChg>
      <pc:sldChg chg="addSp delSp modSp add mod delAnim modAnim">
        <pc:chgData name="谷口 幸正" userId="d9fe513b-f051-48aa-8273-a3048b0f912e" providerId="ADAL" clId="{3E83C68E-02A5-424A-8609-932D2DB3D602}" dt="2023-06-27T03:26:37.900" v="1694" actId="14100"/>
        <pc:sldMkLst>
          <pc:docMk/>
          <pc:sldMk cId="2003457978" sldId="267"/>
        </pc:sldMkLst>
        <pc:spChg chg="mod">
          <ac:chgData name="谷口 幸正" userId="d9fe513b-f051-48aa-8273-a3048b0f912e" providerId="ADAL" clId="{3E83C68E-02A5-424A-8609-932D2DB3D602}" dt="2023-06-27T03:22:46.936" v="1209" actId="1038"/>
          <ac:spMkLst>
            <pc:docMk/>
            <pc:sldMk cId="2003457978" sldId="267"/>
            <ac:spMk id="6" creationId="{A60C654C-4189-4869-B95C-7654CAC53F3D}"/>
          </ac:spMkLst>
        </pc:spChg>
        <pc:spChg chg="add mod">
          <ac:chgData name="谷口 幸正" userId="d9fe513b-f051-48aa-8273-a3048b0f912e" providerId="ADAL" clId="{3E83C68E-02A5-424A-8609-932D2DB3D602}" dt="2023-06-27T03:24:07.971" v="1462" actId="1076"/>
          <ac:spMkLst>
            <pc:docMk/>
            <pc:sldMk cId="2003457978" sldId="267"/>
            <ac:spMk id="7" creationId="{6851C28F-DD9E-4E7A-9CB2-BCF6772AFDC6}"/>
          </ac:spMkLst>
        </pc:spChg>
        <pc:spChg chg="add mod">
          <ac:chgData name="谷口 幸正" userId="d9fe513b-f051-48aa-8273-a3048b0f912e" providerId="ADAL" clId="{3E83C68E-02A5-424A-8609-932D2DB3D602}" dt="2023-06-27T03:24:12.440" v="1464" actId="571"/>
          <ac:spMkLst>
            <pc:docMk/>
            <pc:sldMk cId="2003457978" sldId="267"/>
            <ac:spMk id="8" creationId="{3AC5B8A8-8E5C-4127-975C-C8A693D2ECFC}"/>
          </ac:spMkLst>
        </pc:spChg>
        <pc:spChg chg="add mod">
          <ac:chgData name="谷口 幸正" userId="d9fe513b-f051-48aa-8273-a3048b0f912e" providerId="ADAL" clId="{3E83C68E-02A5-424A-8609-932D2DB3D602}" dt="2023-06-27T03:26:37.900" v="1694" actId="14100"/>
          <ac:spMkLst>
            <pc:docMk/>
            <pc:sldMk cId="2003457978" sldId="267"/>
            <ac:spMk id="9" creationId="{3C56F719-47FE-468F-A8F0-9F189DED92DC}"/>
          </ac:spMkLst>
        </pc:spChg>
        <pc:spChg chg="del">
          <ac:chgData name="谷口 幸正" userId="d9fe513b-f051-48aa-8273-a3048b0f912e" providerId="ADAL" clId="{3E83C68E-02A5-424A-8609-932D2DB3D602}" dt="2023-06-27T03:20:26.803" v="1163" actId="478"/>
          <ac:spMkLst>
            <pc:docMk/>
            <pc:sldMk cId="2003457978" sldId="267"/>
            <ac:spMk id="12" creationId="{20E38057-1DFA-4D90-8ABE-CEF8797D8C0C}"/>
          </ac:spMkLst>
        </pc:spChg>
        <pc:spChg chg="mod">
          <ac:chgData name="谷口 幸正" userId="d9fe513b-f051-48aa-8273-a3048b0f912e" providerId="ADAL" clId="{3E83C68E-02A5-424A-8609-932D2DB3D602}" dt="2023-06-27T03:26:22.525" v="1687" actId="207"/>
          <ac:spMkLst>
            <pc:docMk/>
            <pc:sldMk cId="2003457978" sldId="267"/>
            <ac:spMk id="15" creationId="{00000000-0000-0000-0000-000000000000}"/>
          </ac:spMkLst>
        </pc:spChg>
        <pc:picChg chg="del">
          <ac:chgData name="谷口 幸正" userId="d9fe513b-f051-48aa-8273-a3048b0f912e" providerId="ADAL" clId="{3E83C68E-02A5-424A-8609-932D2DB3D602}" dt="2023-06-27T03:20:23.569" v="1161" actId="478"/>
          <ac:picMkLst>
            <pc:docMk/>
            <pc:sldMk cId="2003457978" sldId="267"/>
            <ac:picMk id="1026" creationId="{4F9916DB-51AD-4572-9561-CDC7601B58AC}"/>
          </ac:picMkLst>
        </pc:picChg>
      </pc:sldChg>
      <pc:sldChg chg="addSp delSp modSp add mod delAnim">
        <pc:chgData name="谷口 幸正" userId="d9fe513b-f051-48aa-8273-a3048b0f912e" providerId="ADAL" clId="{3E83C68E-02A5-424A-8609-932D2DB3D602}" dt="2023-06-27T04:23:09.996" v="1711" actId="12788"/>
        <pc:sldMkLst>
          <pc:docMk/>
          <pc:sldMk cId="130263923" sldId="268"/>
        </pc:sldMkLst>
        <pc:spChg chg="del">
          <ac:chgData name="谷口 幸正" userId="d9fe513b-f051-48aa-8273-a3048b0f912e" providerId="ADAL" clId="{3E83C68E-02A5-424A-8609-932D2DB3D602}" dt="2023-06-27T03:26:48.364" v="1696" actId="478"/>
          <ac:spMkLst>
            <pc:docMk/>
            <pc:sldMk cId="130263923" sldId="268"/>
            <ac:spMk id="6" creationId="{A60C654C-4189-4869-B95C-7654CAC53F3D}"/>
          </ac:spMkLst>
        </pc:spChg>
        <pc:spChg chg="del">
          <ac:chgData name="谷口 幸正" userId="d9fe513b-f051-48aa-8273-a3048b0f912e" providerId="ADAL" clId="{3E83C68E-02A5-424A-8609-932D2DB3D602}" dt="2023-06-27T03:26:48.364" v="1696" actId="478"/>
          <ac:spMkLst>
            <pc:docMk/>
            <pc:sldMk cId="130263923" sldId="268"/>
            <ac:spMk id="7" creationId="{6851C28F-DD9E-4E7A-9CB2-BCF6772AFDC6}"/>
          </ac:spMkLst>
        </pc:spChg>
        <pc:spChg chg="del">
          <ac:chgData name="谷口 幸正" userId="d9fe513b-f051-48aa-8273-a3048b0f912e" providerId="ADAL" clId="{3E83C68E-02A5-424A-8609-932D2DB3D602}" dt="2023-06-27T03:26:48.364" v="1696" actId="478"/>
          <ac:spMkLst>
            <pc:docMk/>
            <pc:sldMk cId="130263923" sldId="268"/>
            <ac:spMk id="8" creationId="{3AC5B8A8-8E5C-4127-975C-C8A693D2ECFC}"/>
          </ac:spMkLst>
        </pc:spChg>
        <pc:spChg chg="del">
          <ac:chgData name="谷口 幸正" userId="d9fe513b-f051-48aa-8273-a3048b0f912e" providerId="ADAL" clId="{3E83C68E-02A5-424A-8609-932D2DB3D602}" dt="2023-06-27T03:26:48.364" v="1696" actId="478"/>
          <ac:spMkLst>
            <pc:docMk/>
            <pc:sldMk cId="130263923" sldId="268"/>
            <ac:spMk id="9" creationId="{3C56F719-47FE-468F-A8F0-9F189DED92DC}"/>
          </ac:spMkLst>
        </pc:spChg>
        <pc:spChg chg="del mod">
          <ac:chgData name="谷口 幸正" userId="d9fe513b-f051-48aa-8273-a3048b0f912e" providerId="ADAL" clId="{3E83C68E-02A5-424A-8609-932D2DB3D602}" dt="2023-06-27T04:23:03.750" v="1709" actId="478"/>
          <ac:spMkLst>
            <pc:docMk/>
            <pc:sldMk cId="130263923" sldId="268"/>
            <ac:spMk id="15" creationId="{00000000-0000-0000-0000-000000000000}"/>
          </ac:spMkLst>
        </pc:spChg>
        <pc:picChg chg="add mod">
          <ac:chgData name="谷口 幸正" userId="d9fe513b-f051-48aa-8273-a3048b0f912e" providerId="ADAL" clId="{3E83C68E-02A5-424A-8609-932D2DB3D602}" dt="2023-06-27T04:23:09.996" v="1711" actId="12788"/>
          <ac:picMkLst>
            <pc:docMk/>
            <pc:sldMk cId="130263923" sldId="268"/>
            <ac:picMk id="10" creationId="{8DB066DE-E39B-482E-92D6-F34D369EE993}"/>
          </ac:picMkLst>
        </pc:picChg>
        <pc:picChg chg="add del mod">
          <ac:chgData name="谷口 幸正" userId="d9fe513b-f051-48aa-8273-a3048b0f912e" providerId="ADAL" clId="{3E83C68E-02A5-424A-8609-932D2DB3D602}" dt="2023-06-27T04:22:57.237" v="1705" actId="478"/>
          <ac:picMkLst>
            <pc:docMk/>
            <pc:sldMk cId="130263923" sldId="268"/>
            <ac:picMk id="2050" creationId="{29C897C1-0B0D-4807-AC51-DD0FDDC0BE0C}"/>
          </ac:picMkLst>
        </pc:picChg>
      </pc:sldChg>
      <pc:sldChg chg="addSp delSp modSp add mod ord delAnim modAnim">
        <pc:chgData name="谷口 幸正" userId="d9fe513b-f051-48aa-8273-a3048b0f912e" providerId="ADAL" clId="{3E83C68E-02A5-424A-8609-932D2DB3D602}" dt="2023-06-27T04:25:42.668" v="1792" actId="208"/>
        <pc:sldMkLst>
          <pc:docMk/>
          <pc:sldMk cId="3148330617" sldId="269"/>
        </pc:sldMkLst>
        <pc:spChg chg="del">
          <ac:chgData name="谷口 幸正" userId="d9fe513b-f051-48aa-8273-a3048b0f912e" providerId="ADAL" clId="{3E83C68E-02A5-424A-8609-932D2DB3D602}" dt="2023-06-27T04:24:09.425" v="1729" actId="478"/>
          <ac:spMkLst>
            <pc:docMk/>
            <pc:sldMk cId="3148330617" sldId="269"/>
            <ac:spMk id="6" creationId="{A60C654C-4189-4869-B95C-7654CAC53F3D}"/>
          </ac:spMkLst>
        </pc:spChg>
        <pc:spChg chg="mod">
          <ac:chgData name="谷口 幸正" userId="d9fe513b-f051-48aa-8273-a3048b0f912e" providerId="ADAL" clId="{3E83C68E-02A5-424A-8609-932D2DB3D602}" dt="2023-06-27T04:24:45.772" v="1753" actId="14100"/>
          <ac:spMkLst>
            <pc:docMk/>
            <pc:sldMk cId="3148330617" sldId="269"/>
            <ac:spMk id="7" creationId="{6851C28F-DD9E-4E7A-9CB2-BCF6772AFDC6}"/>
          </ac:spMkLst>
        </pc:spChg>
        <pc:spChg chg="del">
          <ac:chgData name="谷口 幸正" userId="d9fe513b-f051-48aa-8273-a3048b0f912e" providerId="ADAL" clId="{3E83C68E-02A5-424A-8609-932D2DB3D602}" dt="2023-06-27T04:24:09.425" v="1729" actId="478"/>
          <ac:spMkLst>
            <pc:docMk/>
            <pc:sldMk cId="3148330617" sldId="269"/>
            <ac:spMk id="8" creationId="{3AC5B8A8-8E5C-4127-975C-C8A693D2ECFC}"/>
          </ac:spMkLst>
        </pc:spChg>
        <pc:spChg chg="del">
          <ac:chgData name="谷口 幸正" userId="d9fe513b-f051-48aa-8273-a3048b0f912e" providerId="ADAL" clId="{3E83C68E-02A5-424A-8609-932D2DB3D602}" dt="2023-06-27T04:24:09.425" v="1729" actId="478"/>
          <ac:spMkLst>
            <pc:docMk/>
            <pc:sldMk cId="3148330617" sldId="269"/>
            <ac:spMk id="9" creationId="{3C56F719-47FE-468F-A8F0-9F189DED92DC}"/>
          </ac:spMkLst>
        </pc:spChg>
        <pc:spChg chg="add mod">
          <ac:chgData name="谷口 幸正" userId="d9fe513b-f051-48aa-8273-a3048b0f912e" providerId="ADAL" clId="{3E83C68E-02A5-424A-8609-932D2DB3D602}" dt="2023-06-27T04:25:06.063" v="1768" actId="1076"/>
          <ac:spMkLst>
            <pc:docMk/>
            <pc:sldMk cId="3148330617" sldId="269"/>
            <ac:spMk id="10" creationId="{EA08740E-7A9F-406C-A14B-15126BB890E5}"/>
          </ac:spMkLst>
        </pc:spChg>
        <pc:spChg chg="add mod">
          <ac:chgData name="谷口 幸正" userId="d9fe513b-f051-48aa-8273-a3048b0f912e" providerId="ADAL" clId="{3E83C68E-02A5-424A-8609-932D2DB3D602}" dt="2023-06-27T04:25:22.456" v="1787" actId="1038"/>
          <ac:spMkLst>
            <pc:docMk/>
            <pc:sldMk cId="3148330617" sldId="269"/>
            <ac:spMk id="11" creationId="{508617DE-6819-4A30-83BC-73BAA5D15F05}"/>
          </ac:spMkLst>
        </pc:spChg>
        <pc:spChg chg="add mod">
          <ac:chgData name="谷口 幸正" userId="d9fe513b-f051-48aa-8273-a3048b0f912e" providerId="ADAL" clId="{3E83C68E-02A5-424A-8609-932D2DB3D602}" dt="2023-06-27T04:25:27.088" v="1788" actId="571"/>
          <ac:spMkLst>
            <pc:docMk/>
            <pc:sldMk cId="3148330617" sldId="269"/>
            <ac:spMk id="12" creationId="{F4C135CD-F0ED-4017-B29C-3D68B9A6D76F}"/>
          </ac:spMkLst>
        </pc:spChg>
        <pc:spChg chg="mod">
          <ac:chgData name="谷口 幸正" userId="d9fe513b-f051-48aa-8273-a3048b0f912e" providerId="ADAL" clId="{3E83C68E-02A5-424A-8609-932D2DB3D602}" dt="2023-06-27T04:25:30.822" v="1789" actId="20577"/>
          <ac:spMkLst>
            <pc:docMk/>
            <pc:sldMk cId="3148330617" sldId="269"/>
            <ac:spMk id="15" creationId="{00000000-0000-0000-0000-000000000000}"/>
          </ac:spMkLst>
        </pc:spChg>
        <pc:picChg chg="add mod">
          <ac:chgData name="谷口 幸正" userId="d9fe513b-f051-48aa-8273-a3048b0f912e" providerId="ADAL" clId="{3E83C68E-02A5-424A-8609-932D2DB3D602}" dt="2023-06-27T04:25:42.668" v="1792" actId="208"/>
          <ac:picMkLst>
            <pc:docMk/>
            <pc:sldMk cId="3148330617" sldId="269"/>
            <ac:picMk id="14" creationId="{EAC06EF3-E68B-4847-B40C-CBFF53626AA3}"/>
          </ac:picMkLst>
        </pc:picChg>
        <pc:picChg chg="add mod">
          <ac:chgData name="谷口 幸正" userId="d9fe513b-f051-48aa-8273-a3048b0f912e" providerId="ADAL" clId="{3E83C68E-02A5-424A-8609-932D2DB3D602}" dt="2023-06-27T04:25:42.668" v="1792" actId="208"/>
          <ac:picMkLst>
            <pc:docMk/>
            <pc:sldMk cId="3148330617" sldId="269"/>
            <ac:picMk id="16" creationId="{E3650584-987C-4377-8BE2-73271362271B}"/>
          </ac:picMkLst>
        </pc:picChg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3431778539" sldId="269"/>
        </pc:sldMkLst>
      </pc:sldChg>
      <pc:sldChg chg="addSp delSp modSp add mod modAnim">
        <pc:chgData name="谷口 幸正" userId="d9fe513b-f051-48aa-8273-a3048b0f912e" providerId="ADAL" clId="{3E83C68E-02A5-424A-8609-932D2DB3D602}" dt="2023-06-27T04:29:56.489" v="2011" actId="14100"/>
        <pc:sldMkLst>
          <pc:docMk/>
          <pc:sldMk cId="2727611555" sldId="270"/>
        </pc:sldMkLst>
        <pc:spChg chg="mod">
          <ac:chgData name="谷口 幸正" userId="d9fe513b-f051-48aa-8273-a3048b0f912e" providerId="ADAL" clId="{3E83C68E-02A5-424A-8609-932D2DB3D602}" dt="2023-06-27T04:27:02.982" v="1820" actId="14100"/>
          <ac:spMkLst>
            <pc:docMk/>
            <pc:sldMk cId="2727611555" sldId="270"/>
            <ac:spMk id="7" creationId="{6851C28F-DD9E-4E7A-9CB2-BCF6772AFDC6}"/>
          </ac:spMkLst>
        </pc:spChg>
        <pc:spChg chg="del">
          <ac:chgData name="谷口 幸正" userId="d9fe513b-f051-48aa-8273-a3048b0f912e" providerId="ADAL" clId="{3E83C68E-02A5-424A-8609-932D2DB3D602}" dt="2023-06-27T04:26:27.473" v="1799" actId="478"/>
          <ac:spMkLst>
            <pc:docMk/>
            <pc:sldMk cId="2727611555" sldId="270"/>
            <ac:spMk id="10" creationId="{EA08740E-7A9F-406C-A14B-15126BB890E5}"/>
          </ac:spMkLst>
        </pc:spChg>
        <pc:spChg chg="del">
          <ac:chgData name="谷口 幸正" userId="d9fe513b-f051-48aa-8273-a3048b0f912e" providerId="ADAL" clId="{3E83C68E-02A5-424A-8609-932D2DB3D602}" dt="2023-06-27T04:26:27.473" v="1799" actId="478"/>
          <ac:spMkLst>
            <pc:docMk/>
            <pc:sldMk cId="2727611555" sldId="270"/>
            <ac:spMk id="11" creationId="{508617DE-6819-4A30-83BC-73BAA5D15F05}"/>
          </ac:spMkLst>
        </pc:spChg>
        <pc:spChg chg="del">
          <ac:chgData name="谷口 幸正" userId="d9fe513b-f051-48aa-8273-a3048b0f912e" providerId="ADAL" clId="{3E83C68E-02A5-424A-8609-932D2DB3D602}" dt="2023-06-27T04:26:27.473" v="1799" actId="478"/>
          <ac:spMkLst>
            <pc:docMk/>
            <pc:sldMk cId="2727611555" sldId="270"/>
            <ac:spMk id="12" creationId="{F4C135CD-F0ED-4017-B29C-3D68B9A6D76F}"/>
          </ac:spMkLst>
        </pc:spChg>
        <pc:spChg chg="mod">
          <ac:chgData name="谷口 幸正" userId="d9fe513b-f051-48aa-8273-a3048b0f912e" providerId="ADAL" clId="{3E83C68E-02A5-424A-8609-932D2DB3D602}" dt="2023-06-27T04:29:29.723" v="1999" actId="207"/>
          <ac:spMkLst>
            <pc:docMk/>
            <pc:sldMk cId="2727611555" sldId="270"/>
            <ac:spMk id="15" creationId="{00000000-0000-0000-0000-000000000000}"/>
          </ac:spMkLst>
        </pc:spChg>
        <pc:spChg chg="add mod">
          <ac:chgData name="谷口 幸正" userId="d9fe513b-f051-48aa-8273-a3048b0f912e" providerId="ADAL" clId="{3E83C68E-02A5-424A-8609-932D2DB3D602}" dt="2023-06-27T04:29:38.218" v="2002" actId="14100"/>
          <ac:spMkLst>
            <pc:docMk/>
            <pc:sldMk cId="2727611555" sldId="270"/>
            <ac:spMk id="18" creationId="{FF0BC168-5DEC-471E-BE43-2FFD1D15B33C}"/>
          </ac:spMkLst>
        </pc:spChg>
        <pc:spChg chg="add mod">
          <ac:chgData name="谷口 幸正" userId="d9fe513b-f051-48aa-8273-a3048b0f912e" providerId="ADAL" clId="{3E83C68E-02A5-424A-8609-932D2DB3D602}" dt="2023-06-27T04:29:45.031" v="2007" actId="14100"/>
          <ac:spMkLst>
            <pc:docMk/>
            <pc:sldMk cId="2727611555" sldId="270"/>
            <ac:spMk id="19" creationId="{F95836E7-DB19-463C-9B93-A41809E449FF}"/>
          </ac:spMkLst>
        </pc:spChg>
        <pc:spChg chg="add mod">
          <ac:chgData name="谷口 幸正" userId="d9fe513b-f051-48aa-8273-a3048b0f912e" providerId="ADAL" clId="{3E83C68E-02A5-424A-8609-932D2DB3D602}" dt="2023-06-27T04:29:50.539" v="2009" actId="14100"/>
          <ac:spMkLst>
            <pc:docMk/>
            <pc:sldMk cId="2727611555" sldId="270"/>
            <ac:spMk id="20" creationId="{6485DDAE-999F-428F-BB4A-5B295B999438}"/>
          </ac:spMkLst>
        </pc:spChg>
        <pc:spChg chg="add mod">
          <ac:chgData name="谷口 幸正" userId="d9fe513b-f051-48aa-8273-a3048b0f912e" providerId="ADAL" clId="{3E83C68E-02A5-424A-8609-932D2DB3D602}" dt="2023-06-27T04:29:56.489" v="2011" actId="14100"/>
          <ac:spMkLst>
            <pc:docMk/>
            <pc:sldMk cId="2727611555" sldId="270"/>
            <ac:spMk id="21" creationId="{F115525A-1AF5-45D7-8B30-388AEB3EACDB}"/>
          </ac:spMkLst>
        </pc:spChg>
        <pc:picChg chg="del">
          <ac:chgData name="谷口 幸正" userId="d9fe513b-f051-48aa-8273-a3048b0f912e" providerId="ADAL" clId="{3E83C68E-02A5-424A-8609-932D2DB3D602}" dt="2023-06-27T04:26:27.473" v="1799" actId="478"/>
          <ac:picMkLst>
            <pc:docMk/>
            <pc:sldMk cId="2727611555" sldId="270"/>
            <ac:picMk id="14" creationId="{EAC06EF3-E68B-4847-B40C-CBFF53626AA3}"/>
          </ac:picMkLst>
        </pc:picChg>
        <pc:picChg chg="del">
          <ac:chgData name="谷口 幸正" userId="d9fe513b-f051-48aa-8273-a3048b0f912e" providerId="ADAL" clId="{3E83C68E-02A5-424A-8609-932D2DB3D602}" dt="2023-06-27T04:26:27.473" v="1799" actId="478"/>
          <ac:picMkLst>
            <pc:docMk/>
            <pc:sldMk cId="2727611555" sldId="270"/>
            <ac:picMk id="16" creationId="{E3650584-987C-4377-8BE2-73271362271B}"/>
          </ac:picMkLst>
        </pc:picChg>
        <pc:picChg chg="add del mod">
          <ac:chgData name="谷口 幸正" userId="d9fe513b-f051-48aa-8273-a3048b0f912e" providerId="ADAL" clId="{3E83C68E-02A5-424A-8609-932D2DB3D602}" dt="2023-06-27T04:28:04.797" v="1926" actId="478"/>
          <ac:picMkLst>
            <pc:docMk/>
            <pc:sldMk cId="2727611555" sldId="270"/>
            <ac:picMk id="17" creationId="{26E65591-0160-4C61-BCA9-5716A8317EDF}"/>
          </ac:picMkLst>
        </pc:picChg>
        <pc:picChg chg="add mod">
          <ac:chgData name="谷口 幸正" userId="d9fe513b-f051-48aa-8273-a3048b0f912e" providerId="ADAL" clId="{3E83C68E-02A5-424A-8609-932D2DB3D602}" dt="2023-06-27T04:29:15.260" v="1995" actId="208"/>
          <ac:picMkLst>
            <pc:docMk/>
            <pc:sldMk cId="2727611555" sldId="270"/>
            <ac:picMk id="4098" creationId="{EF7F9614-09EA-4317-B317-19B06CF46848}"/>
          </ac:picMkLst>
        </pc:picChg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3933058946" sldId="270"/>
        </pc:sldMkLst>
      </pc:sldChg>
      <pc:sldChg chg="addSp delSp modSp add mod delAnim modAnim">
        <pc:chgData name="谷口 幸正" userId="d9fe513b-f051-48aa-8273-a3048b0f912e" providerId="ADAL" clId="{3E83C68E-02A5-424A-8609-932D2DB3D602}" dt="2023-06-27T04:35:06.991" v="2229" actId="1035"/>
        <pc:sldMkLst>
          <pc:docMk/>
          <pc:sldMk cId="3789203634" sldId="271"/>
        </pc:sldMkLst>
        <pc:spChg chg="mod">
          <ac:chgData name="谷口 幸正" userId="d9fe513b-f051-48aa-8273-a3048b0f912e" providerId="ADAL" clId="{3E83C68E-02A5-424A-8609-932D2DB3D602}" dt="2023-06-27T04:34:47.381" v="2218" actId="14100"/>
          <ac:spMkLst>
            <pc:docMk/>
            <pc:sldMk cId="3789203634" sldId="271"/>
            <ac:spMk id="7" creationId="{6851C28F-DD9E-4E7A-9CB2-BCF6772AFDC6}"/>
          </ac:spMkLst>
        </pc:spChg>
        <pc:spChg chg="add mod">
          <ac:chgData name="谷口 幸正" userId="d9fe513b-f051-48aa-8273-a3048b0f912e" providerId="ADAL" clId="{3E83C68E-02A5-424A-8609-932D2DB3D602}" dt="2023-06-27T04:34:55.123" v="2223" actId="1035"/>
          <ac:spMkLst>
            <pc:docMk/>
            <pc:sldMk cId="3789203634" sldId="271"/>
            <ac:spMk id="10" creationId="{F73FD3B6-AF57-4B96-9BF9-94F0DEE967CE}"/>
          </ac:spMkLst>
        </pc:spChg>
        <pc:spChg chg="add mod">
          <ac:chgData name="谷口 幸正" userId="d9fe513b-f051-48aa-8273-a3048b0f912e" providerId="ADAL" clId="{3E83C68E-02A5-424A-8609-932D2DB3D602}" dt="2023-06-27T04:34:58.300" v="2226" actId="1036"/>
          <ac:spMkLst>
            <pc:docMk/>
            <pc:sldMk cId="3789203634" sldId="271"/>
            <ac:spMk id="11" creationId="{D0A8F09F-685D-40F2-9DE5-47AED69A4391}"/>
          </ac:spMkLst>
        </pc:spChg>
        <pc:spChg chg="add mod">
          <ac:chgData name="谷口 幸正" userId="d9fe513b-f051-48aa-8273-a3048b0f912e" providerId="ADAL" clId="{3E83C68E-02A5-424A-8609-932D2DB3D602}" dt="2023-06-27T04:35:02.580" v="2227" actId="571"/>
          <ac:spMkLst>
            <pc:docMk/>
            <pc:sldMk cId="3789203634" sldId="271"/>
            <ac:spMk id="12" creationId="{E05FA82F-BC88-42AB-895A-26E414CE90F7}"/>
          </ac:spMkLst>
        </pc:spChg>
        <pc:spChg chg="add mod">
          <ac:chgData name="谷口 幸正" userId="d9fe513b-f051-48aa-8273-a3048b0f912e" providerId="ADAL" clId="{3E83C68E-02A5-424A-8609-932D2DB3D602}" dt="2023-06-27T04:35:06.991" v="2229" actId="1035"/>
          <ac:spMkLst>
            <pc:docMk/>
            <pc:sldMk cId="3789203634" sldId="271"/>
            <ac:spMk id="14" creationId="{7FC35503-73CC-4ACF-8A4F-473BF0B53211}"/>
          </ac:spMkLst>
        </pc:spChg>
        <pc:spChg chg="mod">
          <ac:chgData name="谷口 幸正" userId="d9fe513b-f051-48aa-8273-a3048b0f912e" providerId="ADAL" clId="{3E83C68E-02A5-424A-8609-932D2DB3D602}" dt="2023-06-27T04:34:41.882" v="2216" actId="207"/>
          <ac:spMkLst>
            <pc:docMk/>
            <pc:sldMk cId="3789203634" sldId="271"/>
            <ac:spMk id="15" creationId="{00000000-0000-0000-0000-000000000000}"/>
          </ac:spMkLst>
        </pc:spChg>
        <pc:spChg chg="del">
          <ac:chgData name="谷口 幸正" userId="d9fe513b-f051-48aa-8273-a3048b0f912e" providerId="ADAL" clId="{3E83C68E-02A5-424A-8609-932D2DB3D602}" dt="2023-06-27T04:30:58.397" v="2056" actId="478"/>
          <ac:spMkLst>
            <pc:docMk/>
            <pc:sldMk cId="3789203634" sldId="271"/>
            <ac:spMk id="18" creationId="{FF0BC168-5DEC-471E-BE43-2FFD1D15B33C}"/>
          </ac:spMkLst>
        </pc:spChg>
        <pc:spChg chg="del">
          <ac:chgData name="谷口 幸正" userId="d9fe513b-f051-48aa-8273-a3048b0f912e" providerId="ADAL" clId="{3E83C68E-02A5-424A-8609-932D2DB3D602}" dt="2023-06-27T04:30:58.397" v="2056" actId="478"/>
          <ac:spMkLst>
            <pc:docMk/>
            <pc:sldMk cId="3789203634" sldId="271"/>
            <ac:spMk id="19" creationId="{F95836E7-DB19-463C-9B93-A41809E449FF}"/>
          </ac:spMkLst>
        </pc:spChg>
        <pc:spChg chg="del">
          <ac:chgData name="谷口 幸正" userId="d9fe513b-f051-48aa-8273-a3048b0f912e" providerId="ADAL" clId="{3E83C68E-02A5-424A-8609-932D2DB3D602}" dt="2023-06-27T04:30:58.397" v="2056" actId="478"/>
          <ac:spMkLst>
            <pc:docMk/>
            <pc:sldMk cId="3789203634" sldId="271"/>
            <ac:spMk id="20" creationId="{6485DDAE-999F-428F-BB4A-5B295B999438}"/>
          </ac:spMkLst>
        </pc:spChg>
        <pc:spChg chg="del">
          <ac:chgData name="谷口 幸正" userId="d9fe513b-f051-48aa-8273-a3048b0f912e" providerId="ADAL" clId="{3E83C68E-02A5-424A-8609-932D2DB3D602}" dt="2023-06-27T04:30:58.397" v="2056" actId="478"/>
          <ac:spMkLst>
            <pc:docMk/>
            <pc:sldMk cId="3789203634" sldId="271"/>
            <ac:spMk id="21" creationId="{F115525A-1AF5-45D7-8B30-388AEB3EACDB}"/>
          </ac:spMkLst>
        </pc:spChg>
        <pc:picChg chg="del">
          <ac:chgData name="谷口 幸正" userId="d9fe513b-f051-48aa-8273-a3048b0f912e" providerId="ADAL" clId="{3E83C68E-02A5-424A-8609-932D2DB3D602}" dt="2023-06-27T04:30:46.396" v="2055" actId="478"/>
          <ac:picMkLst>
            <pc:docMk/>
            <pc:sldMk cId="3789203634" sldId="271"/>
            <ac:picMk id="4098" creationId="{EF7F9614-09EA-4317-B317-19B06CF46848}"/>
          </ac:picMkLst>
        </pc:picChg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3871711473" sldId="271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1081728279" sldId="272"/>
        </pc:sldMkLst>
      </pc:sldChg>
      <pc:sldChg chg="addSp delSp modSp add mod delAnim modAnim">
        <pc:chgData name="谷口 幸正" userId="d9fe513b-f051-48aa-8273-a3048b0f912e" providerId="ADAL" clId="{3E83C68E-02A5-424A-8609-932D2DB3D602}" dt="2023-06-27T04:38:42.531" v="2339" actId="14100"/>
        <pc:sldMkLst>
          <pc:docMk/>
          <pc:sldMk cId="3219964566" sldId="272"/>
        </pc:sldMkLst>
        <pc:spChg chg="mod">
          <ac:chgData name="谷口 幸正" userId="d9fe513b-f051-48aa-8273-a3048b0f912e" providerId="ADAL" clId="{3E83C68E-02A5-424A-8609-932D2DB3D602}" dt="2023-06-27T04:38:29.520" v="2332" actId="14100"/>
          <ac:spMkLst>
            <pc:docMk/>
            <pc:sldMk cId="3219964566" sldId="272"/>
            <ac:spMk id="7" creationId="{6851C28F-DD9E-4E7A-9CB2-BCF6772AFDC6}"/>
          </ac:spMkLst>
        </pc:spChg>
        <pc:spChg chg="del">
          <ac:chgData name="谷口 幸正" userId="d9fe513b-f051-48aa-8273-a3048b0f912e" providerId="ADAL" clId="{3E83C68E-02A5-424A-8609-932D2DB3D602}" dt="2023-06-27T04:36:17.396" v="2236" actId="478"/>
          <ac:spMkLst>
            <pc:docMk/>
            <pc:sldMk cId="3219964566" sldId="272"/>
            <ac:spMk id="10" creationId="{F73FD3B6-AF57-4B96-9BF9-94F0DEE967CE}"/>
          </ac:spMkLst>
        </pc:spChg>
        <pc:spChg chg="del">
          <ac:chgData name="谷口 幸正" userId="d9fe513b-f051-48aa-8273-a3048b0f912e" providerId="ADAL" clId="{3E83C68E-02A5-424A-8609-932D2DB3D602}" dt="2023-06-27T04:36:17.396" v="2236" actId="478"/>
          <ac:spMkLst>
            <pc:docMk/>
            <pc:sldMk cId="3219964566" sldId="272"/>
            <ac:spMk id="11" creationId="{D0A8F09F-685D-40F2-9DE5-47AED69A4391}"/>
          </ac:spMkLst>
        </pc:spChg>
        <pc:spChg chg="del">
          <ac:chgData name="谷口 幸正" userId="d9fe513b-f051-48aa-8273-a3048b0f912e" providerId="ADAL" clId="{3E83C68E-02A5-424A-8609-932D2DB3D602}" dt="2023-06-27T04:36:17.396" v="2236" actId="478"/>
          <ac:spMkLst>
            <pc:docMk/>
            <pc:sldMk cId="3219964566" sldId="272"/>
            <ac:spMk id="12" creationId="{E05FA82F-BC88-42AB-895A-26E414CE90F7}"/>
          </ac:spMkLst>
        </pc:spChg>
        <pc:spChg chg="del">
          <ac:chgData name="谷口 幸正" userId="d9fe513b-f051-48aa-8273-a3048b0f912e" providerId="ADAL" clId="{3E83C68E-02A5-424A-8609-932D2DB3D602}" dt="2023-06-27T04:36:17.396" v="2236" actId="478"/>
          <ac:spMkLst>
            <pc:docMk/>
            <pc:sldMk cId="3219964566" sldId="272"/>
            <ac:spMk id="14" creationId="{7FC35503-73CC-4ACF-8A4F-473BF0B53211}"/>
          </ac:spMkLst>
        </pc:spChg>
        <pc:spChg chg="mod">
          <ac:chgData name="谷口 幸正" userId="d9fe513b-f051-48aa-8273-a3048b0f912e" providerId="ADAL" clId="{3E83C68E-02A5-424A-8609-932D2DB3D602}" dt="2023-06-27T04:38:09.610" v="2322" actId="20577"/>
          <ac:spMkLst>
            <pc:docMk/>
            <pc:sldMk cId="3219964566" sldId="272"/>
            <ac:spMk id="15" creationId="{00000000-0000-0000-0000-000000000000}"/>
          </ac:spMkLst>
        </pc:spChg>
        <pc:spChg chg="add mod">
          <ac:chgData name="谷口 幸正" userId="d9fe513b-f051-48aa-8273-a3048b0f912e" providerId="ADAL" clId="{3E83C68E-02A5-424A-8609-932D2DB3D602}" dt="2023-06-27T04:38:34.548" v="2334" actId="14100"/>
          <ac:spMkLst>
            <pc:docMk/>
            <pc:sldMk cId="3219964566" sldId="272"/>
            <ac:spMk id="16" creationId="{5EDFC074-B58F-465C-9818-09FA6A79866D}"/>
          </ac:spMkLst>
        </pc:spChg>
        <pc:spChg chg="add mod">
          <ac:chgData name="谷口 幸正" userId="d9fe513b-f051-48aa-8273-a3048b0f912e" providerId="ADAL" clId="{3E83C68E-02A5-424A-8609-932D2DB3D602}" dt="2023-06-27T04:38:42.531" v="2339" actId="14100"/>
          <ac:spMkLst>
            <pc:docMk/>
            <pc:sldMk cId="3219964566" sldId="272"/>
            <ac:spMk id="17" creationId="{F8CFBCA9-4334-4CAC-97BE-8985324FEC27}"/>
          </ac:spMkLst>
        </pc:spChg>
        <pc:picChg chg="add mod">
          <ac:chgData name="谷口 幸正" userId="d9fe513b-f051-48aa-8273-a3048b0f912e" providerId="ADAL" clId="{3E83C68E-02A5-424A-8609-932D2DB3D602}" dt="2023-06-27T04:38:21.383" v="2326" actId="1076"/>
          <ac:picMkLst>
            <pc:docMk/>
            <pc:sldMk cId="3219964566" sldId="272"/>
            <ac:picMk id="9" creationId="{561866E3-BB9F-4CA1-A045-1B7172FBAF69}"/>
          </ac:picMkLst>
        </pc:picChg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83217109" sldId="273"/>
        </pc:sldMkLst>
      </pc:sldChg>
      <pc:sldChg chg="addSp delSp modSp add mod modAnim">
        <pc:chgData name="谷口 幸正" userId="d9fe513b-f051-48aa-8273-a3048b0f912e" providerId="ADAL" clId="{3E83C68E-02A5-424A-8609-932D2DB3D602}" dt="2023-06-27T04:41:27.683" v="2459" actId="1076"/>
        <pc:sldMkLst>
          <pc:docMk/>
          <pc:sldMk cId="3272402694" sldId="273"/>
        </pc:sldMkLst>
        <pc:spChg chg="mod">
          <ac:chgData name="谷口 幸正" userId="d9fe513b-f051-48aa-8273-a3048b0f912e" providerId="ADAL" clId="{3E83C68E-02A5-424A-8609-932D2DB3D602}" dt="2023-06-27T04:40:46.122" v="2437" actId="14100"/>
          <ac:spMkLst>
            <pc:docMk/>
            <pc:sldMk cId="3272402694" sldId="273"/>
            <ac:spMk id="7" creationId="{6851C28F-DD9E-4E7A-9CB2-BCF6772AFDC6}"/>
          </ac:spMkLst>
        </pc:spChg>
        <pc:spChg chg="add mod">
          <ac:chgData name="谷口 幸正" userId="d9fe513b-f051-48aa-8273-a3048b0f912e" providerId="ADAL" clId="{3E83C68E-02A5-424A-8609-932D2DB3D602}" dt="2023-06-27T04:40:48.675" v="2438" actId="571"/>
          <ac:spMkLst>
            <pc:docMk/>
            <pc:sldMk cId="3272402694" sldId="273"/>
            <ac:spMk id="8" creationId="{82720EDB-9C0B-4621-80C0-2D9FACB4B3B6}"/>
          </ac:spMkLst>
        </pc:spChg>
        <pc:spChg chg="add mod">
          <ac:chgData name="谷口 幸正" userId="d9fe513b-f051-48aa-8273-a3048b0f912e" providerId="ADAL" clId="{3E83C68E-02A5-424A-8609-932D2DB3D602}" dt="2023-06-27T04:40:53.815" v="2440" actId="14100"/>
          <ac:spMkLst>
            <pc:docMk/>
            <pc:sldMk cId="3272402694" sldId="273"/>
            <ac:spMk id="10" creationId="{D43162CA-9915-46FD-BB99-10557DBB6B25}"/>
          </ac:spMkLst>
        </pc:spChg>
        <pc:spChg chg="add mod">
          <ac:chgData name="谷口 幸正" userId="d9fe513b-f051-48aa-8273-a3048b0f912e" providerId="ADAL" clId="{3E83C68E-02A5-424A-8609-932D2DB3D602}" dt="2023-06-27T04:40:57.502" v="2443" actId="1036"/>
          <ac:spMkLst>
            <pc:docMk/>
            <pc:sldMk cId="3272402694" sldId="273"/>
            <ac:spMk id="11" creationId="{FDA0F127-5156-4DF5-B36F-960CE8687A1A}"/>
          </ac:spMkLst>
        </pc:spChg>
        <pc:spChg chg="mod">
          <ac:chgData name="谷口 幸正" userId="d9fe513b-f051-48aa-8273-a3048b0f912e" providerId="ADAL" clId="{3E83C68E-02A5-424A-8609-932D2DB3D602}" dt="2023-06-27T04:41:21.135" v="2457" actId="20577"/>
          <ac:spMkLst>
            <pc:docMk/>
            <pc:sldMk cId="3272402694" sldId="273"/>
            <ac:spMk id="15" creationId="{00000000-0000-0000-0000-000000000000}"/>
          </ac:spMkLst>
        </pc:spChg>
        <pc:spChg chg="del">
          <ac:chgData name="谷口 幸正" userId="d9fe513b-f051-48aa-8273-a3048b0f912e" providerId="ADAL" clId="{3E83C68E-02A5-424A-8609-932D2DB3D602}" dt="2023-06-27T04:39:20.982" v="2378" actId="478"/>
          <ac:spMkLst>
            <pc:docMk/>
            <pc:sldMk cId="3272402694" sldId="273"/>
            <ac:spMk id="16" creationId="{5EDFC074-B58F-465C-9818-09FA6A79866D}"/>
          </ac:spMkLst>
        </pc:spChg>
        <pc:spChg chg="del">
          <ac:chgData name="谷口 幸正" userId="d9fe513b-f051-48aa-8273-a3048b0f912e" providerId="ADAL" clId="{3E83C68E-02A5-424A-8609-932D2DB3D602}" dt="2023-06-27T04:39:20.982" v="2378" actId="478"/>
          <ac:spMkLst>
            <pc:docMk/>
            <pc:sldMk cId="3272402694" sldId="273"/>
            <ac:spMk id="17" creationId="{F8CFBCA9-4334-4CAC-97BE-8985324FEC27}"/>
          </ac:spMkLst>
        </pc:spChg>
        <pc:picChg chg="del">
          <ac:chgData name="谷口 幸正" userId="d9fe513b-f051-48aa-8273-a3048b0f912e" providerId="ADAL" clId="{3E83C68E-02A5-424A-8609-932D2DB3D602}" dt="2023-06-27T04:39:20.982" v="2378" actId="478"/>
          <ac:picMkLst>
            <pc:docMk/>
            <pc:sldMk cId="3272402694" sldId="273"/>
            <ac:picMk id="9" creationId="{561866E3-BB9F-4CA1-A045-1B7172FBAF69}"/>
          </ac:picMkLst>
        </pc:picChg>
        <pc:picChg chg="add mod">
          <ac:chgData name="谷口 幸正" userId="d9fe513b-f051-48aa-8273-a3048b0f912e" providerId="ADAL" clId="{3E83C68E-02A5-424A-8609-932D2DB3D602}" dt="2023-06-27T04:41:27.683" v="2459" actId="1076"/>
          <ac:picMkLst>
            <pc:docMk/>
            <pc:sldMk cId="3272402694" sldId="273"/>
            <ac:picMk id="12" creationId="{743C2693-7438-4A91-8800-CFC6373BDA6C}"/>
          </ac:picMkLst>
        </pc:picChg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2902056510" sldId="274"/>
        </pc:sldMkLst>
      </pc:sldChg>
      <pc:sldChg chg="addSp delSp modSp add mod delAnim modAnim">
        <pc:chgData name="谷口 幸正" userId="d9fe513b-f051-48aa-8273-a3048b0f912e" providerId="ADAL" clId="{3E83C68E-02A5-424A-8609-932D2DB3D602}" dt="2023-06-27T04:47:36.749" v="2551" actId="14100"/>
        <pc:sldMkLst>
          <pc:docMk/>
          <pc:sldMk cId="4132697814" sldId="274"/>
        </pc:sldMkLst>
        <pc:spChg chg="mod">
          <ac:chgData name="谷口 幸正" userId="d9fe513b-f051-48aa-8273-a3048b0f912e" providerId="ADAL" clId="{3E83C68E-02A5-424A-8609-932D2DB3D602}" dt="2023-06-27T04:47:08.684" v="2539" actId="14100"/>
          <ac:spMkLst>
            <pc:docMk/>
            <pc:sldMk cId="4132697814" sldId="274"/>
            <ac:spMk id="7" creationId="{6851C28F-DD9E-4E7A-9CB2-BCF6772AFDC6}"/>
          </ac:spMkLst>
        </pc:spChg>
        <pc:spChg chg="del">
          <ac:chgData name="谷口 幸正" userId="d9fe513b-f051-48aa-8273-a3048b0f912e" providerId="ADAL" clId="{3E83C68E-02A5-424A-8609-932D2DB3D602}" dt="2023-06-27T04:45:15.417" v="2471" actId="478"/>
          <ac:spMkLst>
            <pc:docMk/>
            <pc:sldMk cId="4132697814" sldId="274"/>
            <ac:spMk id="8" creationId="{82720EDB-9C0B-4621-80C0-2D9FACB4B3B6}"/>
          </ac:spMkLst>
        </pc:spChg>
        <pc:spChg chg="add mod">
          <ac:chgData name="谷口 幸正" userId="d9fe513b-f051-48aa-8273-a3048b0f912e" providerId="ADAL" clId="{3E83C68E-02A5-424A-8609-932D2DB3D602}" dt="2023-06-27T04:47:12.834" v="2540" actId="571"/>
          <ac:spMkLst>
            <pc:docMk/>
            <pc:sldMk cId="4132697814" sldId="274"/>
            <ac:spMk id="9" creationId="{FD1553A0-488F-4E7F-994E-A1C6CC357471}"/>
          </ac:spMkLst>
        </pc:spChg>
        <pc:spChg chg="del">
          <ac:chgData name="谷口 幸正" userId="d9fe513b-f051-48aa-8273-a3048b0f912e" providerId="ADAL" clId="{3E83C68E-02A5-424A-8609-932D2DB3D602}" dt="2023-06-27T04:45:15.417" v="2471" actId="478"/>
          <ac:spMkLst>
            <pc:docMk/>
            <pc:sldMk cId="4132697814" sldId="274"/>
            <ac:spMk id="10" creationId="{D43162CA-9915-46FD-BB99-10557DBB6B25}"/>
          </ac:spMkLst>
        </pc:spChg>
        <pc:spChg chg="del">
          <ac:chgData name="谷口 幸正" userId="d9fe513b-f051-48aa-8273-a3048b0f912e" providerId="ADAL" clId="{3E83C68E-02A5-424A-8609-932D2DB3D602}" dt="2023-06-27T04:45:15.417" v="2471" actId="478"/>
          <ac:spMkLst>
            <pc:docMk/>
            <pc:sldMk cId="4132697814" sldId="274"/>
            <ac:spMk id="11" creationId="{FDA0F127-5156-4DF5-B36F-960CE8687A1A}"/>
          </ac:spMkLst>
        </pc:spChg>
        <pc:spChg chg="add mod">
          <ac:chgData name="谷口 幸正" userId="d9fe513b-f051-48aa-8273-a3048b0f912e" providerId="ADAL" clId="{3E83C68E-02A5-424A-8609-932D2DB3D602}" dt="2023-06-27T04:47:15.004" v="2541" actId="571"/>
          <ac:spMkLst>
            <pc:docMk/>
            <pc:sldMk cId="4132697814" sldId="274"/>
            <ac:spMk id="14" creationId="{46D04ECF-2AC2-4012-820C-C1B335FCF6E2}"/>
          </ac:spMkLst>
        </pc:spChg>
        <pc:spChg chg="mod">
          <ac:chgData name="谷口 幸正" userId="d9fe513b-f051-48aa-8273-a3048b0f912e" providerId="ADAL" clId="{3E83C68E-02A5-424A-8609-932D2DB3D602}" dt="2023-06-27T04:47:02.318" v="2537" actId="20577"/>
          <ac:spMkLst>
            <pc:docMk/>
            <pc:sldMk cId="4132697814" sldId="274"/>
            <ac:spMk id="15" creationId="{00000000-0000-0000-0000-000000000000}"/>
          </ac:spMkLst>
        </pc:spChg>
        <pc:spChg chg="add mod">
          <ac:chgData name="谷口 幸正" userId="d9fe513b-f051-48aa-8273-a3048b0f912e" providerId="ADAL" clId="{3E83C68E-02A5-424A-8609-932D2DB3D602}" dt="2023-06-27T04:47:21.791" v="2543" actId="1035"/>
          <ac:spMkLst>
            <pc:docMk/>
            <pc:sldMk cId="4132697814" sldId="274"/>
            <ac:spMk id="16" creationId="{58349D96-7695-4853-875D-EF76C9209835}"/>
          </ac:spMkLst>
        </pc:spChg>
        <pc:spChg chg="add mod">
          <ac:chgData name="谷口 幸正" userId="d9fe513b-f051-48aa-8273-a3048b0f912e" providerId="ADAL" clId="{3E83C68E-02A5-424A-8609-932D2DB3D602}" dt="2023-06-27T04:47:27.733" v="2549" actId="1038"/>
          <ac:spMkLst>
            <pc:docMk/>
            <pc:sldMk cId="4132697814" sldId="274"/>
            <ac:spMk id="17" creationId="{6D09F650-F737-4721-8D7A-089A4EB0DE16}"/>
          </ac:spMkLst>
        </pc:spChg>
        <pc:spChg chg="add mod">
          <ac:chgData name="谷口 幸正" userId="d9fe513b-f051-48aa-8273-a3048b0f912e" providerId="ADAL" clId="{3E83C68E-02A5-424A-8609-932D2DB3D602}" dt="2023-06-27T04:47:36.749" v="2551" actId="14100"/>
          <ac:spMkLst>
            <pc:docMk/>
            <pc:sldMk cId="4132697814" sldId="274"/>
            <ac:spMk id="18" creationId="{56CC6AE6-2D03-4C6C-BD10-AEFE4D6D3627}"/>
          </ac:spMkLst>
        </pc:spChg>
        <pc:picChg chg="del">
          <ac:chgData name="谷口 幸正" userId="d9fe513b-f051-48aa-8273-a3048b0f912e" providerId="ADAL" clId="{3E83C68E-02A5-424A-8609-932D2DB3D602}" dt="2023-06-27T04:45:02.003" v="2469" actId="478"/>
          <ac:picMkLst>
            <pc:docMk/>
            <pc:sldMk cId="4132697814" sldId="274"/>
            <ac:picMk id="12" creationId="{743C2693-7438-4A91-8800-CFC6373BDA6C}"/>
          </ac:picMkLst>
        </pc:picChg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2423977951" sldId="275"/>
        </pc:sldMkLst>
      </pc:sldChg>
      <pc:sldChg chg="addSp delSp modSp add mod delAnim">
        <pc:chgData name="谷口 幸正" userId="d9fe513b-f051-48aa-8273-a3048b0f912e" providerId="ADAL" clId="{3E83C68E-02A5-424A-8609-932D2DB3D602}" dt="2023-06-27T04:56:37.329" v="2608" actId="478"/>
        <pc:sldMkLst>
          <pc:docMk/>
          <pc:sldMk cId="3946846898" sldId="275"/>
        </pc:sldMkLst>
        <pc:spChg chg="del mod">
          <ac:chgData name="谷口 幸正" userId="d9fe513b-f051-48aa-8273-a3048b0f912e" providerId="ADAL" clId="{3E83C68E-02A5-424A-8609-932D2DB3D602}" dt="2023-06-27T04:56:37.329" v="2608" actId="478"/>
          <ac:spMkLst>
            <pc:docMk/>
            <pc:sldMk cId="3946846898" sldId="275"/>
            <ac:spMk id="7" creationId="{6851C28F-DD9E-4E7A-9CB2-BCF6772AFDC6}"/>
          </ac:spMkLst>
        </pc:spChg>
        <pc:spChg chg="del">
          <ac:chgData name="谷口 幸正" userId="d9fe513b-f051-48aa-8273-a3048b0f912e" providerId="ADAL" clId="{3E83C68E-02A5-424A-8609-932D2DB3D602}" dt="2023-06-27T04:55:07.147" v="2586" actId="478"/>
          <ac:spMkLst>
            <pc:docMk/>
            <pc:sldMk cId="3946846898" sldId="275"/>
            <ac:spMk id="9" creationId="{FD1553A0-488F-4E7F-994E-A1C6CC357471}"/>
          </ac:spMkLst>
        </pc:spChg>
        <pc:spChg chg="del">
          <ac:chgData name="谷口 幸正" userId="d9fe513b-f051-48aa-8273-a3048b0f912e" providerId="ADAL" clId="{3E83C68E-02A5-424A-8609-932D2DB3D602}" dt="2023-06-27T04:55:07.147" v="2586" actId="478"/>
          <ac:spMkLst>
            <pc:docMk/>
            <pc:sldMk cId="3946846898" sldId="275"/>
            <ac:spMk id="14" creationId="{46D04ECF-2AC2-4012-820C-C1B335FCF6E2}"/>
          </ac:spMkLst>
        </pc:spChg>
        <pc:spChg chg="mod">
          <ac:chgData name="谷口 幸正" userId="d9fe513b-f051-48aa-8273-a3048b0f912e" providerId="ADAL" clId="{3E83C68E-02A5-424A-8609-932D2DB3D602}" dt="2023-06-27T04:55:11.139" v="2589" actId="20577"/>
          <ac:spMkLst>
            <pc:docMk/>
            <pc:sldMk cId="3946846898" sldId="275"/>
            <ac:spMk id="15" creationId="{00000000-0000-0000-0000-000000000000}"/>
          </ac:spMkLst>
        </pc:spChg>
        <pc:spChg chg="del">
          <ac:chgData name="谷口 幸正" userId="d9fe513b-f051-48aa-8273-a3048b0f912e" providerId="ADAL" clId="{3E83C68E-02A5-424A-8609-932D2DB3D602}" dt="2023-06-27T04:55:07.147" v="2586" actId="478"/>
          <ac:spMkLst>
            <pc:docMk/>
            <pc:sldMk cId="3946846898" sldId="275"/>
            <ac:spMk id="16" creationId="{58349D96-7695-4853-875D-EF76C9209835}"/>
          </ac:spMkLst>
        </pc:spChg>
        <pc:spChg chg="del">
          <ac:chgData name="谷口 幸正" userId="d9fe513b-f051-48aa-8273-a3048b0f912e" providerId="ADAL" clId="{3E83C68E-02A5-424A-8609-932D2DB3D602}" dt="2023-06-27T04:55:07.147" v="2586" actId="478"/>
          <ac:spMkLst>
            <pc:docMk/>
            <pc:sldMk cId="3946846898" sldId="275"/>
            <ac:spMk id="17" creationId="{6D09F650-F737-4721-8D7A-089A4EB0DE16}"/>
          </ac:spMkLst>
        </pc:spChg>
        <pc:spChg chg="del">
          <ac:chgData name="谷口 幸正" userId="d9fe513b-f051-48aa-8273-a3048b0f912e" providerId="ADAL" clId="{3E83C68E-02A5-424A-8609-932D2DB3D602}" dt="2023-06-27T04:55:07.147" v="2586" actId="478"/>
          <ac:spMkLst>
            <pc:docMk/>
            <pc:sldMk cId="3946846898" sldId="275"/>
            <ac:spMk id="18" creationId="{56CC6AE6-2D03-4C6C-BD10-AEFE4D6D3627}"/>
          </ac:spMkLst>
        </pc:spChg>
        <pc:picChg chg="add mod modCrop">
          <ac:chgData name="谷口 幸正" userId="d9fe513b-f051-48aa-8273-a3048b0f912e" providerId="ADAL" clId="{3E83C68E-02A5-424A-8609-932D2DB3D602}" dt="2023-06-27T04:56:36.011" v="2607" actId="12788"/>
          <ac:picMkLst>
            <pc:docMk/>
            <pc:sldMk cId="3946846898" sldId="275"/>
            <ac:picMk id="3" creationId="{D810933A-9FED-4DB8-901F-FBD785F65EA6}"/>
          </ac:picMkLst>
        </pc:picChg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1816050553" sldId="276"/>
        </pc:sldMkLst>
      </pc:sldChg>
      <pc:sldChg chg="addSp delSp modSp add mod">
        <pc:chgData name="谷口 幸正" userId="d9fe513b-f051-48aa-8273-a3048b0f912e" providerId="ADAL" clId="{3E83C68E-02A5-424A-8609-932D2DB3D602}" dt="2023-06-27T04:57:17.095" v="2619" actId="12788"/>
        <pc:sldMkLst>
          <pc:docMk/>
          <pc:sldMk cId="1936568392" sldId="276"/>
        </pc:sldMkLst>
        <pc:picChg chg="del">
          <ac:chgData name="谷口 幸正" userId="d9fe513b-f051-48aa-8273-a3048b0f912e" providerId="ADAL" clId="{3E83C68E-02A5-424A-8609-932D2DB3D602}" dt="2023-06-27T04:56:43.111" v="2610" actId="478"/>
          <ac:picMkLst>
            <pc:docMk/>
            <pc:sldMk cId="1936568392" sldId="276"/>
            <ac:picMk id="3" creationId="{D810933A-9FED-4DB8-901F-FBD785F65EA6}"/>
          </ac:picMkLst>
        </pc:picChg>
        <pc:picChg chg="add mod modCrop">
          <ac:chgData name="谷口 幸正" userId="d9fe513b-f051-48aa-8273-a3048b0f912e" providerId="ADAL" clId="{3E83C68E-02A5-424A-8609-932D2DB3D602}" dt="2023-06-27T04:57:17.095" v="2619" actId="12788"/>
          <ac:picMkLst>
            <pc:docMk/>
            <pc:sldMk cId="1936568392" sldId="276"/>
            <ac:picMk id="4" creationId="{066CD9E8-A9DF-435E-93D7-A7224B82E96F}"/>
          </ac:picMkLst>
        </pc:picChg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687505756" sldId="277"/>
        </pc:sldMkLst>
      </pc:sldChg>
      <pc:sldChg chg="addSp delSp modSp add mod modAnim">
        <pc:chgData name="谷口 幸正" userId="d9fe513b-f051-48aa-8273-a3048b0f912e" providerId="ADAL" clId="{3E83C68E-02A5-424A-8609-932D2DB3D602}" dt="2023-06-27T05:13:01.060" v="2664" actId="1076"/>
        <pc:sldMkLst>
          <pc:docMk/>
          <pc:sldMk cId="4250457175" sldId="277"/>
        </pc:sldMkLst>
        <pc:spChg chg="add mod">
          <ac:chgData name="谷口 幸正" userId="d9fe513b-f051-48aa-8273-a3048b0f912e" providerId="ADAL" clId="{3E83C68E-02A5-424A-8609-932D2DB3D602}" dt="2023-06-27T05:12:25.020" v="2647" actId="14100"/>
          <ac:spMkLst>
            <pc:docMk/>
            <pc:sldMk cId="4250457175" sldId="277"/>
            <ac:spMk id="5" creationId="{D16799CE-8302-4A08-8D4A-EDACBC5906BA}"/>
          </ac:spMkLst>
        </pc:spChg>
        <pc:spChg chg="add mod">
          <ac:chgData name="谷口 幸正" userId="d9fe513b-f051-48aa-8273-a3048b0f912e" providerId="ADAL" clId="{3E83C68E-02A5-424A-8609-932D2DB3D602}" dt="2023-06-27T05:12:32.873" v="2654" actId="14100"/>
          <ac:spMkLst>
            <pc:docMk/>
            <pc:sldMk cId="4250457175" sldId="277"/>
            <ac:spMk id="6" creationId="{3A2C3C68-F3AF-4A83-8FAE-0ADDDAFFCCE8}"/>
          </ac:spMkLst>
        </pc:spChg>
        <pc:spChg chg="mod">
          <ac:chgData name="谷口 幸正" userId="d9fe513b-f051-48aa-8273-a3048b0f912e" providerId="ADAL" clId="{3E83C68E-02A5-424A-8609-932D2DB3D602}" dt="2023-06-27T05:12:36.635" v="2655" actId="20577"/>
          <ac:spMkLst>
            <pc:docMk/>
            <pc:sldMk cId="4250457175" sldId="277"/>
            <ac:spMk id="15" creationId="{00000000-0000-0000-0000-000000000000}"/>
          </ac:spMkLst>
        </pc:spChg>
        <pc:picChg chg="del">
          <ac:chgData name="谷口 幸正" userId="d9fe513b-f051-48aa-8273-a3048b0f912e" providerId="ADAL" clId="{3E83C68E-02A5-424A-8609-932D2DB3D602}" dt="2023-06-27T05:06:56.511" v="2621" actId="478"/>
          <ac:picMkLst>
            <pc:docMk/>
            <pc:sldMk cId="4250457175" sldId="277"/>
            <ac:picMk id="4" creationId="{066CD9E8-A9DF-435E-93D7-A7224B82E96F}"/>
          </ac:picMkLst>
        </pc:picChg>
        <pc:picChg chg="add mod">
          <ac:chgData name="谷口 幸正" userId="d9fe513b-f051-48aa-8273-a3048b0f912e" providerId="ADAL" clId="{3E83C68E-02A5-424A-8609-932D2DB3D602}" dt="2023-06-27T05:13:01.060" v="2664" actId="1076"/>
          <ac:picMkLst>
            <pc:docMk/>
            <pc:sldMk cId="4250457175" sldId="277"/>
            <ac:picMk id="7" creationId="{93038D0E-7281-4929-81BB-2A78F638D947}"/>
          </ac:picMkLst>
        </pc:picChg>
        <pc:picChg chg="add mod">
          <ac:chgData name="谷口 幸正" userId="d9fe513b-f051-48aa-8273-a3048b0f912e" providerId="ADAL" clId="{3E83C68E-02A5-424A-8609-932D2DB3D602}" dt="2023-06-27T05:12:59.806" v="2663" actId="1076"/>
          <ac:picMkLst>
            <pc:docMk/>
            <pc:sldMk cId="4250457175" sldId="277"/>
            <ac:picMk id="8" creationId="{8CFA2DE9-11CD-4139-A2E4-273AC98CEF25}"/>
          </ac:picMkLst>
        </pc:picChg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709467047" sldId="278"/>
        </pc:sldMkLst>
      </pc:sldChg>
      <pc:sldChg chg="addSp delSp modSp add mod modAnim">
        <pc:chgData name="谷口 幸正" userId="d9fe513b-f051-48aa-8273-a3048b0f912e" providerId="ADAL" clId="{3E83C68E-02A5-424A-8609-932D2DB3D602}" dt="2023-06-27T05:18:31.750" v="2758" actId="14100"/>
        <pc:sldMkLst>
          <pc:docMk/>
          <pc:sldMk cId="1505796232" sldId="278"/>
        </pc:sldMkLst>
        <pc:spChg chg="mod">
          <ac:chgData name="谷口 幸正" userId="d9fe513b-f051-48aa-8273-a3048b0f912e" providerId="ADAL" clId="{3E83C68E-02A5-424A-8609-932D2DB3D602}" dt="2023-06-27T05:16:46.897" v="2720" actId="14100"/>
          <ac:spMkLst>
            <pc:docMk/>
            <pc:sldMk cId="1505796232" sldId="278"/>
            <ac:spMk id="5" creationId="{D16799CE-8302-4A08-8D4A-EDACBC5906BA}"/>
          </ac:spMkLst>
        </pc:spChg>
        <pc:spChg chg="del">
          <ac:chgData name="谷口 幸正" userId="d9fe513b-f051-48aa-8273-a3048b0f912e" providerId="ADAL" clId="{3E83C68E-02A5-424A-8609-932D2DB3D602}" dt="2023-06-27T05:15:16.810" v="2667" actId="478"/>
          <ac:spMkLst>
            <pc:docMk/>
            <pc:sldMk cId="1505796232" sldId="278"/>
            <ac:spMk id="6" creationId="{3A2C3C68-F3AF-4A83-8FAE-0ADDDAFFCCE8}"/>
          </ac:spMkLst>
        </pc:spChg>
        <pc:spChg chg="add mod">
          <ac:chgData name="谷口 幸正" userId="d9fe513b-f051-48aa-8273-a3048b0f912e" providerId="ADAL" clId="{3E83C68E-02A5-424A-8609-932D2DB3D602}" dt="2023-06-27T05:16:33.580" v="2715" actId="14100"/>
          <ac:spMkLst>
            <pc:docMk/>
            <pc:sldMk cId="1505796232" sldId="278"/>
            <ac:spMk id="9" creationId="{6C96C342-0292-4BC4-A24C-B1F6AA7C929F}"/>
          </ac:spMkLst>
        </pc:spChg>
        <pc:spChg chg="add mod">
          <ac:chgData name="谷口 幸正" userId="d9fe513b-f051-48aa-8273-a3048b0f912e" providerId="ADAL" clId="{3E83C68E-02A5-424A-8609-932D2DB3D602}" dt="2023-06-27T05:16:49.932" v="2721" actId="571"/>
          <ac:spMkLst>
            <pc:docMk/>
            <pc:sldMk cId="1505796232" sldId="278"/>
            <ac:spMk id="10" creationId="{A2C56140-155E-4A39-8838-0978BA9B186A}"/>
          </ac:spMkLst>
        </pc:spChg>
        <pc:spChg chg="add mod">
          <ac:chgData name="谷口 幸正" userId="d9fe513b-f051-48aa-8273-a3048b0f912e" providerId="ADAL" clId="{3E83C68E-02A5-424A-8609-932D2DB3D602}" dt="2023-06-27T05:16:52.089" v="2722" actId="571"/>
          <ac:spMkLst>
            <pc:docMk/>
            <pc:sldMk cId="1505796232" sldId="278"/>
            <ac:spMk id="11" creationId="{467B9857-9C6F-4584-93E5-ED10ED0065E5}"/>
          </ac:spMkLst>
        </pc:spChg>
        <pc:spChg chg="add mod">
          <ac:chgData name="谷口 幸正" userId="d9fe513b-f051-48aa-8273-a3048b0f912e" providerId="ADAL" clId="{3E83C68E-02A5-424A-8609-932D2DB3D602}" dt="2023-06-27T05:17:01.918" v="2725" actId="14100"/>
          <ac:spMkLst>
            <pc:docMk/>
            <pc:sldMk cId="1505796232" sldId="278"/>
            <ac:spMk id="12" creationId="{5595483D-C7C9-4B44-AE95-34A6B0CCBD5A}"/>
          </ac:spMkLst>
        </pc:spChg>
        <pc:spChg chg="add mod">
          <ac:chgData name="谷口 幸正" userId="d9fe513b-f051-48aa-8273-a3048b0f912e" providerId="ADAL" clId="{3E83C68E-02A5-424A-8609-932D2DB3D602}" dt="2023-06-27T05:18:11.523" v="2750" actId="14100"/>
          <ac:spMkLst>
            <pc:docMk/>
            <pc:sldMk cId="1505796232" sldId="278"/>
            <ac:spMk id="14" creationId="{12172096-D8F7-4433-AE80-FB93B2C6E8E3}"/>
          </ac:spMkLst>
        </pc:spChg>
        <pc:spChg chg="mod">
          <ac:chgData name="谷口 幸正" userId="d9fe513b-f051-48aa-8273-a3048b0f912e" providerId="ADAL" clId="{3E83C68E-02A5-424A-8609-932D2DB3D602}" dt="2023-06-27T05:18:21.756" v="2755" actId="20577"/>
          <ac:spMkLst>
            <pc:docMk/>
            <pc:sldMk cId="1505796232" sldId="278"/>
            <ac:spMk id="15" creationId="{00000000-0000-0000-0000-000000000000}"/>
          </ac:spMkLst>
        </pc:spChg>
        <pc:spChg chg="add mod">
          <ac:chgData name="谷口 幸正" userId="d9fe513b-f051-48aa-8273-a3048b0f912e" providerId="ADAL" clId="{3E83C68E-02A5-424A-8609-932D2DB3D602}" dt="2023-06-27T05:18:31.750" v="2758" actId="14100"/>
          <ac:spMkLst>
            <pc:docMk/>
            <pc:sldMk cId="1505796232" sldId="278"/>
            <ac:spMk id="16" creationId="{D5744D2E-E85B-48CD-B0C3-730211A63FC5}"/>
          </ac:spMkLst>
        </pc:spChg>
        <pc:picChg chg="del">
          <ac:chgData name="谷口 幸正" userId="d9fe513b-f051-48aa-8273-a3048b0f912e" providerId="ADAL" clId="{3E83C68E-02A5-424A-8609-932D2DB3D602}" dt="2023-06-27T05:15:16.810" v="2667" actId="478"/>
          <ac:picMkLst>
            <pc:docMk/>
            <pc:sldMk cId="1505796232" sldId="278"/>
            <ac:picMk id="7" creationId="{93038D0E-7281-4929-81BB-2A78F638D947}"/>
          </ac:picMkLst>
        </pc:picChg>
        <pc:picChg chg="del">
          <ac:chgData name="谷口 幸正" userId="d9fe513b-f051-48aa-8273-a3048b0f912e" providerId="ADAL" clId="{3E83C68E-02A5-424A-8609-932D2DB3D602}" dt="2023-06-27T05:15:16.810" v="2667" actId="478"/>
          <ac:picMkLst>
            <pc:docMk/>
            <pc:sldMk cId="1505796232" sldId="278"/>
            <ac:picMk id="8" creationId="{8CFA2DE9-11CD-4139-A2E4-273AC98CEF25}"/>
          </ac:picMkLst>
        </pc:picChg>
      </pc:sldChg>
      <pc:sldChg chg="addSp delSp modSp add mod delAnim modAnim">
        <pc:chgData name="谷口 幸正" userId="d9fe513b-f051-48aa-8273-a3048b0f912e" providerId="ADAL" clId="{3E83C68E-02A5-424A-8609-932D2DB3D602}" dt="2023-06-27T05:22:35.143" v="2920" actId="14100"/>
        <pc:sldMkLst>
          <pc:docMk/>
          <pc:sldMk cId="1903307259" sldId="279"/>
        </pc:sldMkLst>
        <pc:spChg chg="mod">
          <ac:chgData name="谷口 幸正" userId="d9fe513b-f051-48aa-8273-a3048b0f912e" providerId="ADAL" clId="{3E83C68E-02A5-424A-8609-932D2DB3D602}" dt="2023-06-27T05:21:39.626" v="2888" actId="14100"/>
          <ac:spMkLst>
            <pc:docMk/>
            <pc:sldMk cId="1903307259" sldId="279"/>
            <ac:spMk id="5" creationId="{D16799CE-8302-4A08-8D4A-EDACBC5906BA}"/>
          </ac:spMkLst>
        </pc:spChg>
        <pc:spChg chg="del">
          <ac:chgData name="谷口 幸正" userId="d9fe513b-f051-48aa-8273-a3048b0f912e" providerId="ADAL" clId="{3E83C68E-02A5-424A-8609-932D2DB3D602}" dt="2023-06-27T05:19:18.490" v="2768" actId="478"/>
          <ac:spMkLst>
            <pc:docMk/>
            <pc:sldMk cId="1903307259" sldId="279"/>
            <ac:spMk id="9" creationId="{6C96C342-0292-4BC4-A24C-B1F6AA7C929F}"/>
          </ac:spMkLst>
        </pc:spChg>
        <pc:spChg chg="del">
          <ac:chgData name="谷口 幸正" userId="d9fe513b-f051-48aa-8273-a3048b0f912e" providerId="ADAL" clId="{3E83C68E-02A5-424A-8609-932D2DB3D602}" dt="2023-06-27T05:19:18.490" v="2768" actId="478"/>
          <ac:spMkLst>
            <pc:docMk/>
            <pc:sldMk cId="1903307259" sldId="279"/>
            <ac:spMk id="10" creationId="{A2C56140-155E-4A39-8838-0978BA9B186A}"/>
          </ac:spMkLst>
        </pc:spChg>
        <pc:spChg chg="del">
          <ac:chgData name="谷口 幸正" userId="d9fe513b-f051-48aa-8273-a3048b0f912e" providerId="ADAL" clId="{3E83C68E-02A5-424A-8609-932D2DB3D602}" dt="2023-06-27T05:19:18.490" v="2768" actId="478"/>
          <ac:spMkLst>
            <pc:docMk/>
            <pc:sldMk cId="1903307259" sldId="279"/>
            <ac:spMk id="11" creationId="{467B9857-9C6F-4584-93E5-ED10ED0065E5}"/>
          </ac:spMkLst>
        </pc:spChg>
        <pc:spChg chg="del">
          <ac:chgData name="谷口 幸正" userId="d9fe513b-f051-48aa-8273-a3048b0f912e" providerId="ADAL" clId="{3E83C68E-02A5-424A-8609-932D2DB3D602}" dt="2023-06-27T05:19:18.490" v="2768" actId="478"/>
          <ac:spMkLst>
            <pc:docMk/>
            <pc:sldMk cId="1903307259" sldId="279"/>
            <ac:spMk id="12" creationId="{5595483D-C7C9-4B44-AE95-34A6B0CCBD5A}"/>
          </ac:spMkLst>
        </pc:spChg>
        <pc:spChg chg="del">
          <ac:chgData name="谷口 幸正" userId="d9fe513b-f051-48aa-8273-a3048b0f912e" providerId="ADAL" clId="{3E83C68E-02A5-424A-8609-932D2DB3D602}" dt="2023-06-27T05:19:18.490" v="2768" actId="478"/>
          <ac:spMkLst>
            <pc:docMk/>
            <pc:sldMk cId="1903307259" sldId="279"/>
            <ac:spMk id="14" creationId="{12172096-D8F7-4433-AE80-FB93B2C6E8E3}"/>
          </ac:spMkLst>
        </pc:spChg>
        <pc:spChg chg="mod">
          <ac:chgData name="谷口 幸正" userId="d9fe513b-f051-48aa-8273-a3048b0f912e" providerId="ADAL" clId="{3E83C68E-02A5-424A-8609-932D2DB3D602}" dt="2023-06-27T05:21:48.682" v="2895" actId="20577"/>
          <ac:spMkLst>
            <pc:docMk/>
            <pc:sldMk cId="1903307259" sldId="279"/>
            <ac:spMk id="15" creationId="{00000000-0000-0000-0000-000000000000}"/>
          </ac:spMkLst>
        </pc:spChg>
        <pc:spChg chg="del">
          <ac:chgData name="谷口 幸正" userId="d9fe513b-f051-48aa-8273-a3048b0f912e" providerId="ADAL" clId="{3E83C68E-02A5-424A-8609-932D2DB3D602}" dt="2023-06-27T05:19:18.490" v="2768" actId="478"/>
          <ac:spMkLst>
            <pc:docMk/>
            <pc:sldMk cId="1903307259" sldId="279"/>
            <ac:spMk id="16" creationId="{D5744D2E-E85B-48CD-B0C3-730211A63FC5}"/>
          </ac:spMkLst>
        </pc:spChg>
        <pc:spChg chg="add mod">
          <ac:chgData name="谷口 幸正" userId="d9fe513b-f051-48aa-8273-a3048b0f912e" providerId="ADAL" clId="{3E83C68E-02A5-424A-8609-932D2DB3D602}" dt="2023-06-27T05:21:58.259" v="2903" actId="1035"/>
          <ac:spMkLst>
            <pc:docMk/>
            <pc:sldMk cId="1903307259" sldId="279"/>
            <ac:spMk id="17" creationId="{3EC759D4-F44C-43C6-86E5-B02A51479C69}"/>
          </ac:spMkLst>
        </pc:spChg>
        <pc:spChg chg="add mod">
          <ac:chgData name="谷口 幸正" userId="d9fe513b-f051-48aa-8273-a3048b0f912e" providerId="ADAL" clId="{3E83C68E-02A5-424A-8609-932D2DB3D602}" dt="2023-06-27T05:22:06.703" v="2906" actId="14100"/>
          <ac:spMkLst>
            <pc:docMk/>
            <pc:sldMk cId="1903307259" sldId="279"/>
            <ac:spMk id="18" creationId="{AA027B38-AA8D-4571-AD32-A45FA80B4E84}"/>
          </ac:spMkLst>
        </pc:spChg>
        <pc:spChg chg="add mod">
          <ac:chgData name="谷口 幸正" userId="d9fe513b-f051-48aa-8273-a3048b0f912e" providerId="ADAL" clId="{3E83C68E-02A5-424A-8609-932D2DB3D602}" dt="2023-06-27T05:22:15.847" v="2910" actId="14100"/>
          <ac:spMkLst>
            <pc:docMk/>
            <pc:sldMk cId="1903307259" sldId="279"/>
            <ac:spMk id="19" creationId="{A732697A-3655-4A4B-B2C5-C0C335E3D657}"/>
          </ac:spMkLst>
        </pc:spChg>
        <pc:spChg chg="add mod">
          <ac:chgData name="谷口 幸正" userId="d9fe513b-f051-48aa-8273-a3048b0f912e" providerId="ADAL" clId="{3E83C68E-02A5-424A-8609-932D2DB3D602}" dt="2023-06-27T05:22:23.522" v="2915" actId="14100"/>
          <ac:spMkLst>
            <pc:docMk/>
            <pc:sldMk cId="1903307259" sldId="279"/>
            <ac:spMk id="20" creationId="{3F093842-81F9-49CC-BDD1-1F754750802D}"/>
          </ac:spMkLst>
        </pc:spChg>
        <pc:spChg chg="add mod">
          <ac:chgData name="谷口 幸正" userId="d9fe513b-f051-48aa-8273-a3048b0f912e" providerId="ADAL" clId="{3E83C68E-02A5-424A-8609-932D2DB3D602}" dt="2023-06-27T05:22:35.143" v="2920" actId="14100"/>
          <ac:spMkLst>
            <pc:docMk/>
            <pc:sldMk cId="1903307259" sldId="279"/>
            <ac:spMk id="21" creationId="{6FC6F93B-9FAF-4495-B145-FCD899BF89AB}"/>
          </ac:spMkLst>
        </pc:spChg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3965523462" sldId="279"/>
        </pc:sldMkLst>
      </pc:sldChg>
      <pc:sldChg chg="addSp delSp modSp add mod delAnim modAnim">
        <pc:chgData name="谷口 幸正" userId="d9fe513b-f051-48aa-8273-a3048b0f912e" providerId="ADAL" clId="{3E83C68E-02A5-424A-8609-932D2DB3D602}" dt="2023-06-27T05:30:04.150" v="3499" actId="207"/>
        <pc:sldMkLst>
          <pc:docMk/>
          <pc:sldMk cId="1775538984" sldId="280"/>
        </pc:sldMkLst>
        <pc:spChg chg="mod">
          <ac:chgData name="谷口 幸正" userId="d9fe513b-f051-48aa-8273-a3048b0f912e" providerId="ADAL" clId="{3E83C68E-02A5-424A-8609-932D2DB3D602}" dt="2023-06-27T05:29:10.673" v="3414" actId="14100"/>
          <ac:spMkLst>
            <pc:docMk/>
            <pc:sldMk cId="1775538984" sldId="280"/>
            <ac:spMk id="7" creationId="{6851C28F-DD9E-4E7A-9CB2-BCF6772AFDC6}"/>
          </ac:spMkLst>
        </pc:spChg>
        <pc:spChg chg="add mod">
          <ac:chgData name="谷口 幸正" userId="d9fe513b-f051-48aa-8273-a3048b0f912e" providerId="ADAL" clId="{3E83C68E-02A5-424A-8609-932D2DB3D602}" dt="2023-06-27T05:29:15.355" v="3416" actId="14100"/>
          <ac:spMkLst>
            <pc:docMk/>
            <pc:sldMk cId="1775538984" sldId="280"/>
            <ac:spMk id="9" creationId="{837E7E28-DE0C-4D4D-9B4F-50CB2CF8BB4C}"/>
          </ac:spMkLst>
        </pc:spChg>
        <pc:spChg chg="del">
          <ac:chgData name="谷口 幸正" userId="d9fe513b-f051-48aa-8273-a3048b0f912e" providerId="ADAL" clId="{3E83C68E-02A5-424A-8609-932D2DB3D602}" dt="2023-06-27T05:23:46.083" v="2937" actId="478"/>
          <ac:spMkLst>
            <pc:docMk/>
            <pc:sldMk cId="1775538984" sldId="280"/>
            <ac:spMk id="10" creationId="{F73FD3B6-AF57-4B96-9BF9-94F0DEE967CE}"/>
          </ac:spMkLst>
        </pc:spChg>
        <pc:spChg chg="del">
          <ac:chgData name="谷口 幸正" userId="d9fe513b-f051-48aa-8273-a3048b0f912e" providerId="ADAL" clId="{3E83C68E-02A5-424A-8609-932D2DB3D602}" dt="2023-06-27T05:23:46.083" v="2937" actId="478"/>
          <ac:spMkLst>
            <pc:docMk/>
            <pc:sldMk cId="1775538984" sldId="280"/>
            <ac:spMk id="11" creationId="{D0A8F09F-685D-40F2-9DE5-47AED69A4391}"/>
          </ac:spMkLst>
        </pc:spChg>
        <pc:spChg chg="del">
          <ac:chgData name="谷口 幸正" userId="d9fe513b-f051-48aa-8273-a3048b0f912e" providerId="ADAL" clId="{3E83C68E-02A5-424A-8609-932D2DB3D602}" dt="2023-06-27T05:23:46.083" v="2937" actId="478"/>
          <ac:spMkLst>
            <pc:docMk/>
            <pc:sldMk cId="1775538984" sldId="280"/>
            <ac:spMk id="12" creationId="{E05FA82F-BC88-42AB-895A-26E414CE90F7}"/>
          </ac:spMkLst>
        </pc:spChg>
        <pc:spChg chg="del">
          <ac:chgData name="谷口 幸正" userId="d9fe513b-f051-48aa-8273-a3048b0f912e" providerId="ADAL" clId="{3E83C68E-02A5-424A-8609-932D2DB3D602}" dt="2023-06-27T05:23:46.083" v="2937" actId="478"/>
          <ac:spMkLst>
            <pc:docMk/>
            <pc:sldMk cId="1775538984" sldId="280"/>
            <ac:spMk id="14" creationId="{7FC35503-73CC-4ACF-8A4F-473BF0B53211}"/>
          </ac:spMkLst>
        </pc:spChg>
        <pc:spChg chg="mod">
          <ac:chgData name="谷口 幸正" userId="d9fe513b-f051-48aa-8273-a3048b0f912e" providerId="ADAL" clId="{3E83C68E-02A5-424A-8609-932D2DB3D602}" dt="2023-06-27T05:30:04.150" v="3499" actId="207"/>
          <ac:spMkLst>
            <pc:docMk/>
            <pc:sldMk cId="1775538984" sldId="280"/>
            <ac:spMk id="15" creationId="{00000000-0000-0000-0000-000000000000}"/>
          </ac:spMkLst>
        </pc:spChg>
        <pc:spChg chg="add mod">
          <ac:chgData name="谷口 幸正" userId="d9fe513b-f051-48aa-8273-a3048b0f912e" providerId="ADAL" clId="{3E83C68E-02A5-424A-8609-932D2DB3D602}" dt="2023-06-27T05:29:23.894" v="3420" actId="14100"/>
          <ac:spMkLst>
            <pc:docMk/>
            <pc:sldMk cId="1775538984" sldId="280"/>
            <ac:spMk id="16" creationId="{5A6D92E7-1EC2-42B0-A79C-908AE5E24F88}"/>
          </ac:spMkLst>
        </pc:spChg>
        <pc:spChg chg="add mod">
          <ac:chgData name="谷口 幸正" userId="d9fe513b-f051-48aa-8273-a3048b0f912e" providerId="ADAL" clId="{3E83C68E-02A5-424A-8609-932D2DB3D602}" dt="2023-06-27T05:29:25.748" v="3421" actId="571"/>
          <ac:spMkLst>
            <pc:docMk/>
            <pc:sldMk cId="1775538984" sldId="280"/>
            <ac:spMk id="17" creationId="{4349BAB9-7182-40AD-B351-DE1FAFD44CC0}"/>
          </ac:spMkLst>
        </pc:spChg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2681039660" sldId="280"/>
        </pc:sldMkLst>
      </pc:sldChg>
      <pc:sldChg chg="addSp delSp modSp add del mod delAnim">
        <pc:chgData name="谷口 幸正" userId="d9fe513b-f051-48aa-8273-a3048b0f912e" providerId="ADAL" clId="{3E83C68E-02A5-424A-8609-932D2DB3D602}" dt="2023-06-27T05:32:49.703" v="3516" actId="47"/>
        <pc:sldMkLst>
          <pc:docMk/>
          <pc:sldMk cId="983380505" sldId="281"/>
        </pc:sldMkLst>
        <pc:spChg chg="del">
          <ac:chgData name="谷口 幸正" userId="d9fe513b-f051-48aa-8273-a3048b0f912e" providerId="ADAL" clId="{3E83C68E-02A5-424A-8609-932D2DB3D602}" dt="2023-06-27T05:29:36.066" v="3423" actId="478"/>
          <ac:spMkLst>
            <pc:docMk/>
            <pc:sldMk cId="983380505" sldId="281"/>
            <ac:spMk id="7" creationId="{6851C28F-DD9E-4E7A-9CB2-BCF6772AFDC6}"/>
          </ac:spMkLst>
        </pc:spChg>
        <pc:spChg chg="del">
          <ac:chgData name="谷口 幸正" userId="d9fe513b-f051-48aa-8273-a3048b0f912e" providerId="ADAL" clId="{3E83C68E-02A5-424A-8609-932D2DB3D602}" dt="2023-06-27T05:29:36.066" v="3423" actId="478"/>
          <ac:spMkLst>
            <pc:docMk/>
            <pc:sldMk cId="983380505" sldId="281"/>
            <ac:spMk id="9" creationId="{837E7E28-DE0C-4D4D-9B4F-50CB2CF8BB4C}"/>
          </ac:spMkLst>
        </pc:spChg>
        <pc:spChg chg="mod">
          <ac:chgData name="谷口 幸正" userId="d9fe513b-f051-48aa-8273-a3048b0f912e" providerId="ADAL" clId="{3E83C68E-02A5-424A-8609-932D2DB3D602}" dt="2023-06-27T05:30:22.373" v="3511" actId="20577"/>
          <ac:spMkLst>
            <pc:docMk/>
            <pc:sldMk cId="983380505" sldId="281"/>
            <ac:spMk id="15" creationId="{00000000-0000-0000-0000-000000000000}"/>
          </ac:spMkLst>
        </pc:spChg>
        <pc:spChg chg="del">
          <ac:chgData name="谷口 幸正" userId="d9fe513b-f051-48aa-8273-a3048b0f912e" providerId="ADAL" clId="{3E83C68E-02A5-424A-8609-932D2DB3D602}" dt="2023-06-27T05:29:36.066" v="3423" actId="478"/>
          <ac:spMkLst>
            <pc:docMk/>
            <pc:sldMk cId="983380505" sldId="281"/>
            <ac:spMk id="16" creationId="{5A6D92E7-1EC2-42B0-A79C-908AE5E24F88}"/>
          </ac:spMkLst>
        </pc:spChg>
        <pc:spChg chg="del">
          <ac:chgData name="谷口 幸正" userId="d9fe513b-f051-48aa-8273-a3048b0f912e" providerId="ADAL" clId="{3E83C68E-02A5-424A-8609-932D2DB3D602}" dt="2023-06-27T05:29:36.066" v="3423" actId="478"/>
          <ac:spMkLst>
            <pc:docMk/>
            <pc:sldMk cId="983380505" sldId="281"/>
            <ac:spMk id="17" creationId="{4349BAB9-7182-40AD-B351-DE1FAFD44CC0}"/>
          </ac:spMkLst>
        </pc:spChg>
        <pc:picChg chg="add del mod">
          <ac:chgData name="谷口 幸正" userId="d9fe513b-f051-48aa-8273-a3048b0f912e" providerId="ADAL" clId="{3E83C68E-02A5-424A-8609-932D2DB3D602}" dt="2023-06-27T05:32:46.687" v="3515" actId="478"/>
          <ac:picMkLst>
            <pc:docMk/>
            <pc:sldMk cId="983380505" sldId="281"/>
            <ac:picMk id="6146" creationId="{A916051D-E32C-4D1C-BFDF-A2914CB8BCF9}"/>
          </ac:picMkLst>
        </pc:picChg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2071851851" sldId="281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641021603" sldId="282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1773263366" sldId="283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2734722295" sldId="284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1750041507" sldId="285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4058661178" sldId="286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1356349703" sldId="287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3133947509" sldId="288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2376559008" sldId="289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2167110234" sldId="290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828296871" sldId="291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1244622548" sldId="292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4061321515" sldId="293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2987184180" sldId="294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3406798381" sldId="295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22098473" sldId="296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1014808194" sldId="297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1322315162" sldId="298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873406357" sldId="299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1402924715" sldId="300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590120348" sldId="301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2735591942" sldId="302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209080354" sldId="303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3636425057" sldId="304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254368207" sldId="305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94422622" sldId="306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393043480" sldId="307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700587824" sldId="308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652074472" sldId="309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121390896" sldId="310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1137560165" sldId="311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10022573" sldId="312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1204351611" sldId="319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567231110" sldId="320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1992714672" sldId="321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4106729374" sldId="322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1956932967" sldId="323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2404201445" sldId="324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1795464761" sldId="325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1793571800" sldId="326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4130154860" sldId="327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1128524353" sldId="328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2993065516" sldId="329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990737653" sldId="330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1845372170" sldId="331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1731420243" sldId="332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2794512456" sldId="333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3469334689" sldId="334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2421937038" sldId="335"/>
        </pc:sldMkLst>
      </pc:sldChg>
      <pc:sldChg chg="del">
        <pc:chgData name="谷口 幸正" userId="d9fe513b-f051-48aa-8273-a3048b0f912e" providerId="ADAL" clId="{3E83C68E-02A5-424A-8609-932D2DB3D602}" dt="2023-06-23T07:03:33.516" v="9" actId="47"/>
        <pc:sldMkLst>
          <pc:docMk/>
          <pc:sldMk cId="2790198391" sldId="336"/>
        </pc:sldMkLst>
      </pc:sldChg>
    </pc:docChg>
  </pc:docChgLst>
  <pc:docChgLst>
    <pc:chgData name="谷口 幸正" userId="d9fe513b-f051-48aa-8273-a3048b0f912e" providerId="ADAL" clId="{75D1ADA9-E32B-4C86-BDA5-11ABF85BCD92}"/>
    <pc:docChg chg="undo custSel modSld">
      <pc:chgData name="谷口 幸正" userId="d9fe513b-f051-48aa-8273-a3048b0f912e" providerId="ADAL" clId="{75D1ADA9-E32B-4C86-BDA5-11ABF85BCD92}" dt="2023-06-30T01:37:36.378" v="889" actId="1038"/>
      <pc:docMkLst>
        <pc:docMk/>
      </pc:docMkLst>
      <pc:sldChg chg="modSp mod">
        <pc:chgData name="谷口 幸正" userId="d9fe513b-f051-48aa-8273-a3048b0f912e" providerId="ADAL" clId="{75D1ADA9-E32B-4C86-BDA5-11ABF85BCD92}" dt="2023-06-30T01:30:54.205" v="92" actId="6549"/>
        <pc:sldMkLst>
          <pc:docMk/>
          <pc:sldMk cId="2431497879" sldId="258"/>
        </pc:sldMkLst>
        <pc:spChg chg="mod">
          <ac:chgData name="谷口 幸正" userId="d9fe513b-f051-48aa-8273-a3048b0f912e" providerId="ADAL" clId="{75D1ADA9-E32B-4C86-BDA5-11ABF85BCD92}" dt="2023-06-30T01:30:54.205" v="92" actId="6549"/>
          <ac:spMkLst>
            <pc:docMk/>
            <pc:sldMk cId="2431497879" sldId="258"/>
            <ac:spMk id="15" creationId="{00000000-0000-0000-0000-000000000000}"/>
          </ac:spMkLst>
        </pc:spChg>
        <pc:spChg chg="mod">
          <ac:chgData name="谷口 幸正" userId="d9fe513b-f051-48aa-8273-a3048b0f912e" providerId="ADAL" clId="{75D1ADA9-E32B-4C86-BDA5-11ABF85BCD92}" dt="2023-06-30T01:30:29.875" v="51" actId="1076"/>
          <ac:spMkLst>
            <pc:docMk/>
            <pc:sldMk cId="2431497879" sldId="258"/>
            <ac:spMk id="35" creationId="{61AA960E-1EA1-423C-9507-F472A4E05C0E}"/>
          </ac:spMkLst>
        </pc:spChg>
        <pc:spChg chg="mod">
          <ac:chgData name="谷口 幸正" userId="d9fe513b-f051-48aa-8273-a3048b0f912e" providerId="ADAL" clId="{75D1ADA9-E32B-4C86-BDA5-11ABF85BCD92}" dt="2023-06-30T01:30:40.415" v="82" actId="1038"/>
          <ac:spMkLst>
            <pc:docMk/>
            <pc:sldMk cId="2431497879" sldId="258"/>
            <ac:spMk id="36" creationId="{47D7E894-7867-4DB4-8822-D30F3FA7E8B8}"/>
          </ac:spMkLst>
        </pc:spChg>
      </pc:sldChg>
      <pc:sldChg chg="addSp delSp modSp mod addAnim delAnim">
        <pc:chgData name="谷口 幸正" userId="d9fe513b-f051-48aa-8273-a3048b0f912e" providerId="ADAL" clId="{75D1ADA9-E32B-4C86-BDA5-11ABF85BCD92}" dt="2023-06-30T01:30:08.278" v="38" actId="478"/>
        <pc:sldMkLst>
          <pc:docMk/>
          <pc:sldMk cId="1167410673" sldId="259"/>
        </pc:sldMkLst>
        <pc:spChg chg="del">
          <ac:chgData name="谷口 幸正" userId="d9fe513b-f051-48aa-8273-a3048b0f912e" providerId="ADAL" clId="{75D1ADA9-E32B-4C86-BDA5-11ABF85BCD92}" dt="2023-06-30T01:27:49.366" v="0" actId="478"/>
          <ac:spMkLst>
            <pc:docMk/>
            <pc:sldMk cId="1167410673" sldId="259"/>
            <ac:spMk id="5" creationId="{CB9D2047-D627-4E9E-9944-AE31C7055438}"/>
          </ac:spMkLst>
        </pc:spChg>
        <pc:spChg chg="del">
          <ac:chgData name="谷口 幸正" userId="d9fe513b-f051-48aa-8273-a3048b0f912e" providerId="ADAL" clId="{75D1ADA9-E32B-4C86-BDA5-11ABF85BCD92}" dt="2023-06-30T01:27:49.366" v="0" actId="478"/>
          <ac:spMkLst>
            <pc:docMk/>
            <pc:sldMk cId="1167410673" sldId="259"/>
            <ac:spMk id="20" creationId="{42A4DBE7-4B2A-4653-A5BC-5B6C3BE38B4A}"/>
          </ac:spMkLst>
        </pc:spChg>
        <pc:spChg chg="del">
          <ac:chgData name="谷口 幸正" userId="d9fe513b-f051-48aa-8273-a3048b0f912e" providerId="ADAL" clId="{75D1ADA9-E32B-4C86-BDA5-11ABF85BCD92}" dt="2023-06-30T01:27:49.366" v="0" actId="478"/>
          <ac:spMkLst>
            <pc:docMk/>
            <pc:sldMk cId="1167410673" sldId="259"/>
            <ac:spMk id="21" creationId="{64D112D0-18C9-4C2A-AEB1-B5A1E669D5F4}"/>
          </ac:spMkLst>
        </pc:spChg>
        <pc:spChg chg="del">
          <ac:chgData name="谷口 幸正" userId="d9fe513b-f051-48aa-8273-a3048b0f912e" providerId="ADAL" clId="{75D1ADA9-E32B-4C86-BDA5-11ABF85BCD92}" dt="2023-06-30T01:27:49.366" v="0" actId="478"/>
          <ac:spMkLst>
            <pc:docMk/>
            <pc:sldMk cId="1167410673" sldId="259"/>
            <ac:spMk id="22" creationId="{B8A6ECAF-8DEE-4C2E-B3A9-362F7CF8BE8D}"/>
          </ac:spMkLst>
        </pc:spChg>
        <pc:spChg chg="del">
          <ac:chgData name="谷口 幸正" userId="d9fe513b-f051-48aa-8273-a3048b0f912e" providerId="ADAL" clId="{75D1ADA9-E32B-4C86-BDA5-11ABF85BCD92}" dt="2023-06-30T01:27:49.366" v="0" actId="478"/>
          <ac:spMkLst>
            <pc:docMk/>
            <pc:sldMk cId="1167410673" sldId="259"/>
            <ac:spMk id="23" creationId="{FB5B72E9-BF4A-4635-908D-A6A7A2497F17}"/>
          </ac:spMkLst>
        </pc:spChg>
        <pc:spChg chg="del">
          <ac:chgData name="谷口 幸正" userId="d9fe513b-f051-48aa-8273-a3048b0f912e" providerId="ADAL" clId="{75D1ADA9-E32B-4C86-BDA5-11ABF85BCD92}" dt="2023-06-30T01:27:49.366" v="0" actId="478"/>
          <ac:spMkLst>
            <pc:docMk/>
            <pc:sldMk cId="1167410673" sldId="259"/>
            <ac:spMk id="24" creationId="{F3DE608B-8D81-4E9F-B016-8A1DAFD7183E}"/>
          </ac:spMkLst>
        </pc:spChg>
        <pc:spChg chg="del">
          <ac:chgData name="谷口 幸正" userId="d9fe513b-f051-48aa-8273-a3048b0f912e" providerId="ADAL" clId="{75D1ADA9-E32B-4C86-BDA5-11ABF85BCD92}" dt="2023-06-30T01:27:49.366" v="0" actId="478"/>
          <ac:spMkLst>
            <pc:docMk/>
            <pc:sldMk cId="1167410673" sldId="259"/>
            <ac:spMk id="25" creationId="{BE64E19F-C99F-4C31-91B5-39414B5531C2}"/>
          </ac:spMkLst>
        </pc:spChg>
        <pc:spChg chg="del">
          <ac:chgData name="谷口 幸正" userId="d9fe513b-f051-48aa-8273-a3048b0f912e" providerId="ADAL" clId="{75D1ADA9-E32B-4C86-BDA5-11ABF85BCD92}" dt="2023-06-30T01:27:49.366" v="0" actId="478"/>
          <ac:spMkLst>
            <pc:docMk/>
            <pc:sldMk cId="1167410673" sldId="259"/>
            <ac:spMk id="26" creationId="{17B5E147-0629-46A1-8A2E-3BB3951B632C}"/>
          </ac:spMkLst>
        </pc:spChg>
        <pc:spChg chg="del">
          <ac:chgData name="谷口 幸正" userId="d9fe513b-f051-48aa-8273-a3048b0f912e" providerId="ADAL" clId="{75D1ADA9-E32B-4C86-BDA5-11ABF85BCD92}" dt="2023-06-30T01:27:49.366" v="0" actId="478"/>
          <ac:spMkLst>
            <pc:docMk/>
            <pc:sldMk cId="1167410673" sldId="259"/>
            <ac:spMk id="27" creationId="{71A3A24F-7E19-4AB5-A29F-4B4E541B14D4}"/>
          </ac:spMkLst>
        </pc:spChg>
        <pc:spChg chg="del">
          <ac:chgData name="谷口 幸正" userId="d9fe513b-f051-48aa-8273-a3048b0f912e" providerId="ADAL" clId="{75D1ADA9-E32B-4C86-BDA5-11ABF85BCD92}" dt="2023-06-30T01:27:49.366" v="0" actId="478"/>
          <ac:spMkLst>
            <pc:docMk/>
            <pc:sldMk cId="1167410673" sldId="259"/>
            <ac:spMk id="28" creationId="{63E53C5A-0CBE-4B36-A3FD-C8EF58A27786}"/>
          </ac:spMkLst>
        </pc:spChg>
        <pc:spChg chg="del">
          <ac:chgData name="谷口 幸正" userId="d9fe513b-f051-48aa-8273-a3048b0f912e" providerId="ADAL" clId="{75D1ADA9-E32B-4C86-BDA5-11ABF85BCD92}" dt="2023-06-30T01:27:49.366" v="0" actId="478"/>
          <ac:spMkLst>
            <pc:docMk/>
            <pc:sldMk cId="1167410673" sldId="259"/>
            <ac:spMk id="29" creationId="{8976AE8C-4742-43CD-B017-F97D0887AD0C}"/>
          </ac:spMkLst>
        </pc:spChg>
        <pc:spChg chg="add del mod">
          <ac:chgData name="谷口 幸正" userId="d9fe513b-f051-48aa-8273-a3048b0f912e" providerId="ADAL" clId="{75D1ADA9-E32B-4C86-BDA5-11ABF85BCD92}" dt="2023-06-30T01:30:08.278" v="38" actId="478"/>
          <ac:spMkLst>
            <pc:docMk/>
            <pc:sldMk cId="1167410673" sldId="259"/>
            <ac:spMk id="30" creationId="{619922F9-8321-4B57-B524-C715C44E9201}"/>
          </ac:spMkLst>
        </pc:spChg>
        <pc:spChg chg="add del mod">
          <ac:chgData name="谷口 幸正" userId="d9fe513b-f051-48aa-8273-a3048b0f912e" providerId="ADAL" clId="{75D1ADA9-E32B-4C86-BDA5-11ABF85BCD92}" dt="2023-06-30T01:30:08.278" v="38" actId="478"/>
          <ac:spMkLst>
            <pc:docMk/>
            <pc:sldMk cId="1167410673" sldId="259"/>
            <ac:spMk id="31" creationId="{42DB2AE6-1558-4DAF-97D4-24E948642E34}"/>
          </ac:spMkLst>
        </pc:spChg>
        <pc:spChg chg="add del">
          <ac:chgData name="谷口 幸正" userId="d9fe513b-f051-48aa-8273-a3048b0f912e" providerId="ADAL" clId="{75D1ADA9-E32B-4C86-BDA5-11ABF85BCD92}" dt="2023-06-30T01:30:08.278" v="38" actId="478"/>
          <ac:spMkLst>
            <pc:docMk/>
            <pc:sldMk cId="1167410673" sldId="259"/>
            <ac:spMk id="32" creationId="{144CA553-AE56-4382-851A-C20D069F8A94}"/>
          </ac:spMkLst>
        </pc:spChg>
        <pc:spChg chg="add del mod">
          <ac:chgData name="谷口 幸正" userId="d9fe513b-f051-48aa-8273-a3048b0f912e" providerId="ADAL" clId="{75D1ADA9-E32B-4C86-BDA5-11ABF85BCD92}" dt="2023-06-30T01:30:08.278" v="38" actId="478"/>
          <ac:spMkLst>
            <pc:docMk/>
            <pc:sldMk cId="1167410673" sldId="259"/>
            <ac:spMk id="33" creationId="{6C80F761-91FE-4B97-8564-F23A66C8EFBD}"/>
          </ac:spMkLst>
        </pc:spChg>
        <pc:spChg chg="add del">
          <ac:chgData name="谷口 幸正" userId="d9fe513b-f051-48aa-8273-a3048b0f912e" providerId="ADAL" clId="{75D1ADA9-E32B-4C86-BDA5-11ABF85BCD92}" dt="2023-06-30T01:30:08.278" v="38" actId="478"/>
          <ac:spMkLst>
            <pc:docMk/>
            <pc:sldMk cId="1167410673" sldId="259"/>
            <ac:spMk id="34" creationId="{27FAD539-2CE8-49BA-B4B9-9079F45173B7}"/>
          </ac:spMkLst>
        </pc:spChg>
        <pc:graphicFrameChg chg="modGraphic">
          <ac:chgData name="谷口 幸正" userId="d9fe513b-f051-48aa-8273-a3048b0f912e" providerId="ADAL" clId="{75D1ADA9-E32B-4C86-BDA5-11ABF85BCD92}" dt="2023-06-30T01:29:00.562" v="36" actId="20577"/>
          <ac:graphicFrameMkLst>
            <pc:docMk/>
            <pc:sldMk cId="1167410673" sldId="259"/>
            <ac:graphicFrameMk id="19" creationId="{7B26C836-5452-4DDC-AC99-E9A28BFBD21A}"/>
          </ac:graphicFrameMkLst>
        </pc:graphicFrameChg>
      </pc:sldChg>
      <pc:sldChg chg="modSp mod">
        <pc:chgData name="谷口 幸正" userId="d9fe513b-f051-48aa-8273-a3048b0f912e" providerId="ADAL" clId="{75D1ADA9-E32B-4C86-BDA5-11ABF85BCD92}" dt="2023-06-30T01:31:16.889" v="120" actId="20577"/>
        <pc:sldMkLst>
          <pc:docMk/>
          <pc:sldMk cId="1474549548" sldId="261"/>
        </pc:sldMkLst>
        <pc:spChg chg="mod">
          <ac:chgData name="谷口 幸正" userId="d9fe513b-f051-48aa-8273-a3048b0f912e" providerId="ADAL" clId="{75D1ADA9-E32B-4C86-BDA5-11ABF85BCD92}" dt="2023-06-30T01:31:16.889" v="120" actId="20577"/>
          <ac:spMkLst>
            <pc:docMk/>
            <pc:sldMk cId="1474549548" sldId="261"/>
            <ac:spMk id="15" creationId="{00000000-0000-0000-0000-000000000000}"/>
          </ac:spMkLst>
        </pc:spChg>
      </pc:sldChg>
      <pc:sldChg chg="modSp mod">
        <pc:chgData name="谷口 幸正" userId="d9fe513b-f051-48aa-8273-a3048b0f912e" providerId="ADAL" clId="{75D1ADA9-E32B-4C86-BDA5-11ABF85BCD92}" dt="2023-06-30T01:31:31.992" v="145" actId="20577"/>
        <pc:sldMkLst>
          <pc:docMk/>
          <pc:sldMk cId="810854429" sldId="262"/>
        </pc:sldMkLst>
        <pc:spChg chg="mod">
          <ac:chgData name="谷口 幸正" userId="d9fe513b-f051-48aa-8273-a3048b0f912e" providerId="ADAL" clId="{75D1ADA9-E32B-4C86-BDA5-11ABF85BCD92}" dt="2023-06-30T01:31:31.992" v="145" actId="20577"/>
          <ac:spMkLst>
            <pc:docMk/>
            <pc:sldMk cId="810854429" sldId="262"/>
            <ac:spMk id="15" creationId="{00000000-0000-0000-0000-000000000000}"/>
          </ac:spMkLst>
        </pc:spChg>
      </pc:sldChg>
      <pc:sldChg chg="modSp mod">
        <pc:chgData name="谷口 幸正" userId="d9fe513b-f051-48aa-8273-a3048b0f912e" providerId="ADAL" clId="{75D1ADA9-E32B-4C86-BDA5-11ABF85BCD92}" dt="2023-06-30T01:31:55.020" v="206" actId="20577"/>
        <pc:sldMkLst>
          <pc:docMk/>
          <pc:sldMk cId="1780100001" sldId="263"/>
        </pc:sldMkLst>
        <pc:spChg chg="mod">
          <ac:chgData name="谷口 幸正" userId="d9fe513b-f051-48aa-8273-a3048b0f912e" providerId="ADAL" clId="{75D1ADA9-E32B-4C86-BDA5-11ABF85BCD92}" dt="2023-06-30T01:31:55.020" v="206" actId="20577"/>
          <ac:spMkLst>
            <pc:docMk/>
            <pc:sldMk cId="1780100001" sldId="263"/>
            <ac:spMk id="15" creationId="{00000000-0000-0000-0000-000000000000}"/>
          </ac:spMkLst>
        </pc:spChg>
      </pc:sldChg>
      <pc:sldChg chg="modSp mod">
        <pc:chgData name="谷口 幸正" userId="d9fe513b-f051-48aa-8273-a3048b0f912e" providerId="ADAL" clId="{75D1ADA9-E32B-4C86-BDA5-11ABF85BCD92}" dt="2023-06-30T01:32:20.416" v="274" actId="20577"/>
        <pc:sldMkLst>
          <pc:docMk/>
          <pc:sldMk cId="1185949471" sldId="265"/>
        </pc:sldMkLst>
        <pc:spChg chg="mod">
          <ac:chgData name="谷口 幸正" userId="d9fe513b-f051-48aa-8273-a3048b0f912e" providerId="ADAL" clId="{75D1ADA9-E32B-4C86-BDA5-11ABF85BCD92}" dt="2023-06-30T01:32:20.416" v="274" actId="20577"/>
          <ac:spMkLst>
            <pc:docMk/>
            <pc:sldMk cId="1185949471" sldId="265"/>
            <ac:spMk id="15" creationId="{00000000-0000-0000-0000-000000000000}"/>
          </ac:spMkLst>
        </pc:spChg>
      </pc:sldChg>
      <pc:sldChg chg="modSp mod">
        <pc:chgData name="谷口 幸正" userId="d9fe513b-f051-48aa-8273-a3048b0f912e" providerId="ADAL" clId="{75D1ADA9-E32B-4C86-BDA5-11ABF85BCD92}" dt="2023-06-30T01:32:30.439" v="294" actId="20577"/>
        <pc:sldMkLst>
          <pc:docMk/>
          <pc:sldMk cId="548704033" sldId="266"/>
        </pc:sldMkLst>
        <pc:spChg chg="mod">
          <ac:chgData name="谷口 幸正" userId="d9fe513b-f051-48aa-8273-a3048b0f912e" providerId="ADAL" clId="{75D1ADA9-E32B-4C86-BDA5-11ABF85BCD92}" dt="2023-06-30T01:32:30.439" v="294" actId="20577"/>
          <ac:spMkLst>
            <pc:docMk/>
            <pc:sldMk cId="548704033" sldId="266"/>
            <ac:spMk id="15" creationId="{00000000-0000-0000-0000-000000000000}"/>
          </ac:spMkLst>
        </pc:spChg>
      </pc:sldChg>
      <pc:sldChg chg="modSp mod">
        <pc:chgData name="谷口 幸正" userId="d9fe513b-f051-48aa-8273-a3048b0f912e" providerId="ADAL" clId="{75D1ADA9-E32B-4C86-BDA5-11ABF85BCD92}" dt="2023-06-30T01:32:48.855" v="339" actId="20577"/>
        <pc:sldMkLst>
          <pc:docMk/>
          <pc:sldMk cId="2003457978" sldId="267"/>
        </pc:sldMkLst>
        <pc:spChg chg="mod">
          <ac:chgData name="谷口 幸正" userId="d9fe513b-f051-48aa-8273-a3048b0f912e" providerId="ADAL" clId="{75D1ADA9-E32B-4C86-BDA5-11ABF85BCD92}" dt="2023-06-30T01:32:48.855" v="339" actId="20577"/>
          <ac:spMkLst>
            <pc:docMk/>
            <pc:sldMk cId="2003457978" sldId="267"/>
            <ac:spMk id="15" creationId="{00000000-0000-0000-0000-000000000000}"/>
          </ac:spMkLst>
        </pc:spChg>
      </pc:sldChg>
      <pc:sldChg chg="modSp mod">
        <pc:chgData name="谷口 幸正" userId="d9fe513b-f051-48aa-8273-a3048b0f912e" providerId="ADAL" clId="{75D1ADA9-E32B-4C86-BDA5-11ABF85BCD92}" dt="2023-06-30T01:33:17.407" v="387" actId="1038"/>
        <pc:sldMkLst>
          <pc:docMk/>
          <pc:sldMk cId="3148330617" sldId="269"/>
        </pc:sldMkLst>
        <pc:spChg chg="mod">
          <ac:chgData name="谷口 幸正" userId="d9fe513b-f051-48aa-8273-a3048b0f912e" providerId="ADAL" clId="{75D1ADA9-E32B-4C86-BDA5-11ABF85BCD92}" dt="2023-06-30T01:33:03.031" v="359" actId="1038"/>
          <ac:spMkLst>
            <pc:docMk/>
            <pc:sldMk cId="3148330617" sldId="269"/>
            <ac:spMk id="10" creationId="{EA08740E-7A9F-406C-A14B-15126BB890E5}"/>
          </ac:spMkLst>
        </pc:spChg>
        <pc:spChg chg="mod">
          <ac:chgData name="谷口 幸正" userId="d9fe513b-f051-48aa-8273-a3048b0f912e" providerId="ADAL" clId="{75D1ADA9-E32B-4C86-BDA5-11ABF85BCD92}" dt="2023-06-30T01:33:17.407" v="387" actId="1038"/>
          <ac:spMkLst>
            <pc:docMk/>
            <pc:sldMk cId="3148330617" sldId="269"/>
            <ac:spMk id="11" creationId="{508617DE-6819-4A30-83BC-73BAA5D15F05}"/>
          </ac:spMkLst>
        </pc:spChg>
        <pc:spChg chg="mod">
          <ac:chgData name="谷口 幸正" userId="d9fe513b-f051-48aa-8273-a3048b0f912e" providerId="ADAL" clId="{75D1ADA9-E32B-4C86-BDA5-11ABF85BCD92}" dt="2023-06-30T01:33:15.395" v="385" actId="1038"/>
          <ac:spMkLst>
            <pc:docMk/>
            <pc:sldMk cId="3148330617" sldId="269"/>
            <ac:spMk id="12" creationId="{F4C135CD-F0ED-4017-B29C-3D68B9A6D76F}"/>
          </ac:spMkLst>
        </pc:spChg>
        <pc:spChg chg="mod">
          <ac:chgData name="谷口 幸正" userId="d9fe513b-f051-48aa-8273-a3048b0f912e" providerId="ADAL" clId="{75D1ADA9-E32B-4C86-BDA5-11ABF85BCD92}" dt="2023-06-30T01:33:12.303" v="375" actId="20577"/>
          <ac:spMkLst>
            <pc:docMk/>
            <pc:sldMk cId="3148330617" sldId="269"/>
            <ac:spMk id="15" creationId="{00000000-0000-0000-0000-000000000000}"/>
          </ac:spMkLst>
        </pc:spChg>
      </pc:sldChg>
      <pc:sldChg chg="modSp mod">
        <pc:chgData name="谷口 幸正" userId="d9fe513b-f051-48aa-8273-a3048b0f912e" providerId="ADAL" clId="{75D1ADA9-E32B-4C86-BDA5-11ABF85BCD92}" dt="2023-06-30T01:33:42.342" v="408" actId="6549"/>
        <pc:sldMkLst>
          <pc:docMk/>
          <pc:sldMk cId="2727611555" sldId="270"/>
        </pc:sldMkLst>
        <pc:spChg chg="mod">
          <ac:chgData name="谷口 幸正" userId="d9fe513b-f051-48aa-8273-a3048b0f912e" providerId="ADAL" clId="{75D1ADA9-E32B-4C86-BDA5-11ABF85BCD92}" dt="2023-06-30T01:33:42.342" v="408" actId="6549"/>
          <ac:spMkLst>
            <pc:docMk/>
            <pc:sldMk cId="2727611555" sldId="270"/>
            <ac:spMk id="15" creationId="{00000000-0000-0000-0000-000000000000}"/>
          </ac:spMkLst>
        </pc:spChg>
      </pc:sldChg>
      <pc:sldChg chg="modSp mod">
        <pc:chgData name="谷口 幸正" userId="d9fe513b-f051-48aa-8273-a3048b0f912e" providerId="ADAL" clId="{75D1ADA9-E32B-4C86-BDA5-11ABF85BCD92}" dt="2023-06-30T01:34:06.839" v="488" actId="20577"/>
        <pc:sldMkLst>
          <pc:docMk/>
          <pc:sldMk cId="3789203634" sldId="271"/>
        </pc:sldMkLst>
        <pc:spChg chg="mod">
          <ac:chgData name="谷口 幸正" userId="d9fe513b-f051-48aa-8273-a3048b0f912e" providerId="ADAL" clId="{75D1ADA9-E32B-4C86-BDA5-11ABF85BCD92}" dt="2023-06-30T01:34:06.839" v="488" actId="20577"/>
          <ac:spMkLst>
            <pc:docMk/>
            <pc:sldMk cId="3789203634" sldId="271"/>
            <ac:spMk id="15" creationId="{00000000-0000-0000-0000-000000000000}"/>
          </ac:spMkLst>
        </pc:spChg>
      </pc:sldChg>
      <pc:sldChg chg="modSp mod">
        <pc:chgData name="谷口 幸正" userId="d9fe513b-f051-48aa-8273-a3048b0f912e" providerId="ADAL" clId="{75D1ADA9-E32B-4C86-BDA5-11ABF85BCD92}" dt="2023-06-30T01:34:53.532" v="626" actId="20577"/>
        <pc:sldMkLst>
          <pc:docMk/>
          <pc:sldMk cId="3219964566" sldId="272"/>
        </pc:sldMkLst>
        <pc:spChg chg="mod">
          <ac:chgData name="谷口 幸正" userId="d9fe513b-f051-48aa-8273-a3048b0f912e" providerId="ADAL" clId="{75D1ADA9-E32B-4C86-BDA5-11ABF85BCD92}" dt="2023-06-30T01:34:49.174" v="612" actId="1076"/>
          <ac:spMkLst>
            <pc:docMk/>
            <pc:sldMk cId="3219964566" sldId="272"/>
            <ac:spMk id="7" creationId="{6851C28F-DD9E-4E7A-9CB2-BCF6772AFDC6}"/>
          </ac:spMkLst>
        </pc:spChg>
        <pc:spChg chg="mod">
          <ac:chgData name="谷口 幸正" userId="d9fe513b-f051-48aa-8273-a3048b0f912e" providerId="ADAL" clId="{75D1ADA9-E32B-4C86-BDA5-11ABF85BCD92}" dt="2023-06-30T01:34:53.532" v="626" actId="20577"/>
          <ac:spMkLst>
            <pc:docMk/>
            <pc:sldMk cId="3219964566" sldId="272"/>
            <ac:spMk id="15" creationId="{00000000-0000-0000-0000-000000000000}"/>
          </ac:spMkLst>
        </pc:spChg>
        <pc:spChg chg="mod">
          <ac:chgData name="谷口 幸正" userId="d9fe513b-f051-48aa-8273-a3048b0f912e" providerId="ADAL" clId="{75D1ADA9-E32B-4C86-BDA5-11ABF85BCD92}" dt="2023-06-30T01:34:46.723" v="611" actId="1038"/>
          <ac:spMkLst>
            <pc:docMk/>
            <pc:sldMk cId="3219964566" sldId="272"/>
            <ac:spMk id="16" creationId="{5EDFC074-B58F-465C-9818-09FA6A79866D}"/>
          </ac:spMkLst>
        </pc:spChg>
      </pc:sldChg>
      <pc:sldChg chg="modSp mod">
        <pc:chgData name="谷口 幸正" userId="d9fe513b-f051-48aa-8273-a3048b0f912e" providerId="ADAL" clId="{75D1ADA9-E32B-4C86-BDA5-11ABF85BCD92}" dt="2023-06-30T01:35:16.384" v="648" actId="20577"/>
        <pc:sldMkLst>
          <pc:docMk/>
          <pc:sldMk cId="3272402694" sldId="273"/>
        </pc:sldMkLst>
        <pc:spChg chg="mod">
          <ac:chgData name="谷口 幸正" userId="d9fe513b-f051-48aa-8273-a3048b0f912e" providerId="ADAL" clId="{75D1ADA9-E32B-4C86-BDA5-11ABF85BCD92}" dt="2023-06-30T01:35:12.994" v="646" actId="1076"/>
          <ac:spMkLst>
            <pc:docMk/>
            <pc:sldMk cId="3272402694" sldId="273"/>
            <ac:spMk id="10" creationId="{D43162CA-9915-46FD-BB99-10557DBB6B25}"/>
          </ac:spMkLst>
        </pc:spChg>
        <pc:spChg chg="mod">
          <ac:chgData name="谷口 幸正" userId="d9fe513b-f051-48aa-8273-a3048b0f912e" providerId="ADAL" clId="{75D1ADA9-E32B-4C86-BDA5-11ABF85BCD92}" dt="2023-06-30T01:35:16.384" v="648" actId="20577"/>
          <ac:spMkLst>
            <pc:docMk/>
            <pc:sldMk cId="3272402694" sldId="273"/>
            <ac:spMk id="15" creationId="{00000000-0000-0000-0000-000000000000}"/>
          </ac:spMkLst>
        </pc:spChg>
      </pc:sldChg>
      <pc:sldChg chg="modSp mod">
        <pc:chgData name="谷口 幸正" userId="d9fe513b-f051-48aa-8273-a3048b0f912e" providerId="ADAL" clId="{75D1ADA9-E32B-4C86-BDA5-11ABF85BCD92}" dt="2023-06-30T01:35:42.298" v="724" actId="6549"/>
        <pc:sldMkLst>
          <pc:docMk/>
          <pc:sldMk cId="4132697814" sldId="274"/>
        </pc:sldMkLst>
        <pc:spChg chg="mod">
          <ac:chgData name="谷口 幸正" userId="d9fe513b-f051-48aa-8273-a3048b0f912e" providerId="ADAL" clId="{75D1ADA9-E32B-4C86-BDA5-11ABF85BCD92}" dt="2023-06-30T01:35:42.298" v="724" actId="6549"/>
          <ac:spMkLst>
            <pc:docMk/>
            <pc:sldMk cId="4132697814" sldId="274"/>
            <ac:spMk id="15" creationId="{00000000-0000-0000-0000-000000000000}"/>
          </ac:spMkLst>
        </pc:spChg>
      </pc:sldChg>
      <pc:sldChg chg="modSp mod">
        <pc:chgData name="谷口 幸正" userId="d9fe513b-f051-48aa-8273-a3048b0f912e" providerId="ADAL" clId="{75D1ADA9-E32B-4C86-BDA5-11ABF85BCD92}" dt="2023-06-30T01:36:00.299" v="743" actId="14100"/>
        <pc:sldMkLst>
          <pc:docMk/>
          <pc:sldMk cId="4250457175" sldId="277"/>
        </pc:sldMkLst>
        <pc:spChg chg="mod">
          <ac:chgData name="谷口 幸正" userId="d9fe513b-f051-48aa-8273-a3048b0f912e" providerId="ADAL" clId="{75D1ADA9-E32B-4C86-BDA5-11ABF85BCD92}" dt="2023-06-30T01:35:53.160" v="733" actId="14100"/>
          <ac:spMkLst>
            <pc:docMk/>
            <pc:sldMk cId="4250457175" sldId="277"/>
            <ac:spMk id="5" creationId="{D16799CE-8302-4A08-8D4A-EDACBC5906BA}"/>
          </ac:spMkLst>
        </pc:spChg>
        <pc:spChg chg="mod">
          <ac:chgData name="谷口 幸正" userId="d9fe513b-f051-48aa-8273-a3048b0f912e" providerId="ADAL" clId="{75D1ADA9-E32B-4C86-BDA5-11ABF85BCD92}" dt="2023-06-30T01:36:00.299" v="743" actId="14100"/>
          <ac:spMkLst>
            <pc:docMk/>
            <pc:sldMk cId="4250457175" sldId="277"/>
            <ac:spMk id="6" creationId="{3A2C3C68-F3AF-4A83-8FAE-0ADDDAFFCCE8}"/>
          </ac:spMkLst>
        </pc:spChg>
        <pc:spChg chg="mod">
          <ac:chgData name="谷口 幸正" userId="d9fe513b-f051-48aa-8273-a3048b0f912e" providerId="ADAL" clId="{75D1ADA9-E32B-4C86-BDA5-11ABF85BCD92}" dt="2023-06-30T01:35:57.027" v="742" actId="20577"/>
          <ac:spMkLst>
            <pc:docMk/>
            <pc:sldMk cId="4250457175" sldId="277"/>
            <ac:spMk id="15" creationId="{00000000-0000-0000-0000-000000000000}"/>
          </ac:spMkLst>
        </pc:spChg>
      </pc:sldChg>
      <pc:sldChg chg="modSp mod">
        <pc:chgData name="谷口 幸正" userId="d9fe513b-f051-48aa-8273-a3048b0f912e" providerId="ADAL" clId="{75D1ADA9-E32B-4C86-BDA5-11ABF85BCD92}" dt="2023-06-30T01:36:51.879" v="842" actId="20577"/>
        <pc:sldMkLst>
          <pc:docMk/>
          <pc:sldMk cId="1505796232" sldId="278"/>
        </pc:sldMkLst>
        <pc:spChg chg="mod">
          <ac:chgData name="谷口 幸正" userId="d9fe513b-f051-48aa-8273-a3048b0f912e" providerId="ADAL" clId="{75D1ADA9-E32B-4C86-BDA5-11ABF85BCD92}" dt="2023-06-30T01:36:34.164" v="795" actId="1076"/>
          <ac:spMkLst>
            <pc:docMk/>
            <pc:sldMk cId="1505796232" sldId="278"/>
            <ac:spMk id="12" creationId="{5595483D-C7C9-4B44-AE95-34A6B0CCBD5A}"/>
          </ac:spMkLst>
        </pc:spChg>
        <pc:spChg chg="mod">
          <ac:chgData name="谷口 幸正" userId="d9fe513b-f051-48aa-8273-a3048b0f912e" providerId="ADAL" clId="{75D1ADA9-E32B-4C86-BDA5-11ABF85BCD92}" dt="2023-06-30T01:36:51.879" v="842" actId="20577"/>
          <ac:spMkLst>
            <pc:docMk/>
            <pc:sldMk cId="1505796232" sldId="278"/>
            <ac:spMk id="15" creationId="{00000000-0000-0000-0000-000000000000}"/>
          </ac:spMkLst>
        </pc:spChg>
      </pc:sldChg>
      <pc:sldChg chg="modSp mod">
        <pc:chgData name="谷口 幸正" userId="d9fe513b-f051-48aa-8273-a3048b0f912e" providerId="ADAL" clId="{75D1ADA9-E32B-4C86-BDA5-11ABF85BCD92}" dt="2023-06-30T01:37:36.378" v="889" actId="1038"/>
        <pc:sldMkLst>
          <pc:docMk/>
          <pc:sldMk cId="1903307259" sldId="279"/>
        </pc:sldMkLst>
        <pc:spChg chg="mod">
          <ac:chgData name="谷口 幸正" userId="d9fe513b-f051-48aa-8273-a3048b0f912e" providerId="ADAL" clId="{75D1ADA9-E32B-4C86-BDA5-11ABF85BCD92}" dt="2023-06-30T01:37:05.282" v="862" actId="1076"/>
          <ac:spMkLst>
            <pc:docMk/>
            <pc:sldMk cId="1903307259" sldId="279"/>
            <ac:spMk id="5" creationId="{D16799CE-8302-4A08-8D4A-EDACBC5906BA}"/>
          </ac:spMkLst>
        </pc:spChg>
        <pc:spChg chg="mod">
          <ac:chgData name="谷口 幸正" userId="d9fe513b-f051-48aa-8273-a3048b0f912e" providerId="ADAL" clId="{75D1ADA9-E32B-4C86-BDA5-11ABF85BCD92}" dt="2023-06-30T01:37:27.006" v="885" actId="6549"/>
          <ac:spMkLst>
            <pc:docMk/>
            <pc:sldMk cId="1903307259" sldId="279"/>
            <ac:spMk id="15" creationId="{00000000-0000-0000-0000-000000000000}"/>
          </ac:spMkLst>
        </pc:spChg>
        <pc:spChg chg="mod">
          <ac:chgData name="谷口 幸正" userId="d9fe513b-f051-48aa-8273-a3048b0f912e" providerId="ADAL" clId="{75D1ADA9-E32B-4C86-BDA5-11ABF85BCD92}" dt="2023-06-30T01:37:36.378" v="889" actId="1038"/>
          <ac:spMkLst>
            <pc:docMk/>
            <pc:sldMk cId="1903307259" sldId="279"/>
            <ac:spMk id="20" creationId="{3F093842-81F9-49CC-BDD1-1F754750802D}"/>
          </ac:spMkLst>
        </pc:spChg>
        <pc:spChg chg="mod">
          <ac:chgData name="谷口 幸正" userId="d9fe513b-f051-48aa-8273-a3048b0f912e" providerId="ADAL" clId="{75D1ADA9-E32B-4C86-BDA5-11ABF85BCD92}" dt="2023-06-30T01:37:31.913" v="886" actId="1076"/>
          <ac:spMkLst>
            <pc:docMk/>
            <pc:sldMk cId="1903307259" sldId="279"/>
            <ac:spMk id="21" creationId="{6FC6F93B-9FAF-4495-B145-FCD899BF89AB}"/>
          </ac:spMkLst>
        </pc:spChg>
      </pc:sldChg>
      <pc:sldChg chg="modSp mod">
        <pc:chgData name="谷口 幸正" userId="d9fe513b-f051-48aa-8273-a3048b0f912e" providerId="ADAL" clId="{75D1ADA9-E32B-4C86-BDA5-11ABF85BCD92}" dt="2023-06-30T01:34:29.527" v="572" actId="20577"/>
        <pc:sldMkLst>
          <pc:docMk/>
          <pc:sldMk cId="1775538984" sldId="280"/>
        </pc:sldMkLst>
        <pc:spChg chg="mod">
          <ac:chgData name="谷口 幸正" userId="d9fe513b-f051-48aa-8273-a3048b0f912e" providerId="ADAL" clId="{75D1ADA9-E32B-4C86-BDA5-11ABF85BCD92}" dt="2023-06-30T01:34:29.527" v="572" actId="20577"/>
          <ac:spMkLst>
            <pc:docMk/>
            <pc:sldMk cId="1775538984" sldId="280"/>
            <ac:spMk id="15" creationId="{00000000-0000-0000-0000-000000000000}"/>
          </ac:spMkLst>
        </pc:spChg>
      </pc:sldChg>
    </pc:docChg>
  </pc:docChgLst>
  <pc:docChgLst>
    <pc:chgData name="谷口 幸正" userId="d9fe513b-f051-48aa-8273-a3048b0f912e" providerId="ADAL" clId="{30E77860-3635-4B79-A155-572C7DB02A45}"/>
    <pc:docChg chg="undo custSel addSld delSld modSld">
      <pc:chgData name="谷口 幸正" userId="d9fe513b-f051-48aa-8273-a3048b0f912e" providerId="ADAL" clId="{30E77860-3635-4B79-A155-572C7DB02A45}" dt="2023-04-23T09:52:14.919" v="3800" actId="14100"/>
      <pc:docMkLst>
        <pc:docMk/>
      </pc:docMkLst>
      <pc:sldChg chg="addSp modSp mod modAnim">
        <pc:chgData name="谷口 幸正" userId="d9fe513b-f051-48aa-8273-a3048b0f912e" providerId="ADAL" clId="{30E77860-3635-4B79-A155-572C7DB02A45}" dt="2023-04-23T09:20:12.092" v="2874" actId="1038"/>
        <pc:sldMkLst>
          <pc:docMk/>
          <pc:sldMk cId="2431497879" sldId="258"/>
        </pc:sldMkLst>
        <pc:spChg chg="add mod">
          <ac:chgData name="谷口 幸正" userId="d9fe513b-f051-48aa-8273-a3048b0f912e" providerId="ADAL" clId="{30E77860-3635-4B79-A155-572C7DB02A45}" dt="2023-04-23T09:18:41.529" v="2812" actId="14100"/>
          <ac:spMkLst>
            <pc:docMk/>
            <pc:sldMk cId="2431497879" sldId="258"/>
            <ac:spMk id="5" creationId="{CB9D2047-D627-4E9E-9944-AE31C7055438}"/>
          </ac:spMkLst>
        </pc:spChg>
        <pc:spChg chg="add mod">
          <ac:chgData name="谷口 幸正" userId="d9fe513b-f051-48aa-8273-a3048b0f912e" providerId="ADAL" clId="{30E77860-3635-4B79-A155-572C7DB02A45}" dt="2023-04-23T09:19:16.586" v="2824" actId="2085"/>
          <ac:spMkLst>
            <pc:docMk/>
            <pc:sldMk cId="2431497879" sldId="258"/>
            <ac:spMk id="6" creationId="{A8D47C6C-75ED-4549-A6E0-8067741939E4}"/>
          </ac:spMkLst>
        </pc:spChg>
        <pc:spChg chg="add mod">
          <ac:chgData name="谷口 幸正" userId="d9fe513b-f051-48aa-8273-a3048b0f912e" providerId="ADAL" clId="{30E77860-3635-4B79-A155-572C7DB02A45}" dt="2023-04-23T09:19:20.915" v="2827" actId="1037"/>
          <ac:spMkLst>
            <pc:docMk/>
            <pc:sldMk cId="2431497879" sldId="258"/>
            <ac:spMk id="7" creationId="{4D419C8D-ACBE-493B-B315-04F1A1DB4A7B}"/>
          </ac:spMkLst>
        </pc:spChg>
        <pc:spChg chg="add mod">
          <ac:chgData name="谷口 幸正" userId="d9fe513b-f051-48aa-8273-a3048b0f912e" providerId="ADAL" clId="{30E77860-3635-4B79-A155-572C7DB02A45}" dt="2023-04-23T09:19:25.883" v="2835" actId="1038"/>
          <ac:spMkLst>
            <pc:docMk/>
            <pc:sldMk cId="2431497879" sldId="258"/>
            <ac:spMk id="8" creationId="{B41EA11C-729C-487D-8A90-D7E22AA5EB73}"/>
          </ac:spMkLst>
        </pc:spChg>
        <pc:spChg chg="add mod">
          <ac:chgData name="谷口 幸正" userId="d9fe513b-f051-48aa-8273-a3048b0f912e" providerId="ADAL" clId="{30E77860-3635-4B79-A155-572C7DB02A45}" dt="2023-04-23T09:19:29.962" v="2837" actId="1038"/>
          <ac:spMkLst>
            <pc:docMk/>
            <pc:sldMk cId="2431497879" sldId="258"/>
            <ac:spMk id="9" creationId="{AF18862F-29DF-4E0C-A156-61D000415E5B}"/>
          </ac:spMkLst>
        </pc:spChg>
        <pc:spChg chg="add mod">
          <ac:chgData name="谷口 幸正" userId="d9fe513b-f051-48aa-8273-a3048b0f912e" providerId="ADAL" clId="{30E77860-3635-4B79-A155-572C7DB02A45}" dt="2023-04-23T09:19:35.069" v="2845" actId="1037"/>
          <ac:spMkLst>
            <pc:docMk/>
            <pc:sldMk cId="2431497879" sldId="258"/>
            <ac:spMk id="10" creationId="{6608BF96-8B2D-4B37-999A-BB498671A2D0}"/>
          </ac:spMkLst>
        </pc:spChg>
        <pc:spChg chg="add mod">
          <ac:chgData name="谷口 幸正" userId="d9fe513b-f051-48aa-8273-a3048b0f912e" providerId="ADAL" clId="{30E77860-3635-4B79-A155-572C7DB02A45}" dt="2023-04-23T09:19:40.370" v="2849" actId="1037"/>
          <ac:spMkLst>
            <pc:docMk/>
            <pc:sldMk cId="2431497879" sldId="258"/>
            <ac:spMk id="11" creationId="{30C7D588-5DE3-45D7-A56B-1F2EC10D016C}"/>
          </ac:spMkLst>
        </pc:spChg>
        <pc:spChg chg="add mod">
          <ac:chgData name="谷口 幸正" userId="d9fe513b-f051-48aa-8273-a3048b0f912e" providerId="ADAL" clId="{30E77860-3635-4B79-A155-572C7DB02A45}" dt="2023-04-23T09:19:42.816" v="2850" actId="571"/>
          <ac:spMkLst>
            <pc:docMk/>
            <pc:sldMk cId="2431497879" sldId="258"/>
            <ac:spMk id="12" creationId="{7D020264-88DD-4139-8799-64CD61E9062D}"/>
          </ac:spMkLst>
        </pc:spChg>
        <pc:spChg chg="add mod">
          <ac:chgData name="谷口 幸正" userId="d9fe513b-f051-48aa-8273-a3048b0f912e" providerId="ADAL" clId="{30E77860-3635-4B79-A155-572C7DB02A45}" dt="2023-04-23T09:19:49.568" v="2851" actId="571"/>
          <ac:spMkLst>
            <pc:docMk/>
            <pc:sldMk cId="2431497879" sldId="258"/>
            <ac:spMk id="14" creationId="{917F9B08-DB1F-4B79-95AB-DA074A9D5CB3}"/>
          </ac:spMkLst>
        </pc:spChg>
        <pc:spChg chg="add mod">
          <ac:chgData name="谷口 幸正" userId="d9fe513b-f051-48aa-8273-a3048b0f912e" providerId="ADAL" clId="{30E77860-3635-4B79-A155-572C7DB02A45}" dt="2023-04-23T09:19:58.214" v="2862" actId="1037"/>
          <ac:spMkLst>
            <pc:docMk/>
            <pc:sldMk cId="2431497879" sldId="258"/>
            <ac:spMk id="16" creationId="{4ABDE413-56BC-4DD6-BD14-0EDAF468E5D4}"/>
          </ac:spMkLst>
        </pc:spChg>
        <pc:spChg chg="add mod">
          <ac:chgData name="谷口 幸正" userId="d9fe513b-f051-48aa-8273-a3048b0f912e" providerId="ADAL" clId="{30E77860-3635-4B79-A155-572C7DB02A45}" dt="2023-04-23T09:20:04.852" v="2867" actId="1037"/>
          <ac:spMkLst>
            <pc:docMk/>
            <pc:sldMk cId="2431497879" sldId="258"/>
            <ac:spMk id="17" creationId="{D0D1CDAE-34D4-4F65-8A09-91F1AF4AEA5C}"/>
          </ac:spMkLst>
        </pc:spChg>
        <pc:spChg chg="add mod">
          <ac:chgData name="谷口 幸正" userId="d9fe513b-f051-48aa-8273-a3048b0f912e" providerId="ADAL" clId="{30E77860-3635-4B79-A155-572C7DB02A45}" dt="2023-04-23T09:20:12.092" v="2874" actId="1038"/>
          <ac:spMkLst>
            <pc:docMk/>
            <pc:sldMk cId="2431497879" sldId="258"/>
            <ac:spMk id="18" creationId="{F98BB001-B4BB-491E-8AE4-D56C72DFC25A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21:26.299" v="2913" actId="14100"/>
        <pc:sldMkLst>
          <pc:docMk/>
          <pc:sldMk cId="3177585960" sldId="259"/>
        </pc:sldMkLst>
        <pc:spChg chg="add mod">
          <ac:chgData name="谷口 幸正" userId="d9fe513b-f051-48aa-8273-a3048b0f912e" providerId="ADAL" clId="{30E77860-3635-4B79-A155-572C7DB02A45}" dt="2023-04-23T09:20:28.025" v="2883" actId="14100"/>
          <ac:spMkLst>
            <pc:docMk/>
            <pc:sldMk cId="3177585960" sldId="259"/>
            <ac:spMk id="9" creationId="{BE8A36B4-C1E3-499E-9553-7B0A306872A2}"/>
          </ac:spMkLst>
        </pc:spChg>
        <pc:spChg chg="add mod">
          <ac:chgData name="谷口 幸正" userId="d9fe513b-f051-48aa-8273-a3048b0f912e" providerId="ADAL" clId="{30E77860-3635-4B79-A155-572C7DB02A45}" dt="2023-04-23T09:21:03.422" v="2908" actId="1035"/>
          <ac:spMkLst>
            <pc:docMk/>
            <pc:sldMk cId="3177585960" sldId="259"/>
            <ac:spMk id="10" creationId="{64E59EE7-089E-46E3-A9F4-5656923C4A81}"/>
          </ac:spMkLst>
        </pc:spChg>
        <pc:spChg chg="add mod">
          <ac:chgData name="谷口 幸正" userId="d9fe513b-f051-48aa-8273-a3048b0f912e" providerId="ADAL" clId="{30E77860-3635-4B79-A155-572C7DB02A45}" dt="2023-04-23T09:21:07.849" v="2909" actId="571"/>
          <ac:spMkLst>
            <pc:docMk/>
            <pc:sldMk cId="3177585960" sldId="259"/>
            <ac:spMk id="11" creationId="{26FF91A7-1BAB-456B-8F0A-D427974951E3}"/>
          </ac:spMkLst>
        </pc:spChg>
        <pc:spChg chg="add mod">
          <ac:chgData name="谷口 幸正" userId="d9fe513b-f051-48aa-8273-a3048b0f912e" providerId="ADAL" clId="{30E77860-3635-4B79-A155-572C7DB02A45}" dt="2023-04-23T09:21:13.329" v="2910" actId="571"/>
          <ac:spMkLst>
            <pc:docMk/>
            <pc:sldMk cId="3177585960" sldId="259"/>
            <ac:spMk id="12" creationId="{CD1D587A-6836-4A5F-A1F5-A673731CDA89}"/>
          </ac:spMkLst>
        </pc:spChg>
        <pc:spChg chg="add mod">
          <ac:chgData name="谷口 幸正" userId="d9fe513b-f051-48aa-8273-a3048b0f912e" providerId="ADAL" clId="{30E77860-3635-4B79-A155-572C7DB02A45}" dt="2023-04-23T09:21:26.299" v="2913" actId="14100"/>
          <ac:spMkLst>
            <pc:docMk/>
            <pc:sldMk cId="3177585960" sldId="259"/>
            <ac:spMk id="13" creationId="{C682867C-11C6-4281-84A5-8C1C0C5EFA0B}"/>
          </ac:spMkLst>
        </pc:spChg>
        <pc:spChg chg="mod">
          <ac:chgData name="谷口 幸正" userId="d9fe513b-f051-48aa-8273-a3048b0f912e" providerId="ADAL" clId="{30E77860-3635-4B79-A155-572C7DB02A45}" dt="2023-04-23T09:20:54.425" v="2898" actId="20577"/>
          <ac:spMkLst>
            <pc:docMk/>
            <pc:sldMk cId="3177585960" sldId="259"/>
            <ac:spMk id="15" creationId="{00000000-0000-0000-0000-000000000000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22:10.224" v="2935" actId="571"/>
        <pc:sldMkLst>
          <pc:docMk/>
          <pc:sldMk cId="951231642" sldId="261"/>
        </pc:sldMkLst>
        <pc:spChg chg="add mod">
          <ac:chgData name="谷口 幸正" userId="d9fe513b-f051-48aa-8273-a3048b0f912e" providerId="ADAL" clId="{30E77860-3635-4B79-A155-572C7DB02A45}" dt="2023-04-23T09:21:56.565" v="2924" actId="14100"/>
          <ac:spMkLst>
            <pc:docMk/>
            <pc:sldMk cId="951231642" sldId="261"/>
            <ac:spMk id="4" creationId="{BC82DB27-38C8-40DC-A249-7D9EA6BC07A7}"/>
          </ac:spMkLst>
        </pc:spChg>
        <pc:spChg chg="add mod">
          <ac:chgData name="谷口 幸正" userId="d9fe513b-f051-48aa-8273-a3048b0f912e" providerId="ADAL" clId="{30E77860-3635-4B79-A155-572C7DB02A45}" dt="2023-04-23T09:22:03.086" v="2930" actId="1036"/>
          <ac:spMkLst>
            <pc:docMk/>
            <pc:sldMk cId="951231642" sldId="261"/>
            <ac:spMk id="5" creationId="{AC095C84-70CB-45F3-BE55-E600F78859D8}"/>
          </ac:spMkLst>
        </pc:spChg>
        <pc:spChg chg="add mod">
          <ac:chgData name="谷口 幸正" userId="d9fe513b-f051-48aa-8273-a3048b0f912e" providerId="ADAL" clId="{30E77860-3635-4B79-A155-572C7DB02A45}" dt="2023-04-23T09:22:07.776" v="2934" actId="1035"/>
          <ac:spMkLst>
            <pc:docMk/>
            <pc:sldMk cId="951231642" sldId="261"/>
            <ac:spMk id="6" creationId="{42E88C44-EE2E-4CA3-B7CC-8A025796D63C}"/>
          </ac:spMkLst>
        </pc:spChg>
        <pc:spChg chg="add mod">
          <ac:chgData name="谷口 幸正" userId="d9fe513b-f051-48aa-8273-a3048b0f912e" providerId="ADAL" clId="{30E77860-3635-4B79-A155-572C7DB02A45}" dt="2023-04-23T09:22:10.224" v="2935" actId="571"/>
          <ac:spMkLst>
            <pc:docMk/>
            <pc:sldMk cId="951231642" sldId="261"/>
            <ac:spMk id="7" creationId="{C2468320-E74A-4556-87A8-98C94A95F748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23:25.755" v="2990" actId="1035"/>
        <pc:sldMkLst>
          <pc:docMk/>
          <pc:sldMk cId="1151495987" sldId="263"/>
        </pc:sldMkLst>
        <pc:spChg chg="add mod">
          <ac:chgData name="谷口 幸正" userId="d9fe513b-f051-48aa-8273-a3048b0f912e" providerId="ADAL" clId="{30E77860-3635-4B79-A155-572C7DB02A45}" dt="2023-04-23T09:22:40.347" v="2958" actId="1036"/>
          <ac:spMkLst>
            <pc:docMk/>
            <pc:sldMk cId="1151495987" sldId="263"/>
            <ac:spMk id="5" creationId="{B11845E8-9CC1-462A-8C41-E756827DF2DC}"/>
          </ac:spMkLst>
        </pc:spChg>
        <pc:spChg chg="add mod">
          <ac:chgData name="谷口 幸正" userId="d9fe513b-f051-48aa-8273-a3048b0f912e" providerId="ADAL" clId="{30E77860-3635-4B79-A155-572C7DB02A45}" dt="2023-04-23T09:22:45.917" v="2965" actId="1037"/>
          <ac:spMkLst>
            <pc:docMk/>
            <pc:sldMk cId="1151495987" sldId="263"/>
            <ac:spMk id="6" creationId="{B85659F6-9BB4-403F-8B58-96E8465C6ED4}"/>
          </ac:spMkLst>
        </pc:spChg>
        <pc:spChg chg="add mod">
          <ac:chgData name="谷口 幸正" userId="d9fe513b-f051-48aa-8273-a3048b0f912e" providerId="ADAL" clId="{30E77860-3635-4B79-A155-572C7DB02A45}" dt="2023-04-23T09:22:50.182" v="2969" actId="1038"/>
          <ac:spMkLst>
            <pc:docMk/>
            <pc:sldMk cId="1151495987" sldId="263"/>
            <ac:spMk id="7" creationId="{CA65A4C1-4EE1-4CC7-A3C8-972961FE82AA}"/>
          </ac:spMkLst>
        </pc:spChg>
        <pc:spChg chg="add mod">
          <ac:chgData name="谷口 幸正" userId="d9fe513b-f051-48aa-8273-a3048b0f912e" providerId="ADAL" clId="{30E77860-3635-4B79-A155-572C7DB02A45}" dt="2023-04-23T09:22:54.986" v="2978" actId="1038"/>
          <ac:spMkLst>
            <pc:docMk/>
            <pc:sldMk cId="1151495987" sldId="263"/>
            <ac:spMk id="8" creationId="{254E680A-83F2-4778-AC7E-EE4E22914AD2}"/>
          </ac:spMkLst>
        </pc:spChg>
        <pc:spChg chg="add mod">
          <ac:chgData name="谷口 幸正" userId="d9fe513b-f051-48aa-8273-a3048b0f912e" providerId="ADAL" clId="{30E77860-3635-4B79-A155-572C7DB02A45}" dt="2023-04-23T09:22:59.250" v="2979" actId="571"/>
          <ac:spMkLst>
            <pc:docMk/>
            <pc:sldMk cId="1151495987" sldId="263"/>
            <ac:spMk id="10" creationId="{E779A64C-8941-4E42-88DC-D3EA7F977020}"/>
          </ac:spMkLst>
        </pc:spChg>
        <pc:spChg chg="add mod">
          <ac:chgData name="谷口 幸正" userId="d9fe513b-f051-48aa-8273-a3048b0f912e" providerId="ADAL" clId="{30E77860-3635-4B79-A155-572C7DB02A45}" dt="2023-04-23T09:23:06.710" v="2981" actId="1037"/>
          <ac:spMkLst>
            <pc:docMk/>
            <pc:sldMk cId="1151495987" sldId="263"/>
            <ac:spMk id="11" creationId="{E42E889B-365A-4D86-B788-014A1473915A}"/>
          </ac:spMkLst>
        </pc:spChg>
        <pc:spChg chg="add mod">
          <ac:chgData name="谷口 幸正" userId="d9fe513b-f051-48aa-8273-a3048b0f912e" providerId="ADAL" clId="{30E77860-3635-4B79-A155-572C7DB02A45}" dt="2023-04-23T09:23:10.375" v="2982" actId="571"/>
          <ac:spMkLst>
            <pc:docMk/>
            <pc:sldMk cId="1151495987" sldId="263"/>
            <ac:spMk id="12" creationId="{C65DCED3-449D-4CC2-9CF3-449C73F1B556}"/>
          </ac:spMkLst>
        </pc:spChg>
        <pc:spChg chg="add mod">
          <ac:chgData name="谷口 幸正" userId="d9fe513b-f051-48aa-8273-a3048b0f912e" providerId="ADAL" clId="{30E77860-3635-4B79-A155-572C7DB02A45}" dt="2023-04-23T09:23:15.942" v="2985" actId="1038"/>
          <ac:spMkLst>
            <pc:docMk/>
            <pc:sldMk cId="1151495987" sldId="263"/>
            <ac:spMk id="13" creationId="{7EF3D7D3-6E94-4AA6-A8A2-D469538AA376}"/>
          </ac:spMkLst>
        </pc:spChg>
        <pc:spChg chg="add mod">
          <ac:chgData name="谷口 幸正" userId="d9fe513b-f051-48aa-8273-a3048b0f912e" providerId="ADAL" clId="{30E77860-3635-4B79-A155-572C7DB02A45}" dt="2023-04-23T09:23:25.755" v="2990" actId="1035"/>
          <ac:spMkLst>
            <pc:docMk/>
            <pc:sldMk cId="1151495987" sldId="263"/>
            <ac:spMk id="14" creationId="{5308FDE6-1A30-4EF6-BF4C-D26F5E14500A}"/>
          </ac:spMkLst>
        </pc:spChg>
        <pc:spChg chg="add mod">
          <ac:chgData name="谷口 幸正" userId="d9fe513b-f051-48aa-8273-a3048b0f912e" providerId="ADAL" clId="{30E77860-3635-4B79-A155-572C7DB02A45}" dt="2023-04-23T09:23:25.755" v="2990" actId="1035"/>
          <ac:spMkLst>
            <pc:docMk/>
            <pc:sldMk cId="1151495987" sldId="263"/>
            <ac:spMk id="16" creationId="{BCEB1D84-DDA3-4667-AEBA-DDBAB663866E}"/>
          </ac:spMkLst>
        </pc:spChg>
        <pc:spChg chg="add mod">
          <ac:chgData name="谷口 幸正" userId="d9fe513b-f051-48aa-8273-a3048b0f912e" providerId="ADAL" clId="{30E77860-3635-4B79-A155-572C7DB02A45}" dt="2023-04-23T09:23:25.755" v="2990" actId="1035"/>
          <ac:spMkLst>
            <pc:docMk/>
            <pc:sldMk cId="1151495987" sldId="263"/>
            <ac:spMk id="17" creationId="{0ADCB4C9-4DEC-4BB5-8D10-5E5FA96DF8AD}"/>
          </ac:spMkLst>
        </pc:spChg>
        <pc:spChg chg="add mod">
          <ac:chgData name="谷口 幸正" userId="d9fe513b-f051-48aa-8273-a3048b0f912e" providerId="ADAL" clId="{30E77860-3635-4B79-A155-572C7DB02A45}" dt="2023-04-23T09:23:25.755" v="2990" actId="1035"/>
          <ac:spMkLst>
            <pc:docMk/>
            <pc:sldMk cId="1151495987" sldId="263"/>
            <ac:spMk id="18" creationId="{E4B4DF60-B05F-47EE-9AAC-F18C539859E3}"/>
          </ac:spMkLst>
        </pc:spChg>
        <pc:spChg chg="add mod">
          <ac:chgData name="谷口 幸正" userId="d9fe513b-f051-48aa-8273-a3048b0f912e" providerId="ADAL" clId="{30E77860-3635-4B79-A155-572C7DB02A45}" dt="2023-04-23T09:23:25.755" v="2990" actId="1035"/>
          <ac:spMkLst>
            <pc:docMk/>
            <pc:sldMk cId="1151495987" sldId="263"/>
            <ac:spMk id="19" creationId="{B8D63F57-AE8B-4FE7-BD60-D18917A0B3F0}"/>
          </ac:spMkLst>
        </pc:spChg>
        <pc:spChg chg="add mod">
          <ac:chgData name="谷口 幸正" userId="d9fe513b-f051-48aa-8273-a3048b0f912e" providerId="ADAL" clId="{30E77860-3635-4B79-A155-572C7DB02A45}" dt="2023-04-23T09:23:25.755" v="2990" actId="1035"/>
          <ac:spMkLst>
            <pc:docMk/>
            <pc:sldMk cId="1151495987" sldId="263"/>
            <ac:spMk id="20" creationId="{68910DEA-7448-4F6B-9033-F0C1F4B5FDFA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24:44.755" v="3057" actId="571"/>
        <pc:sldMkLst>
          <pc:docMk/>
          <pc:sldMk cId="488898899" sldId="265"/>
        </pc:sldMkLst>
        <pc:spChg chg="add mod">
          <ac:chgData name="谷口 幸正" userId="d9fe513b-f051-48aa-8273-a3048b0f912e" providerId="ADAL" clId="{30E77860-3635-4B79-A155-572C7DB02A45}" dt="2023-04-23T09:24:00.070" v="3025" actId="14100"/>
          <ac:spMkLst>
            <pc:docMk/>
            <pc:sldMk cId="488898899" sldId="265"/>
            <ac:spMk id="7" creationId="{38765BEA-063D-4C19-AF88-F85B9487D99E}"/>
          </ac:spMkLst>
        </pc:spChg>
        <pc:spChg chg="add mod">
          <ac:chgData name="谷口 幸正" userId="d9fe513b-f051-48aa-8273-a3048b0f912e" providerId="ADAL" clId="{30E77860-3635-4B79-A155-572C7DB02A45}" dt="2023-04-23T09:24:04.953" v="3030" actId="1035"/>
          <ac:spMkLst>
            <pc:docMk/>
            <pc:sldMk cId="488898899" sldId="265"/>
            <ac:spMk id="8" creationId="{BA368316-A127-46E1-84FA-918C5C1EAC29}"/>
          </ac:spMkLst>
        </pc:spChg>
        <pc:spChg chg="add mod">
          <ac:chgData name="谷口 幸正" userId="d9fe513b-f051-48aa-8273-a3048b0f912e" providerId="ADAL" clId="{30E77860-3635-4B79-A155-572C7DB02A45}" dt="2023-04-23T09:24:07.880" v="3031" actId="571"/>
          <ac:spMkLst>
            <pc:docMk/>
            <pc:sldMk cId="488898899" sldId="265"/>
            <ac:spMk id="9" creationId="{0CED492F-E993-47BC-BA14-56D98D85DCCB}"/>
          </ac:spMkLst>
        </pc:spChg>
        <pc:spChg chg="add mod">
          <ac:chgData name="谷口 幸正" userId="d9fe513b-f051-48aa-8273-a3048b0f912e" providerId="ADAL" clId="{30E77860-3635-4B79-A155-572C7DB02A45}" dt="2023-04-23T09:24:11.219" v="3032" actId="571"/>
          <ac:spMkLst>
            <pc:docMk/>
            <pc:sldMk cId="488898899" sldId="265"/>
            <ac:spMk id="10" creationId="{16B29B03-D972-4E12-BC7A-DE2C0C1C0644}"/>
          </ac:spMkLst>
        </pc:spChg>
        <pc:spChg chg="add mod">
          <ac:chgData name="谷口 幸正" userId="d9fe513b-f051-48aa-8273-a3048b0f912e" providerId="ADAL" clId="{30E77860-3635-4B79-A155-572C7DB02A45}" dt="2023-04-23T09:24:14.454" v="3033" actId="571"/>
          <ac:spMkLst>
            <pc:docMk/>
            <pc:sldMk cId="488898899" sldId="265"/>
            <ac:spMk id="11" creationId="{C156D929-ADB8-4A83-9E0C-64AB42CE491E}"/>
          </ac:spMkLst>
        </pc:spChg>
        <pc:spChg chg="add mod">
          <ac:chgData name="谷口 幸正" userId="d9fe513b-f051-48aa-8273-a3048b0f912e" providerId="ADAL" clId="{30E77860-3635-4B79-A155-572C7DB02A45}" dt="2023-04-23T09:24:19.619" v="3038" actId="1035"/>
          <ac:spMkLst>
            <pc:docMk/>
            <pc:sldMk cId="488898899" sldId="265"/>
            <ac:spMk id="12" creationId="{204F1856-ED0A-443E-AFFF-11FDE72A7E45}"/>
          </ac:spMkLst>
        </pc:spChg>
        <pc:spChg chg="add mod">
          <ac:chgData name="谷口 幸正" userId="d9fe513b-f051-48aa-8273-a3048b0f912e" providerId="ADAL" clId="{30E77860-3635-4B79-A155-572C7DB02A45}" dt="2023-04-23T09:24:29.073" v="3046" actId="1076"/>
          <ac:spMkLst>
            <pc:docMk/>
            <pc:sldMk cId="488898899" sldId="265"/>
            <ac:spMk id="13" creationId="{8305F5A7-F13E-41E1-B692-EA2F61162FA9}"/>
          </ac:spMkLst>
        </pc:spChg>
        <pc:spChg chg="add mod">
          <ac:chgData name="谷口 幸正" userId="d9fe513b-f051-48aa-8273-a3048b0f912e" providerId="ADAL" clId="{30E77860-3635-4B79-A155-572C7DB02A45}" dt="2023-04-23T09:24:34.063" v="3055" actId="1035"/>
          <ac:spMkLst>
            <pc:docMk/>
            <pc:sldMk cId="488898899" sldId="265"/>
            <ac:spMk id="14" creationId="{A32F1274-CB01-453C-A74E-F3F1C7015E35}"/>
          </ac:spMkLst>
        </pc:spChg>
        <pc:spChg chg="add mod">
          <ac:chgData name="谷口 幸正" userId="d9fe513b-f051-48aa-8273-a3048b0f912e" providerId="ADAL" clId="{30E77860-3635-4B79-A155-572C7DB02A45}" dt="2023-04-23T09:24:42.532" v="3056" actId="571"/>
          <ac:spMkLst>
            <pc:docMk/>
            <pc:sldMk cId="488898899" sldId="265"/>
            <ac:spMk id="16" creationId="{41FA98B4-33BE-45DE-812C-434B3AC86B9D}"/>
          </ac:spMkLst>
        </pc:spChg>
        <pc:spChg chg="add mod">
          <ac:chgData name="谷口 幸正" userId="d9fe513b-f051-48aa-8273-a3048b0f912e" providerId="ADAL" clId="{30E77860-3635-4B79-A155-572C7DB02A45}" dt="2023-04-23T09:24:44.755" v="3057" actId="571"/>
          <ac:spMkLst>
            <pc:docMk/>
            <pc:sldMk cId="488898899" sldId="265"/>
            <ac:spMk id="17" creationId="{84A1CB39-4097-4532-A3A3-3839897403FD}"/>
          </ac:spMkLst>
        </pc:spChg>
      </pc:sldChg>
      <pc:sldChg chg="addSp delSp modSp mod delAnim modAnim">
        <pc:chgData name="谷口 幸正" userId="d9fe513b-f051-48aa-8273-a3048b0f912e" providerId="ADAL" clId="{30E77860-3635-4B79-A155-572C7DB02A45}" dt="2023-04-23T09:25:11.368" v="3066" actId="1036"/>
        <pc:sldMkLst>
          <pc:docMk/>
          <pc:sldMk cId="2805280384" sldId="266"/>
        </pc:sldMkLst>
        <pc:spChg chg="add del mod">
          <ac:chgData name="谷口 幸正" userId="d9fe513b-f051-48aa-8273-a3048b0f912e" providerId="ADAL" clId="{30E77860-3635-4B79-A155-572C7DB02A45}" dt="2023-04-23T09:24:50.855" v="3060" actId="478"/>
          <ac:spMkLst>
            <pc:docMk/>
            <pc:sldMk cId="2805280384" sldId="266"/>
            <ac:spMk id="4" creationId="{CCA1A7D7-A847-4A44-9BFB-F63B77337AD5}"/>
          </ac:spMkLst>
        </pc:spChg>
        <pc:spChg chg="add mod">
          <ac:chgData name="谷口 幸正" userId="d9fe513b-f051-48aa-8273-a3048b0f912e" providerId="ADAL" clId="{30E77860-3635-4B79-A155-572C7DB02A45}" dt="2023-04-23T09:25:05.314" v="3063" actId="14100"/>
          <ac:spMkLst>
            <pc:docMk/>
            <pc:sldMk cId="2805280384" sldId="266"/>
            <ac:spMk id="5" creationId="{7DD94624-18F6-4374-872F-76A505B24025}"/>
          </ac:spMkLst>
        </pc:spChg>
        <pc:spChg chg="add mod">
          <ac:chgData name="谷口 幸正" userId="d9fe513b-f051-48aa-8273-a3048b0f912e" providerId="ADAL" clId="{30E77860-3635-4B79-A155-572C7DB02A45}" dt="2023-04-23T09:25:11.368" v="3066" actId="1036"/>
          <ac:spMkLst>
            <pc:docMk/>
            <pc:sldMk cId="2805280384" sldId="266"/>
            <ac:spMk id="6" creationId="{B572569B-46DD-4CE4-AE35-01F2685E9630}"/>
          </ac:spMkLst>
        </pc:spChg>
        <pc:spChg chg="mod">
          <ac:chgData name="谷口 幸正" userId="d9fe513b-f051-48aa-8273-a3048b0f912e" providerId="ADAL" clId="{30E77860-3635-4B79-A155-572C7DB02A45}" dt="2023-04-23T08:37:30.355" v="2765" actId="20577"/>
          <ac:spMkLst>
            <pc:docMk/>
            <pc:sldMk cId="2805280384" sldId="266"/>
            <ac:spMk id="15" creationId="{00000000-0000-0000-0000-000000000000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25:38.824" v="3074" actId="571"/>
        <pc:sldMkLst>
          <pc:docMk/>
          <pc:sldMk cId="1265186575" sldId="267"/>
        </pc:sldMkLst>
        <pc:spChg chg="add mod">
          <ac:chgData name="谷口 幸正" userId="d9fe513b-f051-48aa-8273-a3048b0f912e" providerId="ADAL" clId="{30E77860-3635-4B79-A155-572C7DB02A45}" dt="2023-04-23T09:25:16.876" v="3068" actId="14100"/>
          <ac:spMkLst>
            <pc:docMk/>
            <pc:sldMk cId="1265186575" sldId="267"/>
            <ac:spMk id="4" creationId="{1A43E608-7DBC-49D7-BAD7-7721D47F8B8D}"/>
          </ac:spMkLst>
        </pc:spChg>
        <pc:spChg chg="add mod">
          <ac:chgData name="谷口 幸正" userId="d9fe513b-f051-48aa-8273-a3048b0f912e" providerId="ADAL" clId="{30E77860-3635-4B79-A155-572C7DB02A45}" dt="2023-04-23T09:25:20.624" v="3069" actId="571"/>
          <ac:spMkLst>
            <pc:docMk/>
            <pc:sldMk cId="1265186575" sldId="267"/>
            <ac:spMk id="5" creationId="{F80981E8-7EFF-47CC-B07F-5278FE33CFF1}"/>
          </ac:spMkLst>
        </pc:spChg>
        <pc:spChg chg="add mod">
          <ac:chgData name="谷口 幸正" userId="d9fe513b-f051-48aa-8273-a3048b0f912e" providerId="ADAL" clId="{30E77860-3635-4B79-A155-572C7DB02A45}" dt="2023-04-23T09:25:23.708" v="3070" actId="571"/>
          <ac:spMkLst>
            <pc:docMk/>
            <pc:sldMk cId="1265186575" sldId="267"/>
            <ac:spMk id="6" creationId="{4F54E25C-DE0A-440E-80FF-5B53160614CE}"/>
          </ac:spMkLst>
        </pc:spChg>
        <pc:spChg chg="add mod">
          <ac:chgData name="谷口 幸正" userId="d9fe513b-f051-48aa-8273-a3048b0f912e" providerId="ADAL" clId="{30E77860-3635-4B79-A155-572C7DB02A45}" dt="2023-04-23T09:25:27.537" v="3071" actId="571"/>
          <ac:spMkLst>
            <pc:docMk/>
            <pc:sldMk cId="1265186575" sldId="267"/>
            <ac:spMk id="7" creationId="{11E6586C-120B-469E-9213-C56B735972AD}"/>
          </ac:spMkLst>
        </pc:spChg>
        <pc:spChg chg="add mod">
          <ac:chgData name="谷口 幸正" userId="d9fe513b-f051-48aa-8273-a3048b0f912e" providerId="ADAL" clId="{30E77860-3635-4B79-A155-572C7DB02A45}" dt="2023-04-23T09:25:34.852" v="3073" actId="14100"/>
          <ac:spMkLst>
            <pc:docMk/>
            <pc:sldMk cId="1265186575" sldId="267"/>
            <ac:spMk id="8" creationId="{587F8F56-3E7A-465B-9240-BD37216BDD1A}"/>
          </ac:spMkLst>
        </pc:spChg>
        <pc:spChg chg="add mod">
          <ac:chgData name="谷口 幸正" userId="d9fe513b-f051-48aa-8273-a3048b0f912e" providerId="ADAL" clId="{30E77860-3635-4B79-A155-572C7DB02A45}" dt="2023-04-23T09:25:38.824" v="3074" actId="571"/>
          <ac:spMkLst>
            <pc:docMk/>
            <pc:sldMk cId="1265186575" sldId="267"/>
            <ac:spMk id="9" creationId="{DC74790C-4E76-4320-8CA4-4E1465A4BC28}"/>
          </ac:spMkLst>
        </pc:spChg>
        <pc:spChg chg="mod">
          <ac:chgData name="谷口 幸正" userId="d9fe513b-f051-48aa-8273-a3048b0f912e" providerId="ADAL" clId="{30E77860-3635-4B79-A155-572C7DB02A45}" dt="2023-04-23T08:38:08.710" v="2805" actId="20577"/>
          <ac:spMkLst>
            <pc:docMk/>
            <pc:sldMk cId="1265186575" sldId="267"/>
            <ac:spMk id="15" creationId="{00000000-0000-0000-0000-000000000000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26:57.691" v="3120" actId="1035"/>
        <pc:sldMkLst>
          <pc:docMk/>
          <pc:sldMk cId="3431778539" sldId="269"/>
        </pc:sldMkLst>
        <pc:spChg chg="add mod">
          <ac:chgData name="谷口 幸正" userId="d9fe513b-f051-48aa-8273-a3048b0f912e" providerId="ADAL" clId="{30E77860-3635-4B79-A155-572C7DB02A45}" dt="2023-04-23T09:26:01.650" v="3087" actId="1038"/>
          <ac:spMkLst>
            <pc:docMk/>
            <pc:sldMk cId="3431778539" sldId="269"/>
            <ac:spMk id="6" creationId="{CAE885D6-AFC4-4C99-9851-AEF5DD1E6755}"/>
          </ac:spMkLst>
        </pc:spChg>
        <pc:spChg chg="add mod">
          <ac:chgData name="谷口 幸正" userId="d9fe513b-f051-48aa-8273-a3048b0f912e" providerId="ADAL" clId="{30E77860-3635-4B79-A155-572C7DB02A45}" dt="2023-04-23T09:26:08.751" v="3092" actId="1035"/>
          <ac:spMkLst>
            <pc:docMk/>
            <pc:sldMk cId="3431778539" sldId="269"/>
            <ac:spMk id="7" creationId="{F30A2EF0-89D4-47BD-AF1F-5250423FA475}"/>
          </ac:spMkLst>
        </pc:spChg>
        <pc:spChg chg="add mod">
          <ac:chgData name="谷口 幸正" userId="d9fe513b-f051-48aa-8273-a3048b0f912e" providerId="ADAL" clId="{30E77860-3635-4B79-A155-572C7DB02A45}" dt="2023-04-23T09:26:12.654" v="3093" actId="571"/>
          <ac:spMkLst>
            <pc:docMk/>
            <pc:sldMk cId="3431778539" sldId="269"/>
            <ac:spMk id="8" creationId="{00E78FBB-4B8B-45B2-8F88-0C73274BCF87}"/>
          </ac:spMkLst>
        </pc:spChg>
        <pc:spChg chg="add mod">
          <ac:chgData name="谷口 幸正" userId="d9fe513b-f051-48aa-8273-a3048b0f912e" providerId="ADAL" clId="{30E77860-3635-4B79-A155-572C7DB02A45}" dt="2023-04-23T09:26:15.524" v="3094" actId="571"/>
          <ac:spMkLst>
            <pc:docMk/>
            <pc:sldMk cId="3431778539" sldId="269"/>
            <ac:spMk id="9" creationId="{739E2E9D-4116-4864-A1D7-270D5B8F6BCA}"/>
          </ac:spMkLst>
        </pc:spChg>
        <pc:spChg chg="add mod">
          <ac:chgData name="谷口 幸正" userId="d9fe513b-f051-48aa-8273-a3048b0f912e" providerId="ADAL" clId="{30E77860-3635-4B79-A155-572C7DB02A45}" dt="2023-04-23T09:26:26.515" v="3104" actId="1037"/>
          <ac:spMkLst>
            <pc:docMk/>
            <pc:sldMk cId="3431778539" sldId="269"/>
            <ac:spMk id="10" creationId="{D5B5625B-3F83-4D12-B2F4-0E5B0A3DFEA6}"/>
          </ac:spMkLst>
        </pc:spChg>
        <pc:spChg chg="add mod">
          <ac:chgData name="谷口 幸正" userId="d9fe513b-f051-48aa-8273-a3048b0f912e" providerId="ADAL" clId="{30E77860-3635-4B79-A155-572C7DB02A45}" dt="2023-04-23T09:26:26.515" v="3104" actId="1037"/>
          <ac:spMkLst>
            <pc:docMk/>
            <pc:sldMk cId="3431778539" sldId="269"/>
            <ac:spMk id="11" creationId="{0DAFCAED-F70D-4622-9E0F-A58EBB10E328}"/>
          </ac:spMkLst>
        </pc:spChg>
        <pc:spChg chg="add mod">
          <ac:chgData name="谷口 幸正" userId="d9fe513b-f051-48aa-8273-a3048b0f912e" providerId="ADAL" clId="{30E77860-3635-4B79-A155-572C7DB02A45}" dt="2023-04-23T09:26:26.515" v="3104" actId="1037"/>
          <ac:spMkLst>
            <pc:docMk/>
            <pc:sldMk cId="3431778539" sldId="269"/>
            <ac:spMk id="12" creationId="{0827148F-B5CB-4B25-ADD1-34637EF9F545}"/>
          </ac:spMkLst>
        </pc:spChg>
        <pc:spChg chg="add mod">
          <ac:chgData name="谷口 幸正" userId="d9fe513b-f051-48aa-8273-a3048b0f912e" providerId="ADAL" clId="{30E77860-3635-4B79-A155-572C7DB02A45}" dt="2023-04-23T09:26:26.515" v="3104" actId="1037"/>
          <ac:spMkLst>
            <pc:docMk/>
            <pc:sldMk cId="3431778539" sldId="269"/>
            <ac:spMk id="14" creationId="{B807DDF4-C511-427B-9969-4E610691117F}"/>
          </ac:spMkLst>
        </pc:spChg>
        <pc:spChg chg="add mod">
          <ac:chgData name="谷口 幸正" userId="d9fe513b-f051-48aa-8273-a3048b0f912e" providerId="ADAL" clId="{30E77860-3635-4B79-A155-572C7DB02A45}" dt="2023-04-23T09:26:32.657" v="3108" actId="1038"/>
          <ac:spMkLst>
            <pc:docMk/>
            <pc:sldMk cId="3431778539" sldId="269"/>
            <ac:spMk id="16" creationId="{4CBB97B3-4D1C-46F9-8324-8DCA74B49091}"/>
          </ac:spMkLst>
        </pc:spChg>
        <pc:spChg chg="add mod">
          <ac:chgData name="谷口 幸正" userId="d9fe513b-f051-48aa-8273-a3048b0f912e" providerId="ADAL" clId="{30E77860-3635-4B79-A155-572C7DB02A45}" dt="2023-04-23T09:26:32.657" v="3108" actId="1038"/>
          <ac:spMkLst>
            <pc:docMk/>
            <pc:sldMk cId="3431778539" sldId="269"/>
            <ac:spMk id="17" creationId="{06CE4B8E-087B-4D28-8DBF-547B6AA6A55B}"/>
          </ac:spMkLst>
        </pc:spChg>
        <pc:spChg chg="add mod">
          <ac:chgData name="谷口 幸正" userId="d9fe513b-f051-48aa-8273-a3048b0f912e" providerId="ADAL" clId="{30E77860-3635-4B79-A155-572C7DB02A45}" dt="2023-04-23T09:26:32.657" v="3108" actId="1038"/>
          <ac:spMkLst>
            <pc:docMk/>
            <pc:sldMk cId="3431778539" sldId="269"/>
            <ac:spMk id="18" creationId="{002C6D5B-F5AF-470D-933B-B7CDB57AC69B}"/>
          </ac:spMkLst>
        </pc:spChg>
        <pc:spChg chg="add mod">
          <ac:chgData name="谷口 幸正" userId="d9fe513b-f051-48aa-8273-a3048b0f912e" providerId="ADAL" clId="{30E77860-3635-4B79-A155-572C7DB02A45}" dt="2023-04-23T09:26:32.657" v="3108" actId="1038"/>
          <ac:spMkLst>
            <pc:docMk/>
            <pc:sldMk cId="3431778539" sldId="269"/>
            <ac:spMk id="19" creationId="{55A0E6C4-1989-4D68-BDA4-39E71F63A161}"/>
          </ac:spMkLst>
        </pc:spChg>
        <pc:spChg chg="add mod">
          <ac:chgData name="谷口 幸正" userId="d9fe513b-f051-48aa-8273-a3048b0f912e" providerId="ADAL" clId="{30E77860-3635-4B79-A155-572C7DB02A45}" dt="2023-04-23T09:26:37.543" v="3109" actId="571"/>
          <ac:spMkLst>
            <pc:docMk/>
            <pc:sldMk cId="3431778539" sldId="269"/>
            <ac:spMk id="20" creationId="{67EBD0C8-E9FB-404D-95CD-F0790CF16788}"/>
          </ac:spMkLst>
        </pc:spChg>
        <pc:spChg chg="add mod">
          <ac:chgData name="谷口 幸正" userId="d9fe513b-f051-48aa-8273-a3048b0f912e" providerId="ADAL" clId="{30E77860-3635-4B79-A155-572C7DB02A45}" dt="2023-04-23T09:26:37.543" v="3109" actId="571"/>
          <ac:spMkLst>
            <pc:docMk/>
            <pc:sldMk cId="3431778539" sldId="269"/>
            <ac:spMk id="21" creationId="{40B12AF3-701D-4854-8B0D-13880331D316}"/>
          </ac:spMkLst>
        </pc:spChg>
        <pc:spChg chg="add mod">
          <ac:chgData name="谷口 幸正" userId="d9fe513b-f051-48aa-8273-a3048b0f912e" providerId="ADAL" clId="{30E77860-3635-4B79-A155-572C7DB02A45}" dt="2023-04-23T09:26:37.543" v="3109" actId="571"/>
          <ac:spMkLst>
            <pc:docMk/>
            <pc:sldMk cId="3431778539" sldId="269"/>
            <ac:spMk id="22" creationId="{E98C0BDF-A3E2-4F64-9537-D38D764613BA}"/>
          </ac:spMkLst>
        </pc:spChg>
        <pc:spChg chg="add mod">
          <ac:chgData name="谷口 幸正" userId="d9fe513b-f051-48aa-8273-a3048b0f912e" providerId="ADAL" clId="{30E77860-3635-4B79-A155-572C7DB02A45}" dt="2023-04-23T09:26:37.543" v="3109" actId="571"/>
          <ac:spMkLst>
            <pc:docMk/>
            <pc:sldMk cId="3431778539" sldId="269"/>
            <ac:spMk id="23" creationId="{2BF7C2E5-BDF1-492C-AC1B-FFD7EC22FACE}"/>
          </ac:spMkLst>
        </pc:spChg>
        <pc:spChg chg="add mod">
          <ac:chgData name="谷口 幸正" userId="d9fe513b-f051-48aa-8273-a3048b0f912e" providerId="ADAL" clId="{30E77860-3635-4B79-A155-572C7DB02A45}" dt="2023-04-23T09:26:45.216" v="3113" actId="1038"/>
          <ac:spMkLst>
            <pc:docMk/>
            <pc:sldMk cId="3431778539" sldId="269"/>
            <ac:spMk id="24" creationId="{A4B7C9DF-13D8-44CD-A69E-3AEE2B761C27}"/>
          </ac:spMkLst>
        </pc:spChg>
        <pc:spChg chg="add mod">
          <ac:chgData name="谷口 幸正" userId="d9fe513b-f051-48aa-8273-a3048b0f912e" providerId="ADAL" clId="{30E77860-3635-4B79-A155-572C7DB02A45}" dt="2023-04-23T09:26:45.216" v="3113" actId="1038"/>
          <ac:spMkLst>
            <pc:docMk/>
            <pc:sldMk cId="3431778539" sldId="269"/>
            <ac:spMk id="25" creationId="{6A78A9A6-FD36-4F91-8867-3F43311BC956}"/>
          </ac:spMkLst>
        </pc:spChg>
        <pc:spChg chg="add mod">
          <ac:chgData name="谷口 幸正" userId="d9fe513b-f051-48aa-8273-a3048b0f912e" providerId="ADAL" clId="{30E77860-3635-4B79-A155-572C7DB02A45}" dt="2023-04-23T09:26:45.216" v="3113" actId="1038"/>
          <ac:spMkLst>
            <pc:docMk/>
            <pc:sldMk cId="3431778539" sldId="269"/>
            <ac:spMk id="26" creationId="{BE89571D-01B3-48A1-AD13-8F7DFE828AB2}"/>
          </ac:spMkLst>
        </pc:spChg>
        <pc:spChg chg="add mod">
          <ac:chgData name="谷口 幸正" userId="d9fe513b-f051-48aa-8273-a3048b0f912e" providerId="ADAL" clId="{30E77860-3635-4B79-A155-572C7DB02A45}" dt="2023-04-23T09:26:45.216" v="3113" actId="1038"/>
          <ac:spMkLst>
            <pc:docMk/>
            <pc:sldMk cId="3431778539" sldId="269"/>
            <ac:spMk id="27" creationId="{F0D31EBB-14A0-4E54-B113-12E9E89EA3C0}"/>
          </ac:spMkLst>
        </pc:spChg>
        <pc:spChg chg="add mod">
          <ac:chgData name="谷口 幸正" userId="d9fe513b-f051-48aa-8273-a3048b0f912e" providerId="ADAL" clId="{30E77860-3635-4B79-A155-572C7DB02A45}" dt="2023-04-23T09:26:51.662" v="3115" actId="1035"/>
          <ac:spMkLst>
            <pc:docMk/>
            <pc:sldMk cId="3431778539" sldId="269"/>
            <ac:spMk id="28" creationId="{2300F724-E37C-47AC-8981-10F912EED0E1}"/>
          </ac:spMkLst>
        </pc:spChg>
        <pc:spChg chg="add mod">
          <ac:chgData name="谷口 幸正" userId="d9fe513b-f051-48aa-8273-a3048b0f912e" providerId="ADAL" clId="{30E77860-3635-4B79-A155-572C7DB02A45}" dt="2023-04-23T09:26:57.691" v="3120" actId="1035"/>
          <ac:spMkLst>
            <pc:docMk/>
            <pc:sldMk cId="3431778539" sldId="269"/>
            <ac:spMk id="29" creationId="{04622204-71A2-429E-ADBE-BAF3CE93FE14}"/>
          </ac:spMkLst>
        </pc:spChg>
        <pc:graphicFrameChg chg="modGraphic">
          <ac:chgData name="谷口 幸正" userId="d9fe513b-f051-48aa-8273-a3048b0f912e" providerId="ADAL" clId="{30E77860-3635-4B79-A155-572C7DB02A45}" dt="2023-04-23T08:42:06.750" v="2806" actId="207"/>
          <ac:graphicFrameMkLst>
            <pc:docMk/>
            <pc:sldMk cId="3431778539" sldId="269"/>
            <ac:graphicFrameMk id="47" creationId="{00000000-0000-0000-0000-000000000000}"/>
          </ac:graphicFrameMkLst>
        </pc:graphicFrameChg>
      </pc:sldChg>
      <pc:sldChg chg="addSp modSp mod modAnim">
        <pc:chgData name="谷口 幸正" userId="d9fe513b-f051-48aa-8273-a3048b0f912e" providerId="ADAL" clId="{30E77860-3635-4B79-A155-572C7DB02A45}" dt="2023-04-23T09:27:29.811" v="3125" actId="571"/>
        <pc:sldMkLst>
          <pc:docMk/>
          <pc:sldMk cId="2423977951" sldId="275"/>
        </pc:sldMkLst>
        <pc:spChg chg="add mod">
          <ac:chgData name="谷口 幸正" userId="d9fe513b-f051-48aa-8273-a3048b0f912e" providerId="ADAL" clId="{30E77860-3635-4B79-A155-572C7DB02A45}" dt="2023-04-23T09:27:27.264" v="3124" actId="14100"/>
          <ac:spMkLst>
            <pc:docMk/>
            <pc:sldMk cId="2423977951" sldId="275"/>
            <ac:spMk id="13" creationId="{82678084-79DB-4094-92BD-DC332464CAAC}"/>
          </ac:spMkLst>
        </pc:spChg>
        <pc:spChg chg="add mod">
          <ac:chgData name="谷口 幸正" userId="d9fe513b-f051-48aa-8273-a3048b0f912e" providerId="ADAL" clId="{30E77860-3635-4B79-A155-572C7DB02A45}" dt="2023-04-23T09:27:29.811" v="3125" actId="571"/>
          <ac:spMkLst>
            <pc:docMk/>
            <pc:sldMk cId="2423977951" sldId="275"/>
            <ac:spMk id="14" creationId="{837B0A87-3812-47F8-B683-E0E89A1E9E0C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27:40.167" v="3132" actId="1038"/>
        <pc:sldMkLst>
          <pc:docMk/>
          <pc:sldMk cId="1816050553" sldId="276"/>
        </pc:sldMkLst>
        <pc:spChg chg="add mod">
          <ac:chgData name="谷口 幸正" userId="d9fe513b-f051-48aa-8273-a3048b0f912e" providerId="ADAL" clId="{30E77860-3635-4B79-A155-572C7DB02A45}" dt="2023-04-23T09:27:40.167" v="3132" actId="1038"/>
          <ac:spMkLst>
            <pc:docMk/>
            <pc:sldMk cId="1816050553" sldId="276"/>
            <ac:spMk id="6" creationId="{F9D82196-5DF8-4017-8B44-51ABA523EE16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27:48.230" v="3135" actId="14100"/>
        <pc:sldMkLst>
          <pc:docMk/>
          <pc:sldMk cId="687505756" sldId="277"/>
        </pc:sldMkLst>
        <pc:spChg chg="add mod">
          <ac:chgData name="谷口 幸正" userId="d9fe513b-f051-48aa-8273-a3048b0f912e" providerId="ADAL" clId="{30E77860-3635-4B79-A155-572C7DB02A45}" dt="2023-04-23T09:27:48.230" v="3135" actId="14100"/>
          <ac:spMkLst>
            <pc:docMk/>
            <pc:sldMk cId="687505756" sldId="277"/>
            <ac:spMk id="5" creationId="{F7F3EBA5-3CDF-4FE5-95D1-C3EE69FACB43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28:09.511" v="3145" actId="14100"/>
        <pc:sldMkLst>
          <pc:docMk/>
          <pc:sldMk cId="709467047" sldId="278"/>
        </pc:sldMkLst>
        <pc:spChg chg="mod">
          <ac:chgData name="谷口 幸正" userId="d9fe513b-f051-48aa-8273-a3048b0f912e" providerId="ADAL" clId="{30E77860-3635-4B79-A155-572C7DB02A45}" dt="2023-04-23T09:27:53.549" v="3138" actId="20577"/>
          <ac:spMkLst>
            <pc:docMk/>
            <pc:sldMk cId="709467047" sldId="278"/>
            <ac:spMk id="3" creationId="{0A578DA5-8676-4A82-8C26-22881E1F22C4}"/>
          </ac:spMkLst>
        </pc:spChg>
        <pc:spChg chg="add mod">
          <ac:chgData name="谷口 幸正" userId="d9fe513b-f051-48aa-8273-a3048b0f912e" providerId="ADAL" clId="{30E77860-3635-4B79-A155-572C7DB02A45}" dt="2023-04-23T09:28:04.619" v="3143" actId="14100"/>
          <ac:spMkLst>
            <pc:docMk/>
            <pc:sldMk cId="709467047" sldId="278"/>
            <ac:spMk id="12" creationId="{67DCBB7D-DDA5-41A0-BBE3-FABD29E4911F}"/>
          </ac:spMkLst>
        </pc:spChg>
        <pc:spChg chg="add mod">
          <ac:chgData name="谷口 幸正" userId="d9fe513b-f051-48aa-8273-a3048b0f912e" providerId="ADAL" clId="{30E77860-3635-4B79-A155-572C7DB02A45}" dt="2023-04-23T09:28:09.511" v="3145" actId="14100"/>
          <ac:spMkLst>
            <pc:docMk/>
            <pc:sldMk cId="709467047" sldId="278"/>
            <ac:spMk id="13" creationId="{7FAE7011-DE9A-4BF2-AEFE-B83183B39E83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29:41.375" v="3185" actId="571"/>
        <pc:sldMkLst>
          <pc:docMk/>
          <pc:sldMk cId="3965523462" sldId="279"/>
        </pc:sldMkLst>
        <pc:spChg chg="add mod">
          <ac:chgData name="谷口 幸正" userId="d9fe513b-f051-48aa-8273-a3048b0f912e" providerId="ADAL" clId="{30E77860-3635-4B79-A155-572C7DB02A45}" dt="2023-04-23T09:28:43.175" v="3157" actId="14100"/>
          <ac:spMkLst>
            <pc:docMk/>
            <pc:sldMk cId="3965523462" sldId="279"/>
            <ac:spMk id="9" creationId="{370B2BDA-35FC-4906-ADEB-AD7DA3065359}"/>
          </ac:spMkLst>
        </pc:spChg>
        <pc:spChg chg="add mod">
          <ac:chgData name="谷口 幸正" userId="d9fe513b-f051-48aa-8273-a3048b0f912e" providerId="ADAL" clId="{30E77860-3635-4B79-A155-572C7DB02A45}" dt="2023-04-23T09:29:11.223" v="3172" actId="571"/>
          <ac:spMkLst>
            <pc:docMk/>
            <pc:sldMk cId="3965523462" sldId="279"/>
            <ac:spMk id="10" creationId="{F09239AD-5409-4199-AC2C-EF9BB4C43E67}"/>
          </ac:spMkLst>
        </pc:spChg>
        <pc:spChg chg="add mod">
          <ac:chgData name="谷口 幸正" userId="d9fe513b-f051-48aa-8273-a3048b0f912e" providerId="ADAL" clId="{30E77860-3635-4B79-A155-572C7DB02A45}" dt="2023-04-23T09:29:10.350" v="3170" actId="571"/>
          <ac:spMkLst>
            <pc:docMk/>
            <pc:sldMk cId="3965523462" sldId="279"/>
            <ac:spMk id="11" creationId="{A1CF687E-F3DC-4880-AAC1-9F7855E3208D}"/>
          </ac:spMkLst>
        </pc:spChg>
        <pc:spChg chg="add mod">
          <ac:chgData name="谷口 幸正" userId="d9fe513b-f051-48aa-8273-a3048b0f912e" providerId="ADAL" clId="{30E77860-3635-4B79-A155-572C7DB02A45}" dt="2023-04-23T09:29:10.156" v="3169" actId="571"/>
          <ac:spMkLst>
            <pc:docMk/>
            <pc:sldMk cId="3965523462" sldId="279"/>
            <ac:spMk id="12" creationId="{825AFB73-02CA-425F-BE58-097EDBBFA21A}"/>
          </ac:spMkLst>
        </pc:spChg>
        <pc:spChg chg="add mod">
          <ac:chgData name="谷口 幸正" userId="d9fe513b-f051-48aa-8273-a3048b0f912e" providerId="ADAL" clId="{30E77860-3635-4B79-A155-572C7DB02A45}" dt="2023-04-23T09:29:09.736" v="3168" actId="571"/>
          <ac:spMkLst>
            <pc:docMk/>
            <pc:sldMk cId="3965523462" sldId="279"/>
            <ac:spMk id="13" creationId="{F42E727F-65AA-41EA-B09D-95F50980CE03}"/>
          </ac:spMkLst>
        </pc:spChg>
        <pc:spChg chg="add mod">
          <ac:chgData name="谷口 幸正" userId="d9fe513b-f051-48aa-8273-a3048b0f912e" providerId="ADAL" clId="{30E77860-3635-4B79-A155-572C7DB02A45}" dt="2023-04-23T09:29:22.076" v="3179" actId="1037"/>
          <ac:spMkLst>
            <pc:docMk/>
            <pc:sldMk cId="3965523462" sldId="279"/>
            <ac:spMk id="14" creationId="{CAB67479-AFCF-4B89-B867-F0773F27976B}"/>
          </ac:spMkLst>
        </pc:spChg>
        <pc:spChg chg="add mod">
          <ac:chgData name="谷口 幸正" userId="d9fe513b-f051-48aa-8273-a3048b0f912e" providerId="ADAL" clId="{30E77860-3635-4B79-A155-572C7DB02A45}" dt="2023-04-23T09:29:29.487" v="3182" actId="1036"/>
          <ac:spMkLst>
            <pc:docMk/>
            <pc:sldMk cId="3965523462" sldId="279"/>
            <ac:spMk id="15" creationId="{58ADCE90-4503-407D-BEB1-85F9B0527212}"/>
          </ac:spMkLst>
        </pc:spChg>
        <pc:spChg chg="add mod">
          <ac:chgData name="谷口 幸正" userId="d9fe513b-f051-48aa-8273-a3048b0f912e" providerId="ADAL" clId="{30E77860-3635-4B79-A155-572C7DB02A45}" dt="2023-04-23T09:29:29.487" v="3182" actId="1036"/>
          <ac:spMkLst>
            <pc:docMk/>
            <pc:sldMk cId="3965523462" sldId="279"/>
            <ac:spMk id="16" creationId="{9A24BBB0-AF12-414F-AD92-77094E3948B7}"/>
          </ac:spMkLst>
        </pc:spChg>
        <pc:spChg chg="add mod">
          <ac:chgData name="谷口 幸正" userId="d9fe513b-f051-48aa-8273-a3048b0f912e" providerId="ADAL" clId="{30E77860-3635-4B79-A155-572C7DB02A45}" dt="2023-04-23T09:29:32.905" v="3183" actId="571"/>
          <ac:spMkLst>
            <pc:docMk/>
            <pc:sldMk cId="3965523462" sldId="279"/>
            <ac:spMk id="17" creationId="{D6C01E6C-5735-48A5-ABF2-6986B759424E}"/>
          </ac:spMkLst>
        </pc:spChg>
        <pc:spChg chg="add mod">
          <ac:chgData name="谷口 幸正" userId="d9fe513b-f051-48aa-8273-a3048b0f912e" providerId="ADAL" clId="{30E77860-3635-4B79-A155-572C7DB02A45}" dt="2023-04-23T09:29:32.905" v="3183" actId="571"/>
          <ac:spMkLst>
            <pc:docMk/>
            <pc:sldMk cId="3965523462" sldId="279"/>
            <ac:spMk id="18" creationId="{F703530E-CB14-4588-A230-F0B3A45BC6AD}"/>
          </ac:spMkLst>
        </pc:spChg>
        <pc:spChg chg="add mod">
          <ac:chgData name="谷口 幸正" userId="d9fe513b-f051-48aa-8273-a3048b0f912e" providerId="ADAL" clId="{30E77860-3635-4B79-A155-572C7DB02A45}" dt="2023-04-23T09:29:36.282" v="3184" actId="571"/>
          <ac:spMkLst>
            <pc:docMk/>
            <pc:sldMk cId="3965523462" sldId="279"/>
            <ac:spMk id="19" creationId="{66FD4DF1-ECBA-46E1-8D03-44C7698AB24D}"/>
          </ac:spMkLst>
        </pc:spChg>
        <pc:spChg chg="add mod">
          <ac:chgData name="谷口 幸正" userId="d9fe513b-f051-48aa-8273-a3048b0f912e" providerId="ADAL" clId="{30E77860-3635-4B79-A155-572C7DB02A45}" dt="2023-04-23T09:29:36.282" v="3184" actId="571"/>
          <ac:spMkLst>
            <pc:docMk/>
            <pc:sldMk cId="3965523462" sldId="279"/>
            <ac:spMk id="20" creationId="{456B3AC9-9E63-4AEC-AE6A-A649EC6C3496}"/>
          </ac:spMkLst>
        </pc:spChg>
        <pc:spChg chg="add mod">
          <ac:chgData name="谷口 幸正" userId="d9fe513b-f051-48aa-8273-a3048b0f912e" providerId="ADAL" clId="{30E77860-3635-4B79-A155-572C7DB02A45}" dt="2023-04-23T09:29:41.375" v="3185" actId="571"/>
          <ac:spMkLst>
            <pc:docMk/>
            <pc:sldMk cId="3965523462" sldId="279"/>
            <ac:spMk id="21" creationId="{50E6C87A-B670-4D96-9C8F-C1CDA22D183D}"/>
          </ac:spMkLst>
        </pc:spChg>
        <pc:spChg chg="add mod">
          <ac:chgData name="谷口 幸正" userId="d9fe513b-f051-48aa-8273-a3048b0f912e" providerId="ADAL" clId="{30E77860-3635-4B79-A155-572C7DB02A45}" dt="2023-04-23T09:29:41.375" v="3185" actId="571"/>
          <ac:spMkLst>
            <pc:docMk/>
            <pc:sldMk cId="3965523462" sldId="279"/>
            <ac:spMk id="22" creationId="{C994D746-C78F-48B5-8FA1-267D11D52A2A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30:19.619" v="3193" actId="14100"/>
        <pc:sldMkLst>
          <pc:docMk/>
          <pc:sldMk cId="2681039660" sldId="280"/>
        </pc:sldMkLst>
        <pc:spChg chg="add mod">
          <ac:chgData name="谷口 幸正" userId="d9fe513b-f051-48aa-8273-a3048b0f912e" providerId="ADAL" clId="{30E77860-3635-4B79-A155-572C7DB02A45}" dt="2023-04-23T09:30:04.133" v="3188" actId="14100"/>
          <ac:spMkLst>
            <pc:docMk/>
            <pc:sldMk cId="2681039660" sldId="280"/>
            <ac:spMk id="4" creationId="{26A8A9FF-80AC-4215-8FBB-E85AC43D8289}"/>
          </ac:spMkLst>
        </pc:spChg>
        <pc:spChg chg="add mod">
          <ac:chgData name="谷口 幸正" userId="d9fe513b-f051-48aa-8273-a3048b0f912e" providerId="ADAL" clId="{30E77860-3635-4B79-A155-572C7DB02A45}" dt="2023-04-23T09:30:13.638" v="3191" actId="14100"/>
          <ac:spMkLst>
            <pc:docMk/>
            <pc:sldMk cId="2681039660" sldId="280"/>
            <ac:spMk id="5" creationId="{A5FC14B2-C7A5-47A9-B173-05871EFB6F89}"/>
          </ac:spMkLst>
        </pc:spChg>
        <pc:spChg chg="add mod">
          <ac:chgData name="谷口 幸正" userId="d9fe513b-f051-48aa-8273-a3048b0f912e" providerId="ADAL" clId="{30E77860-3635-4B79-A155-572C7DB02A45}" dt="2023-04-23T09:30:19.619" v="3193" actId="14100"/>
          <ac:spMkLst>
            <pc:docMk/>
            <pc:sldMk cId="2681039660" sldId="280"/>
            <ac:spMk id="6" creationId="{A4BFEFDA-6C23-48F7-A2DC-AA629644954B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30:44.164" v="3201" actId="14100"/>
        <pc:sldMkLst>
          <pc:docMk/>
          <pc:sldMk cId="2071851851" sldId="281"/>
        </pc:sldMkLst>
        <pc:spChg chg="add mod">
          <ac:chgData name="谷口 幸正" userId="d9fe513b-f051-48aa-8273-a3048b0f912e" providerId="ADAL" clId="{30E77860-3635-4B79-A155-572C7DB02A45}" dt="2023-04-23T09:30:26.854" v="3196" actId="14100"/>
          <ac:spMkLst>
            <pc:docMk/>
            <pc:sldMk cId="2071851851" sldId="281"/>
            <ac:spMk id="5" creationId="{E5EFD058-300C-4AF8-BDB9-EFE175BC5391}"/>
          </ac:spMkLst>
        </pc:spChg>
        <pc:spChg chg="add mod">
          <ac:chgData name="谷口 幸正" userId="d9fe513b-f051-48aa-8273-a3048b0f912e" providerId="ADAL" clId="{30E77860-3635-4B79-A155-572C7DB02A45}" dt="2023-04-23T09:30:32.259" v="3198" actId="14100"/>
          <ac:spMkLst>
            <pc:docMk/>
            <pc:sldMk cId="2071851851" sldId="281"/>
            <ac:spMk id="6" creationId="{2E02E7B6-F701-4F3A-8ADF-CF58FC90F6EB}"/>
          </ac:spMkLst>
        </pc:spChg>
        <pc:spChg chg="add mod">
          <ac:chgData name="谷口 幸正" userId="d9fe513b-f051-48aa-8273-a3048b0f912e" providerId="ADAL" clId="{30E77860-3635-4B79-A155-572C7DB02A45}" dt="2023-04-23T09:30:44.164" v="3201" actId="14100"/>
          <ac:spMkLst>
            <pc:docMk/>
            <pc:sldMk cId="2071851851" sldId="281"/>
            <ac:spMk id="7" creationId="{7DAAAD86-4E8F-4D71-A299-274331EC3772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31:01.794" v="3210" actId="14100"/>
        <pc:sldMkLst>
          <pc:docMk/>
          <pc:sldMk cId="641021603" sldId="282"/>
        </pc:sldMkLst>
        <pc:spChg chg="add mod">
          <ac:chgData name="谷口 幸正" userId="d9fe513b-f051-48aa-8273-a3048b0f912e" providerId="ADAL" clId="{30E77860-3635-4B79-A155-572C7DB02A45}" dt="2023-04-23T09:30:55.847" v="3207" actId="1035"/>
          <ac:spMkLst>
            <pc:docMk/>
            <pc:sldMk cId="641021603" sldId="282"/>
            <ac:spMk id="6" creationId="{84E02DC7-F60E-4935-AD4D-2548474DF67F}"/>
          </ac:spMkLst>
        </pc:spChg>
        <pc:spChg chg="add mod">
          <ac:chgData name="谷口 幸正" userId="d9fe513b-f051-48aa-8273-a3048b0f912e" providerId="ADAL" clId="{30E77860-3635-4B79-A155-572C7DB02A45}" dt="2023-04-23T09:31:01.794" v="3210" actId="14100"/>
          <ac:spMkLst>
            <pc:docMk/>
            <pc:sldMk cId="641021603" sldId="282"/>
            <ac:spMk id="7" creationId="{8F1A9597-156A-42B6-B7C3-3A18B49E6108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31:19.473" v="3217" actId="14100"/>
        <pc:sldMkLst>
          <pc:docMk/>
          <pc:sldMk cId="1773263366" sldId="283"/>
        </pc:sldMkLst>
        <pc:spChg chg="add mod">
          <ac:chgData name="谷口 幸正" userId="d9fe513b-f051-48aa-8273-a3048b0f912e" providerId="ADAL" clId="{30E77860-3635-4B79-A155-572C7DB02A45}" dt="2023-04-23T09:31:11.455" v="3214" actId="14100"/>
          <ac:spMkLst>
            <pc:docMk/>
            <pc:sldMk cId="1773263366" sldId="283"/>
            <ac:spMk id="9" creationId="{586452C8-4AD0-4784-87ED-085394AA9F82}"/>
          </ac:spMkLst>
        </pc:spChg>
        <pc:spChg chg="add mod">
          <ac:chgData name="谷口 幸正" userId="d9fe513b-f051-48aa-8273-a3048b0f912e" providerId="ADAL" clId="{30E77860-3635-4B79-A155-572C7DB02A45}" dt="2023-04-23T09:31:19.473" v="3217" actId="14100"/>
          <ac:spMkLst>
            <pc:docMk/>
            <pc:sldMk cId="1773263366" sldId="283"/>
            <ac:spMk id="10" creationId="{29770D17-DDA8-4806-8CBA-50DCD90ED4AD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31:35.491" v="3229" actId="14100"/>
        <pc:sldMkLst>
          <pc:docMk/>
          <pc:sldMk cId="2734722295" sldId="284"/>
        </pc:sldMkLst>
        <pc:spChg chg="add mod">
          <ac:chgData name="谷口 幸正" userId="d9fe513b-f051-48aa-8273-a3048b0f912e" providerId="ADAL" clId="{30E77860-3635-4B79-A155-572C7DB02A45}" dt="2023-04-23T09:31:24.569" v="3220" actId="14100"/>
          <ac:spMkLst>
            <pc:docMk/>
            <pc:sldMk cId="2734722295" sldId="284"/>
            <ac:spMk id="5" creationId="{B74D4DF6-9E56-4D0A-B028-CD5DD78FCB14}"/>
          </ac:spMkLst>
        </pc:spChg>
        <pc:spChg chg="add mod">
          <ac:chgData name="谷口 幸正" userId="d9fe513b-f051-48aa-8273-a3048b0f912e" providerId="ADAL" clId="{30E77860-3635-4B79-A155-572C7DB02A45}" dt="2023-04-23T09:31:35.491" v="3229" actId="14100"/>
          <ac:spMkLst>
            <pc:docMk/>
            <pc:sldMk cId="2734722295" sldId="284"/>
            <ac:spMk id="6" creationId="{C9E50868-768C-4872-87BE-30DE693DD35B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31:56.842" v="3237" actId="571"/>
        <pc:sldMkLst>
          <pc:docMk/>
          <pc:sldMk cId="1750041507" sldId="285"/>
        </pc:sldMkLst>
        <pc:spChg chg="add mod">
          <ac:chgData name="谷口 幸正" userId="d9fe513b-f051-48aa-8273-a3048b0f912e" providerId="ADAL" clId="{30E77860-3635-4B79-A155-572C7DB02A45}" dt="2023-04-23T09:31:46.638" v="3233" actId="14100"/>
          <ac:spMkLst>
            <pc:docMk/>
            <pc:sldMk cId="1750041507" sldId="285"/>
            <ac:spMk id="6" creationId="{83A6A68D-E8E3-4C72-8C96-7C684BFB7FEB}"/>
          </ac:spMkLst>
        </pc:spChg>
        <pc:spChg chg="add mod">
          <ac:chgData name="谷口 幸正" userId="d9fe513b-f051-48aa-8273-a3048b0f912e" providerId="ADAL" clId="{30E77860-3635-4B79-A155-572C7DB02A45}" dt="2023-04-23T09:31:52.550" v="3236" actId="14100"/>
          <ac:spMkLst>
            <pc:docMk/>
            <pc:sldMk cId="1750041507" sldId="285"/>
            <ac:spMk id="7" creationId="{78B69AC5-30C7-4B4B-AEF0-A3C5F54342BC}"/>
          </ac:spMkLst>
        </pc:spChg>
        <pc:spChg chg="add mod">
          <ac:chgData name="谷口 幸正" userId="d9fe513b-f051-48aa-8273-a3048b0f912e" providerId="ADAL" clId="{30E77860-3635-4B79-A155-572C7DB02A45}" dt="2023-04-23T09:31:56.842" v="3237" actId="571"/>
          <ac:spMkLst>
            <pc:docMk/>
            <pc:sldMk cId="1750041507" sldId="285"/>
            <ac:spMk id="8" creationId="{718556E9-C33C-44FC-9BEF-C384E3AC1942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33:28.529" v="3272" actId="14100"/>
        <pc:sldMkLst>
          <pc:docMk/>
          <pc:sldMk cId="3133947509" sldId="288"/>
        </pc:sldMkLst>
        <pc:spChg chg="mod">
          <ac:chgData name="谷口 幸正" userId="d9fe513b-f051-48aa-8273-a3048b0f912e" providerId="ADAL" clId="{30E77860-3635-4B79-A155-572C7DB02A45}" dt="2023-04-23T08:51:12.892" v="2808" actId="20577"/>
          <ac:spMkLst>
            <pc:docMk/>
            <pc:sldMk cId="3133947509" sldId="288"/>
            <ac:spMk id="3" creationId="{E754AE8E-D8AC-4A60-A259-5E829816758F}"/>
          </ac:spMkLst>
        </pc:spChg>
        <pc:spChg chg="add mod">
          <ac:chgData name="谷口 幸正" userId="d9fe513b-f051-48aa-8273-a3048b0f912e" providerId="ADAL" clId="{30E77860-3635-4B79-A155-572C7DB02A45}" dt="2023-04-23T09:32:11.899" v="3240" actId="14100"/>
          <ac:spMkLst>
            <pc:docMk/>
            <pc:sldMk cId="3133947509" sldId="288"/>
            <ac:spMk id="15" creationId="{554F1E8F-D664-45F9-A459-579C5B719186}"/>
          </ac:spMkLst>
        </pc:spChg>
        <pc:spChg chg="add mod">
          <ac:chgData name="谷口 幸正" userId="d9fe513b-f051-48aa-8273-a3048b0f912e" providerId="ADAL" clId="{30E77860-3635-4B79-A155-572C7DB02A45}" dt="2023-04-23T09:32:25.647" v="3244" actId="14100"/>
          <ac:spMkLst>
            <pc:docMk/>
            <pc:sldMk cId="3133947509" sldId="288"/>
            <ac:spMk id="16" creationId="{15E430CD-78B7-446E-97BE-8B9523B17DF3}"/>
          </ac:spMkLst>
        </pc:spChg>
        <pc:spChg chg="add mod">
          <ac:chgData name="谷口 幸正" userId="d9fe513b-f051-48aa-8273-a3048b0f912e" providerId="ADAL" clId="{30E77860-3635-4B79-A155-572C7DB02A45}" dt="2023-04-23T09:32:34.138" v="3248" actId="14100"/>
          <ac:spMkLst>
            <pc:docMk/>
            <pc:sldMk cId="3133947509" sldId="288"/>
            <ac:spMk id="17" creationId="{594DBD95-7B4D-422D-9DA9-90025BAD6B42}"/>
          </ac:spMkLst>
        </pc:spChg>
        <pc:spChg chg="add mod">
          <ac:chgData name="谷口 幸正" userId="d9fe513b-f051-48aa-8273-a3048b0f912e" providerId="ADAL" clId="{30E77860-3635-4B79-A155-572C7DB02A45}" dt="2023-04-23T09:32:42.544" v="3251" actId="14100"/>
          <ac:spMkLst>
            <pc:docMk/>
            <pc:sldMk cId="3133947509" sldId="288"/>
            <ac:spMk id="18" creationId="{1DA38A8C-13A3-4C67-A045-87F3A4E7321E}"/>
          </ac:spMkLst>
        </pc:spChg>
        <pc:spChg chg="add mod">
          <ac:chgData name="谷口 幸正" userId="d9fe513b-f051-48aa-8273-a3048b0f912e" providerId="ADAL" clId="{30E77860-3635-4B79-A155-572C7DB02A45}" dt="2023-04-23T09:32:50.260" v="3255" actId="14100"/>
          <ac:spMkLst>
            <pc:docMk/>
            <pc:sldMk cId="3133947509" sldId="288"/>
            <ac:spMk id="19" creationId="{973EA973-C4F6-46D0-80F7-B063D5FA0C77}"/>
          </ac:spMkLst>
        </pc:spChg>
        <pc:spChg chg="add mod">
          <ac:chgData name="谷口 幸正" userId="d9fe513b-f051-48aa-8273-a3048b0f912e" providerId="ADAL" clId="{30E77860-3635-4B79-A155-572C7DB02A45}" dt="2023-04-23T09:32:58.564" v="3261" actId="14100"/>
          <ac:spMkLst>
            <pc:docMk/>
            <pc:sldMk cId="3133947509" sldId="288"/>
            <ac:spMk id="20" creationId="{74F1F767-E7A1-4D3C-BD1E-2C52F5883859}"/>
          </ac:spMkLst>
        </pc:spChg>
        <pc:spChg chg="add mod">
          <ac:chgData name="谷口 幸正" userId="d9fe513b-f051-48aa-8273-a3048b0f912e" providerId="ADAL" clId="{30E77860-3635-4B79-A155-572C7DB02A45}" dt="2023-04-23T09:33:06.122" v="3265" actId="14100"/>
          <ac:spMkLst>
            <pc:docMk/>
            <pc:sldMk cId="3133947509" sldId="288"/>
            <ac:spMk id="21" creationId="{C8B6B35E-BFD2-4463-B467-7450C7F31036}"/>
          </ac:spMkLst>
        </pc:spChg>
        <pc:spChg chg="add mod">
          <ac:chgData name="谷口 幸正" userId="d9fe513b-f051-48aa-8273-a3048b0f912e" providerId="ADAL" clId="{30E77860-3635-4B79-A155-572C7DB02A45}" dt="2023-04-23T09:33:12.621" v="3267" actId="14100"/>
          <ac:spMkLst>
            <pc:docMk/>
            <pc:sldMk cId="3133947509" sldId="288"/>
            <ac:spMk id="22" creationId="{23C33EA7-6CC2-4ED8-BC1B-A501A2DA412C}"/>
          </ac:spMkLst>
        </pc:spChg>
        <pc:spChg chg="add mod">
          <ac:chgData name="谷口 幸正" userId="d9fe513b-f051-48aa-8273-a3048b0f912e" providerId="ADAL" clId="{30E77860-3635-4B79-A155-572C7DB02A45}" dt="2023-04-23T09:33:20.537" v="3270" actId="14100"/>
          <ac:spMkLst>
            <pc:docMk/>
            <pc:sldMk cId="3133947509" sldId="288"/>
            <ac:spMk id="23" creationId="{AF24DBE2-0D27-4D08-A91E-9E09AD820F5C}"/>
          </ac:spMkLst>
        </pc:spChg>
        <pc:spChg chg="add mod">
          <ac:chgData name="谷口 幸正" userId="d9fe513b-f051-48aa-8273-a3048b0f912e" providerId="ADAL" clId="{30E77860-3635-4B79-A155-572C7DB02A45}" dt="2023-04-23T09:33:28.529" v="3272" actId="14100"/>
          <ac:spMkLst>
            <pc:docMk/>
            <pc:sldMk cId="3133947509" sldId="288"/>
            <ac:spMk id="24" creationId="{52C0B339-D197-49CA-8906-41990F532097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34:12.314" v="3285" actId="14100"/>
        <pc:sldMkLst>
          <pc:docMk/>
          <pc:sldMk cId="2376559008" sldId="289"/>
        </pc:sldMkLst>
        <pc:spChg chg="add mod">
          <ac:chgData name="谷口 幸正" userId="d9fe513b-f051-48aa-8273-a3048b0f912e" providerId="ADAL" clId="{30E77860-3635-4B79-A155-572C7DB02A45}" dt="2023-04-23T09:33:43.750" v="3274" actId="14100"/>
          <ac:spMkLst>
            <pc:docMk/>
            <pc:sldMk cId="2376559008" sldId="289"/>
            <ac:spMk id="4" creationId="{B8A9B189-C03C-4E93-8B83-BE028CB93CDE}"/>
          </ac:spMkLst>
        </pc:spChg>
        <pc:spChg chg="add mod">
          <ac:chgData name="谷口 幸正" userId="d9fe513b-f051-48aa-8273-a3048b0f912e" providerId="ADAL" clId="{30E77860-3635-4B79-A155-572C7DB02A45}" dt="2023-04-23T09:33:53.282" v="3280" actId="14100"/>
          <ac:spMkLst>
            <pc:docMk/>
            <pc:sldMk cId="2376559008" sldId="289"/>
            <ac:spMk id="5" creationId="{EC05B623-BA34-470C-A8A3-9A0C09B8CA53}"/>
          </ac:spMkLst>
        </pc:spChg>
        <pc:spChg chg="add mod">
          <ac:chgData name="谷口 幸正" userId="d9fe513b-f051-48aa-8273-a3048b0f912e" providerId="ADAL" clId="{30E77860-3635-4B79-A155-572C7DB02A45}" dt="2023-04-23T09:34:00.755" v="3282" actId="14100"/>
          <ac:spMkLst>
            <pc:docMk/>
            <pc:sldMk cId="2376559008" sldId="289"/>
            <ac:spMk id="6" creationId="{2C1A7DC5-AB7C-434C-B159-15F2FACC3836}"/>
          </ac:spMkLst>
        </pc:spChg>
        <pc:spChg chg="add mod">
          <ac:chgData name="谷口 幸正" userId="d9fe513b-f051-48aa-8273-a3048b0f912e" providerId="ADAL" clId="{30E77860-3635-4B79-A155-572C7DB02A45}" dt="2023-04-23T09:34:12.314" v="3285" actId="14100"/>
          <ac:spMkLst>
            <pc:docMk/>
            <pc:sldMk cId="2376559008" sldId="289"/>
            <ac:spMk id="7" creationId="{5C7C72ED-D7F8-4C35-A1D3-57A90997CFCA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34:24.526" v="3298" actId="1036"/>
        <pc:sldMkLst>
          <pc:docMk/>
          <pc:sldMk cId="828296871" sldId="291"/>
        </pc:sldMkLst>
        <pc:spChg chg="add mod">
          <ac:chgData name="谷口 幸正" userId="d9fe513b-f051-48aa-8273-a3048b0f912e" providerId="ADAL" clId="{30E77860-3635-4B79-A155-572C7DB02A45}" dt="2023-04-23T09:34:24.526" v="3298" actId="1036"/>
          <ac:spMkLst>
            <pc:docMk/>
            <pc:sldMk cId="828296871" sldId="291"/>
            <ac:spMk id="17" creationId="{AAD135FE-A498-4510-BE90-A5E64582960F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35:08.346" v="3315" actId="14100"/>
        <pc:sldMkLst>
          <pc:docMk/>
          <pc:sldMk cId="1244622548" sldId="292"/>
        </pc:sldMkLst>
        <pc:spChg chg="add mod">
          <ac:chgData name="谷口 幸正" userId="d9fe513b-f051-48aa-8273-a3048b0f912e" providerId="ADAL" clId="{30E77860-3635-4B79-A155-572C7DB02A45}" dt="2023-04-23T09:34:35.658" v="3301" actId="14100"/>
          <ac:spMkLst>
            <pc:docMk/>
            <pc:sldMk cId="1244622548" sldId="292"/>
            <ac:spMk id="4" creationId="{B41A5763-B20E-4AD9-B4BF-F6E3893D6AD3}"/>
          </ac:spMkLst>
        </pc:spChg>
        <pc:spChg chg="add mod">
          <ac:chgData name="谷口 幸正" userId="d9fe513b-f051-48aa-8273-a3048b0f912e" providerId="ADAL" clId="{30E77860-3635-4B79-A155-572C7DB02A45}" dt="2023-04-23T09:34:51.213" v="3308" actId="1036"/>
          <ac:spMkLst>
            <pc:docMk/>
            <pc:sldMk cId="1244622548" sldId="292"/>
            <ac:spMk id="5" creationId="{DA3FFA02-FF01-41E1-A7A1-0170CC1C145E}"/>
          </ac:spMkLst>
        </pc:spChg>
        <pc:spChg chg="add mod">
          <ac:chgData name="谷口 幸正" userId="d9fe513b-f051-48aa-8273-a3048b0f912e" providerId="ADAL" clId="{30E77860-3635-4B79-A155-572C7DB02A45}" dt="2023-04-23T09:34:48.906" v="3307" actId="1036"/>
          <ac:spMkLst>
            <pc:docMk/>
            <pc:sldMk cId="1244622548" sldId="292"/>
            <ac:spMk id="6" creationId="{9069C29F-E1E9-4617-B427-8FAF9C9DBB77}"/>
          </ac:spMkLst>
        </pc:spChg>
        <pc:spChg chg="add mod">
          <ac:chgData name="谷口 幸正" userId="d9fe513b-f051-48aa-8273-a3048b0f912e" providerId="ADAL" clId="{30E77860-3635-4B79-A155-572C7DB02A45}" dt="2023-04-23T09:34:59.514" v="3311" actId="14100"/>
          <ac:spMkLst>
            <pc:docMk/>
            <pc:sldMk cId="1244622548" sldId="292"/>
            <ac:spMk id="7" creationId="{5FC4A88F-C8EC-4357-8ED4-C1CEF92B7F19}"/>
          </ac:spMkLst>
        </pc:spChg>
        <pc:spChg chg="add mod">
          <ac:chgData name="谷口 幸正" userId="d9fe513b-f051-48aa-8273-a3048b0f912e" providerId="ADAL" clId="{30E77860-3635-4B79-A155-572C7DB02A45}" dt="2023-04-23T09:35:08.346" v="3315" actId="14100"/>
          <ac:spMkLst>
            <pc:docMk/>
            <pc:sldMk cId="1244622548" sldId="292"/>
            <ac:spMk id="8" creationId="{BFAE03C8-B7AC-443E-BB96-B664B43C0BC9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35:21.941" v="3320" actId="14100"/>
        <pc:sldMkLst>
          <pc:docMk/>
          <pc:sldMk cId="4061321515" sldId="293"/>
        </pc:sldMkLst>
        <pc:spChg chg="add mod">
          <ac:chgData name="谷口 幸正" userId="d9fe513b-f051-48aa-8273-a3048b0f912e" providerId="ADAL" clId="{30E77860-3635-4B79-A155-572C7DB02A45}" dt="2023-04-23T09:35:16.734" v="3318" actId="14100"/>
          <ac:spMkLst>
            <pc:docMk/>
            <pc:sldMk cId="4061321515" sldId="293"/>
            <ac:spMk id="4" creationId="{89EBC3E1-B5C4-4CA7-916E-CC235F9FF02E}"/>
          </ac:spMkLst>
        </pc:spChg>
        <pc:spChg chg="add mod">
          <ac:chgData name="谷口 幸正" userId="d9fe513b-f051-48aa-8273-a3048b0f912e" providerId="ADAL" clId="{30E77860-3635-4B79-A155-572C7DB02A45}" dt="2023-04-23T09:35:21.941" v="3320" actId="14100"/>
          <ac:spMkLst>
            <pc:docMk/>
            <pc:sldMk cId="4061321515" sldId="293"/>
            <ac:spMk id="5" creationId="{D61EF55F-DAEF-4D4F-AF86-C207F22C30B0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35:41.278" v="3327" actId="14100"/>
        <pc:sldMkLst>
          <pc:docMk/>
          <pc:sldMk cId="3406798381" sldId="295"/>
        </pc:sldMkLst>
        <pc:spChg chg="add mod">
          <ac:chgData name="谷口 幸正" userId="d9fe513b-f051-48aa-8273-a3048b0f912e" providerId="ADAL" clId="{30E77860-3635-4B79-A155-572C7DB02A45}" dt="2023-04-23T09:35:28.545" v="3323" actId="14100"/>
          <ac:spMkLst>
            <pc:docMk/>
            <pc:sldMk cId="3406798381" sldId="295"/>
            <ac:spMk id="17" creationId="{FB17D78D-28EB-42C4-A412-8A9E3E7511F0}"/>
          </ac:spMkLst>
        </pc:spChg>
        <pc:spChg chg="add mod">
          <ac:chgData name="谷口 幸正" userId="d9fe513b-f051-48aa-8273-a3048b0f912e" providerId="ADAL" clId="{30E77860-3635-4B79-A155-572C7DB02A45}" dt="2023-04-23T09:35:41.278" v="3327" actId="14100"/>
          <ac:spMkLst>
            <pc:docMk/>
            <pc:sldMk cId="3406798381" sldId="295"/>
            <ac:spMk id="18" creationId="{26016281-F839-4CBF-8C2B-431D5A70296D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37:20.725" v="3370" actId="1038"/>
        <pc:sldMkLst>
          <pc:docMk/>
          <pc:sldMk cId="22098473" sldId="296"/>
        </pc:sldMkLst>
        <pc:spChg chg="add mod">
          <ac:chgData name="谷口 幸正" userId="d9fe513b-f051-48aa-8273-a3048b0f912e" providerId="ADAL" clId="{30E77860-3635-4B79-A155-572C7DB02A45}" dt="2023-04-23T09:36:18.306" v="3339" actId="14100"/>
          <ac:spMkLst>
            <pc:docMk/>
            <pc:sldMk cId="22098473" sldId="296"/>
            <ac:spMk id="18" creationId="{B2E40592-8DB6-4A3C-855B-1A166FDCF1E1}"/>
          </ac:spMkLst>
        </pc:spChg>
        <pc:spChg chg="add mod">
          <ac:chgData name="谷口 幸正" userId="d9fe513b-f051-48aa-8273-a3048b0f912e" providerId="ADAL" clId="{30E77860-3635-4B79-A155-572C7DB02A45}" dt="2023-04-23T09:36:48.188" v="3350" actId="1076"/>
          <ac:spMkLst>
            <pc:docMk/>
            <pc:sldMk cId="22098473" sldId="296"/>
            <ac:spMk id="19" creationId="{A369969F-AECC-43EB-84E9-3C1BEDBE9FDE}"/>
          </ac:spMkLst>
        </pc:spChg>
        <pc:spChg chg="add mod">
          <ac:chgData name="谷口 幸正" userId="d9fe513b-f051-48aa-8273-a3048b0f912e" providerId="ADAL" clId="{30E77860-3635-4B79-A155-572C7DB02A45}" dt="2023-04-23T09:36:53.586" v="3353" actId="1037"/>
          <ac:spMkLst>
            <pc:docMk/>
            <pc:sldMk cId="22098473" sldId="296"/>
            <ac:spMk id="20" creationId="{2257ED04-C74F-4F58-86E8-BEC564D07A14}"/>
          </ac:spMkLst>
        </pc:spChg>
        <pc:spChg chg="add mod">
          <ac:chgData name="谷口 幸正" userId="d9fe513b-f051-48aa-8273-a3048b0f912e" providerId="ADAL" clId="{30E77860-3635-4B79-A155-572C7DB02A45}" dt="2023-04-23T09:36:57.791" v="3354" actId="1076"/>
          <ac:spMkLst>
            <pc:docMk/>
            <pc:sldMk cId="22098473" sldId="296"/>
            <ac:spMk id="21" creationId="{02326A57-EEDF-4D7F-B8E8-3028016F00AA}"/>
          </ac:spMkLst>
        </pc:spChg>
        <pc:spChg chg="add mod">
          <ac:chgData name="谷口 幸正" userId="d9fe513b-f051-48aa-8273-a3048b0f912e" providerId="ADAL" clId="{30E77860-3635-4B79-A155-572C7DB02A45}" dt="2023-04-23T09:37:03.440" v="3355" actId="571"/>
          <ac:spMkLst>
            <pc:docMk/>
            <pc:sldMk cId="22098473" sldId="296"/>
            <ac:spMk id="22" creationId="{65F55374-AD62-4A0D-B306-89BE2E2D8299}"/>
          </ac:spMkLst>
        </pc:spChg>
        <pc:spChg chg="add mod">
          <ac:chgData name="谷口 幸正" userId="d9fe513b-f051-48aa-8273-a3048b0f912e" providerId="ADAL" clId="{30E77860-3635-4B79-A155-572C7DB02A45}" dt="2023-04-23T09:37:03.440" v="3355" actId="571"/>
          <ac:spMkLst>
            <pc:docMk/>
            <pc:sldMk cId="22098473" sldId="296"/>
            <ac:spMk id="23" creationId="{E30C81BA-980E-41E4-9CBB-25F5DBC4543E}"/>
          </ac:spMkLst>
        </pc:spChg>
        <pc:spChg chg="add mod">
          <ac:chgData name="谷口 幸正" userId="d9fe513b-f051-48aa-8273-a3048b0f912e" providerId="ADAL" clId="{30E77860-3635-4B79-A155-572C7DB02A45}" dt="2023-04-23T09:37:08.322" v="3358" actId="1038"/>
          <ac:spMkLst>
            <pc:docMk/>
            <pc:sldMk cId="22098473" sldId="296"/>
            <ac:spMk id="24" creationId="{B18BC87B-602E-459A-AA7E-F504A97D21FA}"/>
          </ac:spMkLst>
        </pc:spChg>
        <pc:spChg chg="add mod">
          <ac:chgData name="谷口 幸正" userId="d9fe513b-f051-48aa-8273-a3048b0f912e" providerId="ADAL" clId="{30E77860-3635-4B79-A155-572C7DB02A45}" dt="2023-04-23T09:37:08.322" v="3358" actId="1038"/>
          <ac:spMkLst>
            <pc:docMk/>
            <pc:sldMk cId="22098473" sldId="296"/>
            <ac:spMk id="25" creationId="{A6697AF1-A175-4288-AD93-07B201C1507C}"/>
          </ac:spMkLst>
        </pc:spChg>
        <pc:spChg chg="add mod">
          <ac:chgData name="谷口 幸正" userId="d9fe513b-f051-48aa-8273-a3048b0f912e" providerId="ADAL" clId="{30E77860-3635-4B79-A155-572C7DB02A45}" dt="2023-04-23T09:37:15.015" v="3367" actId="1038"/>
          <ac:spMkLst>
            <pc:docMk/>
            <pc:sldMk cId="22098473" sldId="296"/>
            <ac:spMk id="26" creationId="{AEDD9DDB-DAC8-49AF-BFB1-E09EA43FE349}"/>
          </ac:spMkLst>
        </pc:spChg>
        <pc:spChg chg="add mod">
          <ac:chgData name="谷口 幸正" userId="d9fe513b-f051-48aa-8273-a3048b0f912e" providerId="ADAL" clId="{30E77860-3635-4B79-A155-572C7DB02A45}" dt="2023-04-23T09:37:15.015" v="3367" actId="1038"/>
          <ac:spMkLst>
            <pc:docMk/>
            <pc:sldMk cId="22098473" sldId="296"/>
            <ac:spMk id="27" creationId="{BA65D224-38A2-46DA-8A2D-DD52EA1910AE}"/>
          </ac:spMkLst>
        </pc:spChg>
        <pc:spChg chg="add mod">
          <ac:chgData name="谷口 幸正" userId="d9fe513b-f051-48aa-8273-a3048b0f912e" providerId="ADAL" clId="{30E77860-3635-4B79-A155-572C7DB02A45}" dt="2023-04-23T09:37:20.725" v="3370" actId="1038"/>
          <ac:spMkLst>
            <pc:docMk/>
            <pc:sldMk cId="22098473" sldId="296"/>
            <ac:spMk id="28" creationId="{1236EDD7-46EE-4678-BBF6-18CEE708A17A}"/>
          </ac:spMkLst>
        </pc:spChg>
        <pc:spChg chg="add mod">
          <ac:chgData name="谷口 幸正" userId="d9fe513b-f051-48aa-8273-a3048b0f912e" providerId="ADAL" clId="{30E77860-3635-4B79-A155-572C7DB02A45}" dt="2023-04-23T09:37:20.725" v="3370" actId="1038"/>
          <ac:spMkLst>
            <pc:docMk/>
            <pc:sldMk cId="22098473" sldId="296"/>
            <ac:spMk id="29" creationId="{BC5C67D9-840D-4941-9CB9-7644DEC0D1F2}"/>
          </ac:spMkLst>
        </pc:spChg>
      </pc:sldChg>
      <pc:sldChg chg="addSp delSp modSp mod delAnim modAnim">
        <pc:chgData name="谷口 幸正" userId="d9fe513b-f051-48aa-8273-a3048b0f912e" providerId="ADAL" clId="{30E77860-3635-4B79-A155-572C7DB02A45}" dt="2023-04-23T09:37:41.861" v="3376" actId="14100"/>
        <pc:sldMkLst>
          <pc:docMk/>
          <pc:sldMk cId="1322315162" sldId="298"/>
        </pc:sldMkLst>
        <pc:spChg chg="add del mod">
          <ac:chgData name="谷口 幸正" userId="d9fe513b-f051-48aa-8273-a3048b0f912e" providerId="ADAL" clId="{30E77860-3635-4B79-A155-572C7DB02A45}" dt="2023-04-23T09:37:28.213" v="3372" actId="478"/>
          <ac:spMkLst>
            <pc:docMk/>
            <pc:sldMk cId="1322315162" sldId="298"/>
            <ac:spMk id="6" creationId="{F8F9617C-C7FD-4E3D-BEA7-529D5E62F80B}"/>
          </ac:spMkLst>
        </pc:spChg>
        <pc:spChg chg="add mod">
          <ac:chgData name="谷口 幸正" userId="d9fe513b-f051-48aa-8273-a3048b0f912e" providerId="ADAL" clId="{30E77860-3635-4B79-A155-572C7DB02A45}" dt="2023-04-23T09:37:41.861" v="3376" actId="14100"/>
          <ac:spMkLst>
            <pc:docMk/>
            <pc:sldMk cId="1322315162" sldId="298"/>
            <ac:spMk id="7" creationId="{05E2DF02-D7A4-4A1E-8DA3-E518DCA80533}"/>
          </ac:spMkLst>
        </pc:spChg>
      </pc:sldChg>
      <pc:sldChg chg="addSp modSp modAnim">
        <pc:chgData name="谷口 幸正" userId="d9fe513b-f051-48aa-8273-a3048b0f912e" providerId="ADAL" clId="{30E77860-3635-4B79-A155-572C7DB02A45}" dt="2023-04-23T09:37:44.274" v="3377"/>
        <pc:sldMkLst>
          <pc:docMk/>
          <pc:sldMk cId="873406357" sldId="299"/>
        </pc:sldMkLst>
        <pc:spChg chg="add mod">
          <ac:chgData name="谷口 幸正" userId="d9fe513b-f051-48aa-8273-a3048b0f912e" providerId="ADAL" clId="{30E77860-3635-4B79-A155-572C7DB02A45}" dt="2023-04-23T09:37:44.274" v="3377"/>
          <ac:spMkLst>
            <pc:docMk/>
            <pc:sldMk cId="873406357" sldId="299"/>
            <ac:spMk id="6" creationId="{C698FECB-30DB-4521-9045-17E1306B5AC3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39:19.897" v="3435" actId="1035"/>
        <pc:sldMkLst>
          <pc:docMk/>
          <pc:sldMk cId="1402924715" sldId="300"/>
        </pc:sldMkLst>
        <pc:spChg chg="add mod">
          <ac:chgData name="谷口 幸正" userId="d9fe513b-f051-48aa-8273-a3048b0f912e" providerId="ADAL" clId="{30E77860-3635-4B79-A155-572C7DB02A45}" dt="2023-04-23T09:39:19.897" v="3435" actId="1035"/>
          <ac:spMkLst>
            <pc:docMk/>
            <pc:sldMk cId="1402924715" sldId="300"/>
            <ac:spMk id="4" creationId="{5FEB1BF0-BF8E-4815-B534-1E98FF26A2AD}"/>
          </ac:spMkLst>
        </pc:spChg>
        <pc:spChg chg="add mod">
          <ac:chgData name="谷口 幸正" userId="d9fe513b-f051-48aa-8273-a3048b0f912e" providerId="ADAL" clId="{30E77860-3635-4B79-A155-572C7DB02A45}" dt="2023-04-23T09:39:17.741" v="3434" actId="1035"/>
          <ac:spMkLst>
            <pc:docMk/>
            <pc:sldMk cId="1402924715" sldId="300"/>
            <ac:spMk id="5" creationId="{CA8C34BD-96E3-4414-937D-C74B184D0791}"/>
          </ac:spMkLst>
        </pc:spChg>
        <pc:spChg chg="add mod">
          <ac:chgData name="谷口 幸正" userId="d9fe513b-f051-48aa-8273-a3048b0f912e" providerId="ADAL" clId="{30E77860-3635-4B79-A155-572C7DB02A45}" dt="2023-04-23T09:39:15.342" v="3433" actId="1035"/>
          <ac:spMkLst>
            <pc:docMk/>
            <pc:sldMk cId="1402924715" sldId="300"/>
            <ac:spMk id="6" creationId="{32847F71-BBF3-455D-9751-7B556CA2316B}"/>
          </ac:spMkLst>
        </pc:spChg>
        <pc:spChg chg="add mod">
          <ac:chgData name="谷口 幸正" userId="d9fe513b-f051-48aa-8273-a3048b0f912e" providerId="ADAL" clId="{30E77860-3635-4B79-A155-572C7DB02A45}" dt="2023-04-23T09:39:12.883" v="3432" actId="1035"/>
          <ac:spMkLst>
            <pc:docMk/>
            <pc:sldMk cId="1402924715" sldId="300"/>
            <ac:spMk id="7" creationId="{F68BACB4-69A3-4707-9411-744C10999264}"/>
          </ac:spMkLst>
        </pc:spChg>
        <pc:spChg chg="add mod">
          <ac:chgData name="谷口 幸正" userId="d9fe513b-f051-48aa-8273-a3048b0f912e" providerId="ADAL" clId="{30E77860-3635-4B79-A155-572C7DB02A45}" dt="2023-04-23T09:39:10.694" v="3431" actId="1036"/>
          <ac:spMkLst>
            <pc:docMk/>
            <pc:sldMk cId="1402924715" sldId="300"/>
            <ac:spMk id="8" creationId="{AB11222B-87AE-4370-A5F4-7A94698A5927}"/>
          </ac:spMkLst>
        </pc:spChg>
        <pc:spChg chg="add mod">
          <ac:chgData name="谷口 幸正" userId="d9fe513b-f051-48aa-8273-a3048b0f912e" providerId="ADAL" clId="{30E77860-3635-4B79-A155-572C7DB02A45}" dt="2023-04-23T09:39:06.023" v="3429" actId="1036"/>
          <ac:spMkLst>
            <pc:docMk/>
            <pc:sldMk cId="1402924715" sldId="300"/>
            <ac:spMk id="9" creationId="{5C3CBFB9-9E57-4984-A6FB-902219C1B5B1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40:05.073" v="3454" actId="14100"/>
        <pc:sldMkLst>
          <pc:docMk/>
          <pc:sldMk cId="590120348" sldId="301"/>
        </pc:sldMkLst>
        <pc:spChg chg="add mod">
          <ac:chgData name="谷口 幸正" userId="d9fe513b-f051-48aa-8273-a3048b0f912e" providerId="ADAL" clId="{30E77860-3635-4B79-A155-572C7DB02A45}" dt="2023-04-23T09:39:29.307" v="3437" actId="14100"/>
          <ac:spMkLst>
            <pc:docMk/>
            <pc:sldMk cId="590120348" sldId="301"/>
            <ac:spMk id="4" creationId="{EBFD2190-C655-43DF-A338-0AD1102326B2}"/>
          </ac:spMkLst>
        </pc:spChg>
        <pc:spChg chg="add mod">
          <ac:chgData name="谷口 幸正" userId="d9fe513b-f051-48aa-8273-a3048b0f912e" providerId="ADAL" clId="{30E77860-3635-4B79-A155-572C7DB02A45}" dt="2023-04-23T09:39:36.770" v="3439" actId="14100"/>
          <ac:spMkLst>
            <pc:docMk/>
            <pc:sldMk cId="590120348" sldId="301"/>
            <ac:spMk id="5" creationId="{6BFBF772-4B9E-4E4D-B89E-A138D22816D3}"/>
          </ac:spMkLst>
        </pc:spChg>
        <pc:spChg chg="add mod">
          <ac:chgData name="谷口 幸正" userId="d9fe513b-f051-48aa-8273-a3048b0f912e" providerId="ADAL" clId="{30E77860-3635-4B79-A155-572C7DB02A45}" dt="2023-04-23T09:39:41.754" v="3441" actId="14100"/>
          <ac:spMkLst>
            <pc:docMk/>
            <pc:sldMk cId="590120348" sldId="301"/>
            <ac:spMk id="6" creationId="{EF0BF667-835C-45D3-892A-E8512AB92A11}"/>
          </ac:spMkLst>
        </pc:spChg>
        <pc:spChg chg="add mod">
          <ac:chgData name="谷口 幸正" userId="d9fe513b-f051-48aa-8273-a3048b0f912e" providerId="ADAL" clId="{30E77860-3635-4B79-A155-572C7DB02A45}" dt="2023-04-23T09:39:51.279" v="3448" actId="14100"/>
          <ac:spMkLst>
            <pc:docMk/>
            <pc:sldMk cId="590120348" sldId="301"/>
            <ac:spMk id="7" creationId="{0E890B70-AB95-4158-AE4B-CC942A8041A2}"/>
          </ac:spMkLst>
        </pc:spChg>
        <pc:spChg chg="add mod">
          <ac:chgData name="谷口 幸正" userId="d9fe513b-f051-48aa-8273-a3048b0f912e" providerId="ADAL" clId="{30E77860-3635-4B79-A155-572C7DB02A45}" dt="2023-04-23T09:39:57.120" v="3450" actId="14100"/>
          <ac:spMkLst>
            <pc:docMk/>
            <pc:sldMk cId="590120348" sldId="301"/>
            <ac:spMk id="8" creationId="{0C5EB5A5-766B-4BFC-96F2-A610BE720781}"/>
          </ac:spMkLst>
        </pc:spChg>
        <pc:spChg chg="add mod">
          <ac:chgData name="谷口 幸正" userId="d9fe513b-f051-48aa-8273-a3048b0f912e" providerId="ADAL" clId="{30E77860-3635-4B79-A155-572C7DB02A45}" dt="2023-04-23T09:40:00.833" v="3452" actId="14100"/>
          <ac:spMkLst>
            <pc:docMk/>
            <pc:sldMk cId="590120348" sldId="301"/>
            <ac:spMk id="9" creationId="{2F11CB13-13D8-4AF1-A0E6-0646C9F35B8F}"/>
          </ac:spMkLst>
        </pc:spChg>
        <pc:spChg chg="add mod">
          <ac:chgData name="谷口 幸正" userId="d9fe513b-f051-48aa-8273-a3048b0f912e" providerId="ADAL" clId="{30E77860-3635-4B79-A155-572C7DB02A45}" dt="2023-04-23T09:40:05.073" v="3454" actId="14100"/>
          <ac:spMkLst>
            <pc:docMk/>
            <pc:sldMk cId="590120348" sldId="301"/>
            <ac:spMk id="10" creationId="{527659CB-09A8-4628-A082-FF71D14EBAF2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40:30.522" v="3465" actId="14100"/>
        <pc:sldMkLst>
          <pc:docMk/>
          <pc:sldMk cId="2735591942" sldId="302"/>
        </pc:sldMkLst>
        <pc:spChg chg="add mod">
          <ac:chgData name="谷口 幸正" userId="d9fe513b-f051-48aa-8273-a3048b0f912e" providerId="ADAL" clId="{30E77860-3635-4B79-A155-572C7DB02A45}" dt="2023-04-23T09:40:11.617" v="3456" actId="14100"/>
          <ac:spMkLst>
            <pc:docMk/>
            <pc:sldMk cId="2735591942" sldId="302"/>
            <ac:spMk id="6" creationId="{8A4E712D-EEC8-4C73-8764-B2D3BCEEBF6A}"/>
          </ac:spMkLst>
        </pc:spChg>
        <pc:spChg chg="add mod">
          <ac:chgData name="谷口 幸正" userId="d9fe513b-f051-48aa-8273-a3048b0f912e" providerId="ADAL" clId="{30E77860-3635-4B79-A155-572C7DB02A45}" dt="2023-04-23T09:40:15.402" v="3458" actId="14100"/>
          <ac:spMkLst>
            <pc:docMk/>
            <pc:sldMk cId="2735591942" sldId="302"/>
            <ac:spMk id="7" creationId="{F075ED0C-68C7-4F43-8F0F-2085291524D8}"/>
          </ac:spMkLst>
        </pc:spChg>
        <pc:spChg chg="add mod">
          <ac:chgData name="谷口 幸正" userId="d9fe513b-f051-48aa-8273-a3048b0f912e" providerId="ADAL" clId="{30E77860-3635-4B79-A155-572C7DB02A45}" dt="2023-04-23T09:40:19.490" v="3460" actId="14100"/>
          <ac:spMkLst>
            <pc:docMk/>
            <pc:sldMk cId="2735591942" sldId="302"/>
            <ac:spMk id="8" creationId="{314F7BC5-E50A-4B28-8C80-3CC8066376B7}"/>
          </ac:spMkLst>
        </pc:spChg>
        <pc:spChg chg="add mod">
          <ac:chgData name="谷口 幸正" userId="d9fe513b-f051-48aa-8273-a3048b0f912e" providerId="ADAL" clId="{30E77860-3635-4B79-A155-572C7DB02A45}" dt="2023-04-23T09:40:25.130" v="3463" actId="14100"/>
          <ac:spMkLst>
            <pc:docMk/>
            <pc:sldMk cId="2735591942" sldId="302"/>
            <ac:spMk id="9" creationId="{6C46BA21-830D-4D50-AFDC-9CB222839220}"/>
          </ac:spMkLst>
        </pc:spChg>
        <pc:spChg chg="add mod">
          <ac:chgData name="谷口 幸正" userId="d9fe513b-f051-48aa-8273-a3048b0f912e" providerId="ADAL" clId="{30E77860-3635-4B79-A155-572C7DB02A45}" dt="2023-04-23T09:40:30.522" v="3465" actId="14100"/>
          <ac:spMkLst>
            <pc:docMk/>
            <pc:sldMk cId="2735591942" sldId="302"/>
            <ac:spMk id="10" creationId="{7DF5903C-7383-4152-BA7C-AED08A9C6848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41:18.516" v="3486" actId="14100"/>
        <pc:sldMkLst>
          <pc:docMk/>
          <pc:sldMk cId="209080354" sldId="303"/>
        </pc:sldMkLst>
        <pc:spChg chg="add mod">
          <ac:chgData name="谷口 幸正" userId="d9fe513b-f051-48aa-8273-a3048b0f912e" providerId="ADAL" clId="{30E77860-3635-4B79-A155-572C7DB02A45}" dt="2023-04-23T09:40:38.210" v="3468" actId="14100"/>
          <ac:spMkLst>
            <pc:docMk/>
            <pc:sldMk cId="209080354" sldId="303"/>
            <ac:spMk id="4" creationId="{E378BCDB-A4D9-4DDE-A594-0341CBC7DE7B}"/>
          </ac:spMkLst>
        </pc:spChg>
        <pc:spChg chg="add mod">
          <ac:chgData name="谷口 幸正" userId="d9fe513b-f051-48aa-8273-a3048b0f912e" providerId="ADAL" clId="{30E77860-3635-4B79-A155-572C7DB02A45}" dt="2023-04-23T09:40:47.241" v="3472" actId="14100"/>
          <ac:spMkLst>
            <pc:docMk/>
            <pc:sldMk cId="209080354" sldId="303"/>
            <ac:spMk id="5" creationId="{CE392649-4637-4421-AB50-30490AEB29F7}"/>
          </ac:spMkLst>
        </pc:spChg>
        <pc:spChg chg="add mod">
          <ac:chgData name="谷口 幸正" userId="d9fe513b-f051-48aa-8273-a3048b0f912e" providerId="ADAL" clId="{30E77860-3635-4B79-A155-572C7DB02A45}" dt="2023-04-23T09:40:53.944" v="3474" actId="14100"/>
          <ac:spMkLst>
            <pc:docMk/>
            <pc:sldMk cId="209080354" sldId="303"/>
            <ac:spMk id="6" creationId="{6CB06C46-4BCD-4D51-9765-431E8E46EE8E}"/>
          </ac:spMkLst>
        </pc:spChg>
        <pc:spChg chg="add mod">
          <ac:chgData name="谷口 幸正" userId="d9fe513b-f051-48aa-8273-a3048b0f912e" providerId="ADAL" clId="{30E77860-3635-4B79-A155-572C7DB02A45}" dt="2023-04-23T09:40:59.318" v="3476" actId="14100"/>
          <ac:spMkLst>
            <pc:docMk/>
            <pc:sldMk cId="209080354" sldId="303"/>
            <ac:spMk id="7" creationId="{CF11C2BA-3D8C-4DFC-98AE-774E6FABAE89}"/>
          </ac:spMkLst>
        </pc:spChg>
        <pc:spChg chg="add mod">
          <ac:chgData name="谷口 幸正" userId="d9fe513b-f051-48aa-8273-a3048b0f912e" providerId="ADAL" clId="{30E77860-3635-4B79-A155-572C7DB02A45}" dt="2023-04-23T09:41:06.644" v="3480" actId="14100"/>
          <ac:spMkLst>
            <pc:docMk/>
            <pc:sldMk cId="209080354" sldId="303"/>
            <ac:spMk id="8" creationId="{AB46CDBD-75CE-4152-ACB2-DD75F422D155}"/>
          </ac:spMkLst>
        </pc:spChg>
        <pc:spChg chg="add mod">
          <ac:chgData name="谷口 幸正" userId="d9fe513b-f051-48aa-8273-a3048b0f912e" providerId="ADAL" clId="{30E77860-3635-4B79-A155-572C7DB02A45}" dt="2023-04-23T09:41:18.516" v="3486" actId="14100"/>
          <ac:spMkLst>
            <pc:docMk/>
            <pc:sldMk cId="209080354" sldId="303"/>
            <ac:spMk id="9" creationId="{98A87FBE-4451-4F06-9C98-0F4B17FF6702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41:42.543" v="3506" actId="571"/>
        <pc:sldMkLst>
          <pc:docMk/>
          <pc:sldMk cId="3636425057" sldId="304"/>
        </pc:sldMkLst>
        <pc:spChg chg="add mod">
          <ac:chgData name="谷口 幸正" userId="d9fe513b-f051-48aa-8273-a3048b0f912e" providerId="ADAL" clId="{30E77860-3635-4B79-A155-572C7DB02A45}" dt="2023-04-23T09:41:28.273" v="3496" actId="1035"/>
          <ac:spMkLst>
            <pc:docMk/>
            <pc:sldMk cId="3636425057" sldId="304"/>
            <ac:spMk id="4" creationId="{95523EB4-93FC-4137-AA9A-901E5EF0D12A}"/>
          </ac:spMkLst>
        </pc:spChg>
        <pc:spChg chg="add mod">
          <ac:chgData name="谷口 幸正" userId="d9fe513b-f051-48aa-8273-a3048b0f912e" providerId="ADAL" clId="{30E77860-3635-4B79-A155-572C7DB02A45}" dt="2023-04-23T09:41:38.858" v="3504" actId="14100"/>
          <ac:spMkLst>
            <pc:docMk/>
            <pc:sldMk cId="3636425057" sldId="304"/>
            <ac:spMk id="5" creationId="{D0F578F4-BFA5-49A9-811A-9807F0428D37}"/>
          </ac:spMkLst>
        </pc:spChg>
        <pc:spChg chg="add mod">
          <ac:chgData name="谷口 幸正" userId="d9fe513b-f051-48aa-8273-a3048b0f912e" providerId="ADAL" clId="{30E77860-3635-4B79-A155-572C7DB02A45}" dt="2023-04-23T09:41:40.864" v="3505" actId="571"/>
          <ac:spMkLst>
            <pc:docMk/>
            <pc:sldMk cId="3636425057" sldId="304"/>
            <ac:spMk id="6" creationId="{C9CA6DE5-B95A-4C86-80C7-A39981CB4504}"/>
          </ac:spMkLst>
        </pc:spChg>
        <pc:spChg chg="add mod">
          <ac:chgData name="谷口 幸正" userId="d9fe513b-f051-48aa-8273-a3048b0f912e" providerId="ADAL" clId="{30E77860-3635-4B79-A155-572C7DB02A45}" dt="2023-04-23T09:41:42.543" v="3506" actId="571"/>
          <ac:spMkLst>
            <pc:docMk/>
            <pc:sldMk cId="3636425057" sldId="304"/>
            <ac:spMk id="7" creationId="{829FCCD1-0E32-4B5A-B938-EC616B5265DF}"/>
          </ac:spMkLst>
        </pc:spChg>
      </pc:sldChg>
      <pc:sldChg chg="addSp delSp modSp mod delAnim modAnim">
        <pc:chgData name="谷口 幸正" userId="d9fe513b-f051-48aa-8273-a3048b0f912e" providerId="ADAL" clId="{30E77860-3635-4B79-A155-572C7DB02A45}" dt="2023-04-23T09:43:17.496" v="3563" actId="571"/>
        <pc:sldMkLst>
          <pc:docMk/>
          <pc:sldMk cId="254368207" sldId="305"/>
        </pc:sldMkLst>
        <pc:spChg chg="add mod">
          <ac:chgData name="谷口 幸正" userId="d9fe513b-f051-48aa-8273-a3048b0f912e" providerId="ADAL" clId="{30E77860-3635-4B79-A155-572C7DB02A45}" dt="2023-04-23T09:41:51.126" v="3510" actId="14100"/>
          <ac:spMkLst>
            <pc:docMk/>
            <pc:sldMk cId="254368207" sldId="305"/>
            <ac:spMk id="11" creationId="{B6F5F23B-1ED1-4F30-AFED-F73264CE558B}"/>
          </ac:spMkLst>
        </pc:spChg>
        <pc:spChg chg="add mod">
          <ac:chgData name="谷口 幸正" userId="d9fe513b-f051-48aa-8273-a3048b0f912e" providerId="ADAL" clId="{30E77860-3635-4B79-A155-572C7DB02A45}" dt="2023-04-23T09:42:28.280" v="3528" actId="14100"/>
          <ac:spMkLst>
            <pc:docMk/>
            <pc:sldMk cId="254368207" sldId="305"/>
            <ac:spMk id="12" creationId="{E0A32615-ED61-48C1-8B02-F2025C153C75}"/>
          </ac:spMkLst>
        </pc:spChg>
        <pc:spChg chg="add del mod">
          <ac:chgData name="谷口 幸正" userId="d9fe513b-f051-48aa-8273-a3048b0f912e" providerId="ADAL" clId="{30E77860-3635-4B79-A155-572C7DB02A45}" dt="2023-04-23T09:42:30.181" v="3529" actId="478"/>
          <ac:spMkLst>
            <pc:docMk/>
            <pc:sldMk cId="254368207" sldId="305"/>
            <ac:spMk id="13" creationId="{94B13B60-BA6D-4505-ABDC-0FE972333B22}"/>
          </ac:spMkLst>
        </pc:spChg>
        <pc:spChg chg="add mod">
          <ac:chgData name="谷口 幸正" userId="d9fe513b-f051-48aa-8273-a3048b0f912e" providerId="ADAL" clId="{30E77860-3635-4B79-A155-572C7DB02A45}" dt="2023-04-23T09:42:46.812" v="3553" actId="1037"/>
          <ac:spMkLst>
            <pc:docMk/>
            <pc:sldMk cId="254368207" sldId="305"/>
            <ac:spMk id="14" creationId="{BD72D0D1-F5A0-4B74-9FAF-240C037C49CF}"/>
          </ac:spMkLst>
        </pc:spChg>
        <pc:spChg chg="add mod">
          <ac:chgData name="谷口 幸正" userId="d9fe513b-f051-48aa-8273-a3048b0f912e" providerId="ADAL" clId="{30E77860-3635-4B79-A155-572C7DB02A45}" dt="2023-04-23T09:42:53.602" v="3554" actId="1076"/>
          <ac:spMkLst>
            <pc:docMk/>
            <pc:sldMk cId="254368207" sldId="305"/>
            <ac:spMk id="15" creationId="{9E5F195E-54BE-42B0-AA6D-FAB76E4DA0C5}"/>
          </ac:spMkLst>
        </pc:spChg>
        <pc:spChg chg="add mod">
          <ac:chgData name="谷口 幸正" userId="d9fe513b-f051-48aa-8273-a3048b0f912e" providerId="ADAL" clId="{30E77860-3635-4B79-A155-572C7DB02A45}" dt="2023-04-23T09:43:03.926" v="3556" actId="1076"/>
          <ac:spMkLst>
            <pc:docMk/>
            <pc:sldMk cId="254368207" sldId="305"/>
            <ac:spMk id="16" creationId="{E2757BDD-F363-4CE9-ABDA-0FA13C6F4C23}"/>
          </ac:spMkLst>
        </pc:spChg>
        <pc:spChg chg="add mod">
          <ac:chgData name="谷口 幸正" userId="d9fe513b-f051-48aa-8273-a3048b0f912e" providerId="ADAL" clId="{30E77860-3635-4B79-A155-572C7DB02A45}" dt="2023-04-23T09:43:13.118" v="3562" actId="1036"/>
          <ac:spMkLst>
            <pc:docMk/>
            <pc:sldMk cId="254368207" sldId="305"/>
            <ac:spMk id="17" creationId="{3A76769F-D986-436B-A5CD-F472737362F5}"/>
          </ac:spMkLst>
        </pc:spChg>
        <pc:spChg chg="add mod">
          <ac:chgData name="谷口 幸正" userId="d9fe513b-f051-48aa-8273-a3048b0f912e" providerId="ADAL" clId="{30E77860-3635-4B79-A155-572C7DB02A45}" dt="2023-04-23T09:43:17.496" v="3563" actId="571"/>
          <ac:spMkLst>
            <pc:docMk/>
            <pc:sldMk cId="254368207" sldId="305"/>
            <ac:spMk id="18" creationId="{02DDA181-0455-4CEC-A8A2-F79DAF748AA4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44:26.392" v="3597" actId="1076"/>
        <pc:sldMkLst>
          <pc:docMk/>
          <pc:sldMk cId="393043480" sldId="307"/>
        </pc:sldMkLst>
        <pc:spChg chg="mod">
          <ac:chgData name="谷口 幸正" userId="d9fe513b-f051-48aa-8273-a3048b0f912e" providerId="ADAL" clId="{30E77860-3635-4B79-A155-572C7DB02A45}" dt="2023-04-23T09:44:18.275" v="3595" actId="1076"/>
          <ac:spMkLst>
            <pc:docMk/>
            <pc:sldMk cId="393043480" sldId="307"/>
            <ac:spMk id="3" creationId="{E754AE8E-D8AC-4A60-A259-5E829816758F}"/>
          </ac:spMkLst>
        </pc:spChg>
        <pc:spChg chg="add mod">
          <ac:chgData name="谷口 幸正" userId="d9fe513b-f051-48aa-8273-a3048b0f912e" providerId="ADAL" clId="{30E77860-3635-4B79-A155-572C7DB02A45}" dt="2023-04-23T09:43:45.066" v="3568" actId="14100"/>
          <ac:spMkLst>
            <pc:docMk/>
            <pc:sldMk cId="393043480" sldId="307"/>
            <ac:spMk id="7" creationId="{F6477E65-B5B5-4B58-B405-C2896716CFC8}"/>
          </ac:spMkLst>
        </pc:spChg>
        <pc:spChg chg="add mod">
          <ac:chgData name="谷口 幸正" userId="d9fe513b-f051-48aa-8273-a3048b0f912e" providerId="ADAL" clId="{30E77860-3635-4B79-A155-572C7DB02A45}" dt="2023-04-23T09:43:51.830" v="3570" actId="14100"/>
          <ac:spMkLst>
            <pc:docMk/>
            <pc:sldMk cId="393043480" sldId="307"/>
            <ac:spMk id="8" creationId="{43432AAC-E70D-4AAF-8A4F-4E96579CB261}"/>
          </ac:spMkLst>
        </pc:spChg>
        <pc:spChg chg="add mod">
          <ac:chgData name="谷口 幸正" userId="d9fe513b-f051-48aa-8273-a3048b0f912e" providerId="ADAL" clId="{30E77860-3635-4B79-A155-572C7DB02A45}" dt="2023-04-23T09:43:59.666" v="3575" actId="14100"/>
          <ac:spMkLst>
            <pc:docMk/>
            <pc:sldMk cId="393043480" sldId="307"/>
            <ac:spMk id="9" creationId="{C05A2ACE-8A5D-42FA-A1C8-8B5FBE6023C5}"/>
          </ac:spMkLst>
        </pc:spChg>
        <pc:spChg chg="add mod">
          <ac:chgData name="谷口 幸正" userId="d9fe513b-f051-48aa-8273-a3048b0f912e" providerId="ADAL" clId="{30E77860-3635-4B79-A155-572C7DB02A45}" dt="2023-04-23T09:44:26.392" v="3597" actId="1076"/>
          <ac:spMkLst>
            <pc:docMk/>
            <pc:sldMk cId="393043480" sldId="307"/>
            <ac:spMk id="10" creationId="{7C02CE30-866B-40E1-9E3D-6BD45371AAA7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45:10.342" v="3626" actId="14100"/>
        <pc:sldMkLst>
          <pc:docMk/>
          <pc:sldMk cId="700587824" sldId="308"/>
        </pc:sldMkLst>
        <pc:spChg chg="add mod">
          <ac:chgData name="谷口 幸正" userId="d9fe513b-f051-48aa-8273-a3048b0f912e" providerId="ADAL" clId="{30E77860-3635-4B79-A155-572C7DB02A45}" dt="2023-04-23T09:44:46.646" v="3607" actId="14100"/>
          <ac:spMkLst>
            <pc:docMk/>
            <pc:sldMk cId="700587824" sldId="308"/>
            <ac:spMk id="4" creationId="{B4B12746-E6E4-4EA1-B5AE-0C520FE4655B}"/>
          </ac:spMkLst>
        </pc:spChg>
        <pc:spChg chg="add mod">
          <ac:chgData name="谷口 幸正" userId="d9fe513b-f051-48aa-8273-a3048b0f912e" providerId="ADAL" clId="{30E77860-3635-4B79-A155-572C7DB02A45}" dt="2023-04-23T09:44:55.653" v="3615" actId="14100"/>
          <ac:spMkLst>
            <pc:docMk/>
            <pc:sldMk cId="700587824" sldId="308"/>
            <ac:spMk id="5" creationId="{43E90C8F-4269-4C3C-AB2D-C57C9DDB97CF}"/>
          </ac:spMkLst>
        </pc:spChg>
        <pc:spChg chg="add mod">
          <ac:chgData name="谷口 幸正" userId="d9fe513b-f051-48aa-8273-a3048b0f912e" providerId="ADAL" clId="{30E77860-3635-4B79-A155-572C7DB02A45}" dt="2023-04-23T09:45:03.240" v="3624" actId="1035"/>
          <ac:spMkLst>
            <pc:docMk/>
            <pc:sldMk cId="700587824" sldId="308"/>
            <ac:spMk id="6" creationId="{B03E51D6-777B-4A3E-A7C1-14691931EF7A}"/>
          </ac:spMkLst>
        </pc:spChg>
        <pc:spChg chg="add mod">
          <ac:chgData name="谷口 幸正" userId="d9fe513b-f051-48aa-8273-a3048b0f912e" providerId="ADAL" clId="{30E77860-3635-4B79-A155-572C7DB02A45}" dt="2023-04-23T09:45:10.342" v="3626" actId="14100"/>
          <ac:spMkLst>
            <pc:docMk/>
            <pc:sldMk cId="700587824" sldId="308"/>
            <ac:spMk id="7" creationId="{4CA24C7C-76E6-45EC-8AFE-A878DD9A8E8F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45:49.242" v="3646" actId="1037"/>
        <pc:sldMkLst>
          <pc:docMk/>
          <pc:sldMk cId="121390896" sldId="310"/>
        </pc:sldMkLst>
        <pc:spChg chg="add mod">
          <ac:chgData name="谷口 幸正" userId="d9fe513b-f051-48aa-8273-a3048b0f912e" providerId="ADAL" clId="{30E77860-3635-4B79-A155-572C7DB02A45}" dt="2023-04-23T09:45:32.102" v="3634" actId="14100"/>
          <ac:spMkLst>
            <pc:docMk/>
            <pc:sldMk cId="121390896" sldId="310"/>
            <ac:spMk id="4" creationId="{43DEF1EC-514E-4D53-BA0F-C3EE1A8EDF3B}"/>
          </ac:spMkLst>
        </pc:spChg>
        <pc:spChg chg="add mod">
          <ac:chgData name="谷口 幸正" userId="d9fe513b-f051-48aa-8273-a3048b0f912e" providerId="ADAL" clId="{30E77860-3635-4B79-A155-572C7DB02A45}" dt="2023-04-23T09:45:34.938" v="3635" actId="571"/>
          <ac:spMkLst>
            <pc:docMk/>
            <pc:sldMk cId="121390896" sldId="310"/>
            <ac:spMk id="5" creationId="{AACE392A-AF98-44DC-A379-3DDF7D9AED9D}"/>
          </ac:spMkLst>
        </pc:spChg>
        <pc:spChg chg="add mod">
          <ac:chgData name="谷口 幸正" userId="d9fe513b-f051-48aa-8273-a3048b0f912e" providerId="ADAL" clId="{30E77860-3635-4B79-A155-572C7DB02A45}" dt="2023-04-23T09:45:39.630" v="3641" actId="1038"/>
          <ac:spMkLst>
            <pc:docMk/>
            <pc:sldMk cId="121390896" sldId="310"/>
            <ac:spMk id="6" creationId="{BA8A4E86-9DD1-45B4-95B6-C47BECD4DE45}"/>
          </ac:spMkLst>
        </pc:spChg>
        <pc:spChg chg="add mod">
          <ac:chgData name="谷口 幸正" userId="d9fe513b-f051-48aa-8273-a3048b0f912e" providerId="ADAL" clId="{30E77860-3635-4B79-A155-572C7DB02A45}" dt="2023-04-23T09:45:45.916" v="3643" actId="14100"/>
          <ac:spMkLst>
            <pc:docMk/>
            <pc:sldMk cId="121390896" sldId="310"/>
            <ac:spMk id="7" creationId="{194A3121-A099-4600-91C0-DD98966D4075}"/>
          </ac:spMkLst>
        </pc:spChg>
        <pc:spChg chg="add mod">
          <ac:chgData name="谷口 幸正" userId="d9fe513b-f051-48aa-8273-a3048b0f912e" providerId="ADAL" clId="{30E77860-3635-4B79-A155-572C7DB02A45}" dt="2023-04-23T09:45:49.242" v="3646" actId="1037"/>
          <ac:spMkLst>
            <pc:docMk/>
            <pc:sldMk cId="121390896" sldId="310"/>
            <ac:spMk id="8" creationId="{C9A651DD-34E8-44CA-976B-03A6273C7D84}"/>
          </ac:spMkLst>
        </pc:spChg>
      </pc:sldChg>
      <pc:sldChg chg="modSp mod">
        <pc:chgData name="谷口 幸正" userId="d9fe513b-f051-48aa-8273-a3048b0f912e" providerId="ADAL" clId="{30E77860-3635-4B79-A155-572C7DB02A45}" dt="2023-04-23T09:45:53.404" v="3648" actId="1076"/>
        <pc:sldMkLst>
          <pc:docMk/>
          <pc:sldMk cId="1137560165" sldId="311"/>
        </pc:sldMkLst>
        <pc:spChg chg="mod">
          <ac:chgData name="谷口 幸正" userId="d9fe513b-f051-48aa-8273-a3048b0f912e" providerId="ADAL" clId="{30E77860-3635-4B79-A155-572C7DB02A45}" dt="2023-04-23T09:45:53.404" v="3648" actId="1076"/>
          <ac:spMkLst>
            <pc:docMk/>
            <pc:sldMk cId="1137560165" sldId="311"/>
            <ac:spMk id="12" creationId="{D9AD706D-99A6-4438-BA8C-934541997AC0}"/>
          </ac:spMkLst>
        </pc:spChg>
      </pc:sldChg>
      <pc:sldChg chg="addSp modSp mod modAnim">
        <pc:chgData name="谷口 幸正" userId="d9fe513b-f051-48aa-8273-a3048b0f912e" providerId="ADAL" clId="{30E77860-3635-4B79-A155-572C7DB02A45}" dt="2023-04-23T09:46:03.402" v="3655" actId="14100"/>
        <pc:sldMkLst>
          <pc:docMk/>
          <pc:sldMk cId="10022573" sldId="312"/>
        </pc:sldMkLst>
        <pc:spChg chg="mod">
          <ac:chgData name="谷口 幸正" userId="d9fe513b-f051-48aa-8273-a3048b0f912e" providerId="ADAL" clId="{30E77860-3635-4B79-A155-572C7DB02A45}" dt="2023-04-23T05:28:14.522" v="467" actId="207"/>
          <ac:spMkLst>
            <pc:docMk/>
            <pc:sldMk cId="10022573" sldId="312"/>
            <ac:spMk id="3" creationId="{E754AE8E-D8AC-4A60-A259-5E829816758F}"/>
          </ac:spMkLst>
        </pc:spChg>
        <pc:spChg chg="add mod">
          <ac:chgData name="谷口 幸正" userId="d9fe513b-f051-48aa-8273-a3048b0f912e" providerId="ADAL" clId="{30E77860-3635-4B79-A155-572C7DB02A45}" dt="2023-04-23T05:23:00.823" v="262"/>
          <ac:spMkLst>
            <pc:docMk/>
            <pc:sldMk cId="10022573" sldId="312"/>
            <ac:spMk id="4" creationId="{920EFD97-0785-4663-89E5-3233BBCF7D37}"/>
          </ac:spMkLst>
        </pc:spChg>
        <pc:spChg chg="add mod">
          <ac:chgData name="谷口 幸正" userId="d9fe513b-f051-48aa-8273-a3048b0f912e" providerId="ADAL" clId="{30E77860-3635-4B79-A155-572C7DB02A45}" dt="2023-04-23T05:22:55.701" v="261"/>
          <ac:spMkLst>
            <pc:docMk/>
            <pc:sldMk cId="10022573" sldId="312"/>
            <ac:spMk id="5" creationId="{DFF44D57-1927-4D66-B161-68377F1ABE81}"/>
          </ac:spMkLst>
        </pc:spChg>
        <pc:spChg chg="add mod">
          <ac:chgData name="谷口 幸正" userId="d9fe513b-f051-48aa-8273-a3048b0f912e" providerId="ADAL" clId="{30E77860-3635-4B79-A155-572C7DB02A45}" dt="2023-04-23T09:46:03.402" v="3655" actId="14100"/>
          <ac:spMkLst>
            <pc:docMk/>
            <pc:sldMk cId="10022573" sldId="312"/>
            <ac:spMk id="6" creationId="{DA0004B5-B88D-452B-95EA-48A0C92224BC}"/>
          </ac:spMkLst>
        </pc:spChg>
      </pc:sldChg>
      <pc:sldChg chg="del">
        <pc:chgData name="谷口 幸正" userId="d9fe513b-f051-48aa-8273-a3048b0f912e" providerId="ADAL" clId="{30E77860-3635-4B79-A155-572C7DB02A45}" dt="2023-04-23T05:24:07.883" v="263" actId="47"/>
        <pc:sldMkLst>
          <pc:docMk/>
          <pc:sldMk cId="365702444" sldId="313"/>
        </pc:sldMkLst>
      </pc:sldChg>
      <pc:sldChg chg="del">
        <pc:chgData name="谷口 幸正" userId="d9fe513b-f051-48aa-8273-a3048b0f912e" providerId="ADAL" clId="{30E77860-3635-4B79-A155-572C7DB02A45}" dt="2023-04-23T05:24:11.396" v="264" actId="47"/>
        <pc:sldMkLst>
          <pc:docMk/>
          <pc:sldMk cId="3465687821" sldId="314"/>
        </pc:sldMkLst>
      </pc:sldChg>
      <pc:sldChg chg="del">
        <pc:chgData name="谷口 幸正" userId="d9fe513b-f051-48aa-8273-a3048b0f912e" providerId="ADAL" clId="{30E77860-3635-4B79-A155-572C7DB02A45}" dt="2023-04-23T05:24:11.396" v="264" actId="47"/>
        <pc:sldMkLst>
          <pc:docMk/>
          <pc:sldMk cId="3457347335" sldId="315"/>
        </pc:sldMkLst>
      </pc:sldChg>
      <pc:sldChg chg="del">
        <pc:chgData name="谷口 幸正" userId="d9fe513b-f051-48aa-8273-a3048b0f912e" providerId="ADAL" clId="{30E77860-3635-4B79-A155-572C7DB02A45}" dt="2023-04-23T05:24:11.396" v="264" actId="47"/>
        <pc:sldMkLst>
          <pc:docMk/>
          <pc:sldMk cId="1580681375" sldId="316"/>
        </pc:sldMkLst>
      </pc:sldChg>
      <pc:sldChg chg="del">
        <pc:chgData name="谷口 幸正" userId="d9fe513b-f051-48aa-8273-a3048b0f912e" providerId="ADAL" clId="{30E77860-3635-4B79-A155-572C7DB02A45}" dt="2023-04-23T05:24:11.396" v="264" actId="47"/>
        <pc:sldMkLst>
          <pc:docMk/>
          <pc:sldMk cId="3889101690" sldId="317"/>
        </pc:sldMkLst>
      </pc:sldChg>
      <pc:sldChg chg="del">
        <pc:chgData name="谷口 幸正" userId="d9fe513b-f051-48aa-8273-a3048b0f912e" providerId="ADAL" clId="{30E77860-3635-4B79-A155-572C7DB02A45}" dt="2023-04-23T05:24:11.396" v="264" actId="47"/>
        <pc:sldMkLst>
          <pc:docMk/>
          <pc:sldMk cId="2348370546" sldId="318"/>
        </pc:sldMkLst>
      </pc:sldChg>
      <pc:sldChg chg="addSp modSp mod modAnim">
        <pc:chgData name="谷口 幸正" userId="d9fe513b-f051-48aa-8273-a3048b0f912e" providerId="ADAL" clId="{30E77860-3635-4B79-A155-572C7DB02A45}" dt="2023-04-23T09:45:21.800" v="3631" actId="1038"/>
        <pc:sldMkLst>
          <pc:docMk/>
          <pc:sldMk cId="1204351611" sldId="319"/>
        </pc:sldMkLst>
        <pc:spChg chg="add mod">
          <ac:chgData name="谷口 幸正" userId="d9fe513b-f051-48aa-8273-a3048b0f912e" providerId="ADAL" clId="{30E77860-3635-4B79-A155-572C7DB02A45}" dt="2023-04-23T09:45:21.800" v="3631" actId="1038"/>
          <ac:spMkLst>
            <pc:docMk/>
            <pc:sldMk cId="1204351611" sldId="319"/>
            <ac:spMk id="14" creationId="{141ED772-717F-4308-8926-B1979377CE5C}"/>
          </ac:spMkLst>
        </pc:spChg>
      </pc:sldChg>
      <pc:sldChg chg="modSp mod">
        <pc:chgData name="谷口 幸正" userId="d9fe513b-f051-48aa-8273-a3048b0f912e" providerId="ADAL" clId="{30E77860-3635-4B79-A155-572C7DB02A45}" dt="2023-04-23T05:19:33.730" v="0" actId="20577"/>
        <pc:sldMkLst>
          <pc:docMk/>
          <pc:sldMk cId="1992714672" sldId="321"/>
        </pc:sldMkLst>
        <pc:spChg chg="mod">
          <ac:chgData name="谷口 幸正" userId="d9fe513b-f051-48aa-8273-a3048b0f912e" providerId="ADAL" clId="{30E77860-3635-4B79-A155-572C7DB02A45}" dt="2023-04-23T05:19:33.730" v="0" actId="20577"/>
          <ac:spMkLst>
            <pc:docMk/>
            <pc:sldMk cId="1992714672" sldId="321"/>
            <ac:spMk id="3" creationId="{E754AE8E-D8AC-4A60-A259-5E829816758F}"/>
          </ac:spMkLst>
        </pc:spChg>
      </pc:sldChg>
      <pc:sldChg chg="addSp modSp add mod modAnim">
        <pc:chgData name="谷口 幸正" userId="d9fe513b-f051-48aa-8273-a3048b0f912e" providerId="ADAL" clId="{30E77860-3635-4B79-A155-572C7DB02A45}" dt="2023-04-23T09:46:14.425" v="3657" actId="14100"/>
        <pc:sldMkLst>
          <pc:docMk/>
          <pc:sldMk cId="4106729374" sldId="322"/>
        </pc:sldMkLst>
        <pc:spChg chg="mod">
          <ac:chgData name="谷口 幸正" userId="d9fe513b-f051-48aa-8273-a3048b0f912e" providerId="ADAL" clId="{30E77860-3635-4B79-A155-572C7DB02A45}" dt="2023-04-23T05:28:26.141" v="474" actId="20577"/>
          <ac:spMkLst>
            <pc:docMk/>
            <pc:sldMk cId="4106729374" sldId="322"/>
            <ac:spMk id="3" creationId="{E754AE8E-D8AC-4A60-A259-5E829816758F}"/>
          </ac:spMkLst>
        </pc:spChg>
        <pc:spChg chg="mod">
          <ac:chgData name="谷口 幸正" userId="d9fe513b-f051-48aa-8273-a3048b0f912e" providerId="ADAL" clId="{30E77860-3635-4B79-A155-572C7DB02A45}" dt="2023-04-23T05:30:05.031" v="507" actId="20577"/>
          <ac:spMkLst>
            <pc:docMk/>
            <pc:sldMk cId="4106729374" sldId="322"/>
            <ac:spMk id="4" creationId="{920EFD97-0785-4663-89E5-3233BBCF7D37}"/>
          </ac:spMkLst>
        </pc:spChg>
        <pc:spChg chg="mod">
          <ac:chgData name="谷口 幸正" userId="d9fe513b-f051-48aa-8273-a3048b0f912e" providerId="ADAL" clId="{30E77860-3635-4B79-A155-572C7DB02A45}" dt="2023-04-23T05:30:00.586" v="505" actId="20577"/>
          <ac:spMkLst>
            <pc:docMk/>
            <pc:sldMk cId="4106729374" sldId="322"/>
            <ac:spMk id="5" creationId="{DFF44D57-1927-4D66-B161-68377F1ABE81}"/>
          </ac:spMkLst>
        </pc:spChg>
        <pc:spChg chg="add mod">
          <ac:chgData name="谷口 幸正" userId="d9fe513b-f051-48aa-8273-a3048b0f912e" providerId="ADAL" clId="{30E77860-3635-4B79-A155-572C7DB02A45}" dt="2023-04-23T09:46:14.425" v="3657" actId="14100"/>
          <ac:spMkLst>
            <pc:docMk/>
            <pc:sldMk cId="4106729374" sldId="322"/>
            <ac:spMk id="6" creationId="{B430C574-DBA9-4EA5-A5AF-302C94AE8F9C}"/>
          </ac:spMkLst>
        </pc:spChg>
      </pc:sldChg>
      <pc:sldChg chg="addSp modSp add mod modAnim">
        <pc:chgData name="谷口 幸正" userId="d9fe513b-f051-48aa-8273-a3048b0f912e" providerId="ADAL" clId="{30E77860-3635-4B79-A155-572C7DB02A45}" dt="2023-04-23T09:46:21.315" v="3660" actId="14100"/>
        <pc:sldMkLst>
          <pc:docMk/>
          <pc:sldMk cId="1956932967" sldId="323"/>
        </pc:sldMkLst>
        <pc:spChg chg="mod">
          <ac:chgData name="谷口 幸正" userId="d9fe513b-f051-48aa-8273-a3048b0f912e" providerId="ADAL" clId="{30E77860-3635-4B79-A155-572C7DB02A45}" dt="2023-04-23T05:31:10.004" v="524" actId="20577"/>
          <ac:spMkLst>
            <pc:docMk/>
            <pc:sldMk cId="1956932967" sldId="323"/>
            <ac:spMk id="3" creationId="{E754AE8E-D8AC-4A60-A259-5E829816758F}"/>
          </ac:spMkLst>
        </pc:spChg>
        <pc:spChg chg="mod">
          <ac:chgData name="谷口 幸正" userId="d9fe513b-f051-48aa-8273-a3048b0f912e" providerId="ADAL" clId="{30E77860-3635-4B79-A155-572C7DB02A45}" dt="2023-04-23T05:30:33.196" v="518" actId="403"/>
          <ac:spMkLst>
            <pc:docMk/>
            <pc:sldMk cId="1956932967" sldId="323"/>
            <ac:spMk id="4" creationId="{920EFD97-0785-4663-89E5-3233BBCF7D37}"/>
          </ac:spMkLst>
        </pc:spChg>
        <pc:spChg chg="mod">
          <ac:chgData name="谷口 幸正" userId="d9fe513b-f051-48aa-8273-a3048b0f912e" providerId="ADAL" clId="{30E77860-3635-4B79-A155-572C7DB02A45}" dt="2023-04-23T05:30:10.465" v="509" actId="20577"/>
          <ac:spMkLst>
            <pc:docMk/>
            <pc:sldMk cId="1956932967" sldId="323"/>
            <ac:spMk id="5" creationId="{DFF44D57-1927-4D66-B161-68377F1ABE81}"/>
          </ac:spMkLst>
        </pc:spChg>
        <pc:spChg chg="add mod">
          <ac:chgData name="谷口 幸正" userId="d9fe513b-f051-48aa-8273-a3048b0f912e" providerId="ADAL" clId="{30E77860-3635-4B79-A155-572C7DB02A45}" dt="2023-04-23T09:46:21.315" v="3660" actId="14100"/>
          <ac:spMkLst>
            <pc:docMk/>
            <pc:sldMk cId="1956932967" sldId="323"/>
            <ac:spMk id="6" creationId="{0829C8C2-1F58-4EA8-9FDE-3530004744F4}"/>
          </ac:spMkLst>
        </pc:spChg>
      </pc:sldChg>
      <pc:sldChg chg="addSp delSp modSp add mod delAnim modAnim">
        <pc:chgData name="谷口 幸正" userId="d9fe513b-f051-48aa-8273-a3048b0f912e" providerId="ADAL" clId="{30E77860-3635-4B79-A155-572C7DB02A45}" dt="2023-04-23T09:46:27.742" v="3663" actId="14100"/>
        <pc:sldMkLst>
          <pc:docMk/>
          <pc:sldMk cId="2404201445" sldId="324"/>
        </pc:sldMkLst>
        <pc:spChg chg="mod">
          <ac:chgData name="谷口 幸正" userId="d9fe513b-f051-48aa-8273-a3048b0f912e" providerId="ADAL" clId="{30E77860-3635-4B79-A155-572C7DB02A45}" dt="2023-04-23T05:31:28.879" v="562" actId="20577"/>
          <ac:spMkLst>
            <pc:docMk/>
            <pc:sldMk cId="2404201445" sldId="324"/>
            <ac:spMk id="3" creationId="{E754AE8E-D8AC-4A60-A259-5E829816758F}"/>
          </ac:spMkLst>
        </pc:spChg>
        <pc:spChg chg="del">
          <ac:chgData name="谷口 幸正" userId="d9fe513b-f051-48aa-8273-a3048b0f912e" providerId="ADAL" clId="{30E77860-3635-4B79-A155-572C7DB02A45}" dt="2023-04-23T05:31:40.887" v="564" actId="478"/>
          <ac:spMkLst>
            <pc:docMk/>
            <pc:sldMk cId="2404201445" sldId="324"/>
            <ac:spMk id="4" creationId="{920EFD97-0785-4663-89E5-3233BBCF7D37}"/>
          </ac:spMkLst>
        </pc:spChg>
        <pc:spChg chg="mod">
          <ac:chgData name="谷口 幸正" userId="d9fe513b-f051-48aa-8273-a3048b0f912e" providerId="ADAL" clId="{30E77860-3635-4B79-A155-572C7DB02A45}" dt="2023-04-23T06:11:22.018" v="619" actId="20577"/>
          <ac:spMkLst>
            <pc:docMk/>
            <pc:sldMk cId="2404201445" sldId="324"/>
            <ac:spMk id="5" creationId="{DFF44D57-1927-4D66-B161-68377F1ABE81}"/>
          </ac:spMkLst>
        </pc:spChg>
        <pc:spChg chg="add mod">
          <ac:chgData name="谷口 幸正" userId="d9fe513b-f051-48aa-8273-a3048b0f912e" providerId="ADAL" clId="{30E77860-3635-4B79-A155-572C7DB02A45}" dt="2023-04-23T09:46:27.742" v="3663" actId="14100"/>
          <ac:spMkLst>
            <pc:docMk/>
            <pc:sldMk cId="2404201445" sldId="324"/>
            <ac:spMk id="6" creationId="{E754B218-8757-4710-8BBC-C3CF24FE0DB3}"/>
          </ac:spMkLst>
        </pc:spChg>
      </pc:sldChg>
      <pc:sldChg chg="addSp modSp add mod modAnim">
        <pc:chgData name="谷口 幸正" userId="d9fe513b-f051-48aa-8273-a3048b0f912e" providerId="ADAL" clId="{30E77860-3635-4B79-A155-572C7DB02A45}" dt="2023-04-23T09:46:34.026" v="3666" actId="14100"/>
        <pc:sldMkLst>
          <pc:docMk/>
          <pc:sldMk cId="1795464761" sldId="325"/>
        </pc:sldMkLst>
        <pc:spChg chg="mod">
          <ac:chgData name="谷口 幸正" userId="d9fe513b-f051-48aa-8273-a3048b0f912e" providerId="ADAL" clId="{30E77860-3635-4B79-A155-572C7DB02A45}" dt="2023-04-23T06:10:36.412" v="604" actId="20577"/>
          <ac:spMkLst>
            <pc:docMk/>
            <pc:sldMk cId="1795464761" sldId="325"/>
            <ac:spMk id="3" creationId="{E754AE8E-D8AC-4A60-A259-5E829816758F}"/>
          </ac:spMkLst>
        </pc:spChg>
        <pc:spChg chg="mod">
          <ac:chgData name="谷口 幸正" userId="d9fe513b-f051-48aa-8273-a3048b0f912e" providerId="ADAL" clId="{30E77860-3635-4B79-A155-572C7DB02A45}" dt="2023-04-23T06:16:05.497" v="931" actId="1076"/>
          <ac:spMkLst>
            <pc:docMk/>
            <pc:sldMk cId="1795464761" sldId="325"/>
            <ac:spMk id="5" creationId="{DFF44D57-1927-4D66-B161-68377F1ABE81}"/>
          </ac:spMkLst>
        </pc:spChg>
        <pc:spChg chg="add mod">
          <ac:chgData name="谷口 幸正" userId="d9fe513b-f051-48aa-8273-a3048b0f912e" providerId="ADAL" clId="{30E77860-3635-4B79-A155-572C7DB02A45}" dt="2023-04-23T06:16:14.807" v="934" actId="207"/>
          <ac:spMkLst>
            <pc:docMk/>
            <pc:sldMk cId="1795464761" sldId="325"/>
            <ac:spMk id="6" creationId="{5DD36D4F-5D1B-4E53-A7BB-87CB9A32DFA8}"/>
          </ac:spMkLst>
        </pc:spChg>
        <pc:spChg chg="add mod">
          <ac:chgData name="谷口 幸正" userId="d9fe513b-f051-48aa-8273-a3048b0f912e" providerId="ADAL" clId="{30E77860-3635-4B79-A155-572C7DB02A45}" dt="2023-04-23T09:46:34.026" v="3666" actId="14100"/>
          <ac:spMkLst>
            <pc:docMk/>
            <pc:sldMk cId="1795464761" sldId="325"/>
            <ac:spMk id="7" creationId="{C6F12C8F-BD99-4293-BA81-402844016646}"/>
          </ac:spMkLst>
        </pc:spChg>
      </pc:sldChg>
      <pc:sldChg chg="addSp delSp modSp add mod delAnim modAnim">
        <pc:chgData name="谷口 幸正" userId="d9fe513b-f051-48aa-8273-a3048b0f912e" providerId="ADAL" clId="{30E77860-3635-4B79-A155-572C7DB02A45}" dt="2023-04-23T09:46:41.464" v="3669" actId="14100"/>
        <pc:sldMkLst>
          <pc:docMk/>
          <pc:sldMk cId="1793571800" sldId="326"/>
        </pc:sldMkLst>
        <pc:spChg chg="mod">
          <ac:chgData name="谷口 幸正" userId="d9fe513b-f051-48aa-8273-a3048b0f912e" providerId="ADAL" clId="{30E77860-3635-4B79-A155-572C7DB02A45}" dt="2023-04-23T06:17:00.126" v="1001" actId="20577"/>
          <ac:spMkLst>
            <pc:docMk/>
            <pc:sldMk cId="1793571800" sldId="326"/>
            <ac:spMk id="3" creationId="{E754AE8E-D8AC-4A60-A259-5E829816758F}"/>
          </ac:spMkLst>
        </pc:spChg>
        <pc:spChg chg="mod">
          <ac:chgData name="谷口 幸正" userId="d9fe513b-f051-48aa-8273-a3048b0f912e" providerId="ADAL" clId="{30E77860-3635-4B79-A155-572C7DB02A45}" dt="2023-04-23T06:18:43.926" v="1061" actId="20577"/>
          <ac:spMkLst>
            <pc:docMk/>
            <pc:sldMk cId="1793571800" sldId="326"/>
            <ac:spMk id="5" creationId="{DFF44D57-1927-4D66-B161-68377F1ABE81}"/>
          </ac:spMkLst>
        </pc:spChg>
        <pc:spChg chg="del">
          <ac:chgData name="谷口 幸正" userId="d9fe513b-f051-48aa-8273-a3048b0f912e" providerId="ADAL" clId="{30E77860-3635-4B79-A155-572C7DB02A45}" dt="2023-04-23T06:17:55.247" v="1006" actId="478"/>
          <ac:spMkLst>
            <pc:docMk/>
            <pc:sldMk cId="1793571800" sldId="326"/>
            <ac:spMk id="6" creationId="{5DD36D4F-5D1B-4E53-A7BB-87CB9A32DFA8}"/>
          </ac:spMkLst>
        </pc:spChg>
        <pc:spChg chg="add mod">
          <ac:chgData name="谷口 幸正" userId="d9fe513b-f051-48aa-8273-a3048b0f912e" providerId="ADAL" clId="{30E77860-3635-4B79-A155-572C7DB02A45}" dt="2023-04-23T09:46:41.464" v="3669" actId="14100"/>
          <ac:spMkLst>
            <pc:docMk/>
            <pc:sldMk cId="1793571800" sldId="326"/>
            <ac:spMk id="6" creationId="{E896A282-7B4D-47A6-89F4-C94C2BE707C2}"/>
          </ac:spMkLst>
        </pc:spChg>
      </pc:sldChg>
      <pc:sldChg chg="addSp modSp add del mod modAnim">
        <pc:chgData name="谷口 幸正" userId="d9fe513b-f051-48aa-8273-a3048b0f912e" providerId="ADAL" clId="{30E77860-3635-4B79-A155-572C7DB02A45}" dt="2023-04-23T09:47:10.012" v="3678" actId="14100"/>
        <pc:sldMkLst>
          <pc:docMk/>
          <pc:sldMk cId="4130154860" sldId="327"/>
        </pc:sldMkLst>
        <pc:spChg chg="mod">
          <ac:chgData name="谷口 幸正" userId="d9fe513b-f051-48aa-8273-a3048b0f912e" providerId="ADAL" clId="{30E77860-3635-4B79-A155-572C7DB02A45}" dt="2023-04-23T06:21:14.719" v="1117" actId="20577"/>
          <ac:spMkLst>
            <pc:docMk/>
            <pc:sldMk cId="4130154860" sldId="327"/>
            <ac:spMk id="3" creationId="{E754AE8E-D8AC-4A60-A259-5E829816758F}"/>
          </ac:spMkLst>
        </pc:spChg>
        <pc:spChg chg="mod">
          <ac:chgData name="谷口 幸正" userId="d9fe513b-f051-48aa-8273-a3048b0f912e" providerId="ADAL" clId="{30E77860-3635-4B79-A155-572C7DB02A45}" dt="2023-04-23T06:22:06.794" v="1133" actId="403"/>
          <ac:spMkLst>
            <pc:docMk/>
            <pc:sldMk cId="4130154860" sldId="327"/>
            <ac:spMk id="5" creationId="{DFF44D57-1927-4D66-B161-68377F1ABE81}"/>
          </ac:spMkLst>
        </pc:spChg>
        <pc:spChg chg="add mod">
          <ac:chgData name="谷口 幸正" userId="d9fe513b-f051-48aa-8273-a3048b0f912e" providerId="ADAL" clId="{30E77860-3635-4B79-A155-572C7DB02A45}" dt="2023-04-23T06:24:01.733" v="1258" actId="20577"/>
          <ac:spMkLst>
            <pc:docMk/>
            <pc:sldMk cId="4130154860" sldId="327"/>
            <ac:spMk id="6" creationId="{A96BFAC5-B9BA-4D46-A1D6-D104016A997F}"/>
          </ac:spMkLst>
        </pc:spChg>
        <pc:spChg chg="add mod">
          <ac:chgData name="谷口 幸正" userId="d9fe513b-f051-48aa-8273-a3048b0f912e" providerId="ADAL" clId="{30E77860-3635-4B79-A155-572C7DB02A45}" dt="2023-04-23T09:46:49.563" v="3672" actId="14100"/>
          <ac:spMkLst>
            <pc:docMk/>
            <pc:sldMk cId="4130154860" sldId="327"/>
            <ac:spMk id="7" creationId="{2456FEA1-4A84-462E-9FED-51EAC9078208}"/>
          </ac:spMkLst>
        </pc:spChg>
        <pc:spChg chg="add mod">
          <ac:chgData name="谷口 幸正" userId="d9fe513b-f051-48aa-8273-a3048b0f912e" providerId="ADAL" clId="{30E77860-3635-4B79-A155-572C7DB02A45}" dt="2023-04-23T09:46:59.626" v="3675" actId="14100"/>
          <ac:spMkLst>
            <pc:docMk/>
            <pc:sldMk cId="4130154860" sldId="327"/>
            <ac:spMk id="8" creationId="{3D6D2155-88E7-4679-BFB9-D4120D40EA27}"/>
          </ac:spMkLst>
        </pc:spChg>
        <pc:spChg chg="add mod">
          <ac:chgData name="谷口 幸正" userId="d9fe513b-f051-48aa-8273-a3048b0f912e" providerId="ADAL" clId="{30E77860-3635-4B79-A155-572C7DB02A45}" dt="2023-04-23T09:47:10.012" v="3678" actId="14100"/>
          <ac:spMkLst>
            <pc:docMk/>
            <pc:sldMk cId="4130154860" sldId="327"/>
            <ac:spMk id="9" creationId="{431C36C4-AE01-4E4F-AC9E-CF87A8EB0557}"/>
          </ac:spMkLst>
        </pc:spChg>
      </pc:sldChg>
      <pc:sldChg chg="addSp delSp modSp add mod delAnim modAnim">
        <pc:chgData name="谷口 幸正" userId="d9fe513b-f051-48aa-8273-a3048b0f912e" providerId="ADAL" clId="{30E77860-3635-4B79-A155-572C7DB02A45}" dt="2023-04-23T09:47:17.045" v="3681" actId="14100"/>
        <pc:sldMkLst>
          <pc:docMk/>
          <pc:sldMk cId="1128524353" sldId="328"/>
        </pc:sldMkLst>
        <pc:spChg chg="mod">
          <ac:chgData name="谷口 幸正" userId="d9fe513b-f051-48aa-8273-a3048b0f912e" providerId="ADAL" clId="{30E77860-3635-4B79-A155-572C7DB02A45}" dt="2023-04-23T06:29:51.468" v="1494" actId="20577"/>
          <ac:spMkLst>
            <pc:docMk/>
            <pc:sldMk cId="1128524353" sldId="328"/>
            <ac:spMk id="3" creationId="{E754AE8E-D8AC-4A60-A259-5E829816758F}"/>
          </ac:spMkLst>
        </pc:spChg>
        <pc:spChg chg="del">
          <ac:chgData name="谷口 幸正" userId="d9fe513b-f051-48aa-8273-a3048b0f912e" providerId="ADAL" clId="{30E77860-3635-4B79-A155-572C7DB02A45}" dt="2023-04-23T06:25:26.590" v="1262" actId="478"/>
          <ac:spMkLst>
            <pc:docMk/>
            <pc:sldMk cId="1128524353" sldId="328"/>
            <ac:spMk id="5" creationId="{DFF44D57-1927-4D66-B161-68377F1ABE81}"/>
          </ac:spMkLst>
        </pc:spChg>
        <pc:spChg chg="add mod">
          <ac:chgData name="谷口 幸正" userId="d9fe513b-f051-48aa-8273-a3048b0f912e" providerId="ADAL" clId="{30E77860-3635-4B79-A155-572C7DB02A45}" dt="2023-04-23T09:47:17.045" v="3681" actId="14100"/>
          <ac:spMkLst>
            <pc:docMk/>
            <pc:sldMk cId="1128524353" sldId="328"/>
            <ac:spMk id="6" creationId="{9E6CFAE7-3567-4194-A56D-61EE1D1114AF}"/>
          </ac:spMkLst>
        </pc:spChg>
        <pc:spChg chg="del">
          <ac:chgData name="谷口 幸正" userId="d9fe513b-f051-48aa-8273-a3048b0f912e" providerId="ADAL" clId="{30E77860-3635-4B79-A155-572C7DB02A45}" dt="2023-04-23T06:25:28.620" v="1263" actId="478"/>
          <ac:spMkLst>
            <pc:docMk/>
            <pc:sldMk cId="1128524353" sldId="328"/>
            <ac:spMk id="6" creationId="{A96BFAC5-B9BA-4D46-A1D6-D104016A997F}"/>
          </ac:spMkLst>
        </pc:spChg>
        <pc:spChg chg="add mod">
          <ac:chgData name="谷口 幸正" userId="d9fe513b-f051-48aa-8273-a3048b0f912e" providerId="ADAL" clId="{30E77860-3635-4B79-A155-572C7DB02A45}" dt="2023-04-23T06:32:57.399" v="1734" actId="113"/>
          <ac:spMkLst>
            <pc:docMk/>
            <pc:sldMk cId="1128524353" sldId="328"/>
            <ac:spMk id="9" creationId="{662DF6B7-5A35-401C-9370-402F2A1A4796}"/>
          </ac:spMkLst>
        </pc:spChg>
        <pc:graphicFrameChg chg="add del mod modGraphic">
          <ac:chgData name="谷口 幸正" userId="d9fe513b-f051-48aa-8273-a3048b0f912e" providerId="ADAL" clId="{30E77860-3635-4B79-A155-572C7DB02A45}" dt="2023-04-23T06:28:32.355" v="1414" actId="478"/>
          <ac:graphicFrameMkLst>
            <pc:docMk/>
            <pc:sldMk cId="1128524353" sldId="328"/>
            <ac:graphicFrameMk id="2" creationId="{840C10CC-B5FF-492F-8D40-D26F506B1FA8}"/>
          </ac:graphicFrameMkLst>
        </pc:graphicFrameChg>
        <pc:graphicFrameChg chg="add mod modGraphic">
          <ac:chgData name="谷口 幸正" userId="d9fe513b-f051-48aa-8273-a3048b0f912e" providerId="ADAL" clId="{30E77860-3635-4B79-A155-572C7DB02A45}" dt="2023-04-23T06:32:09.863" v="1627" actId="1076"/>
          <ac:graphicFrameMkLst>
            <pc:docMk/>
            <pc:sldMk cId="1128524353" sldId="328"/>
            <ac:graphicFrameMk id="4" creationId="{3A2EE782-CF89-4D90-ADDD-B9C048A55038}"/>
          </ac:graphicFrameMkLst>
        </pc:graphicFrameChg>
        <pc:picChg chg="add del mod">
          <ac:chgData name="谷口 幸正" userId="d9fe513b-f051-48aa-8273-a3048b0f912e" providerId="ADAL" clId="{30E77860-3635-4B79-A155-572C7DB02A45}" dt="2023-04-23T06:27:15.588" v="1407" actId="478"/>
          <ac:picMkLst>
            <pc:docMk/>
            <pc:sldMk cId="1128524353" sldId="328"/>
            <ac:picMk id="1026" creationId="{60FF891D-CB39-440C-B14E-DEEA27D5B8C9}"/>
          </ac:picMkLst>
        </pc:picChg>
      </pc:sldChg>
      <pc:sldChg chg="addSp delSp modSp add mod modAnim">
        <pc:chgData name="谷口 幸正" userId="d9fe513b-f051-48aa-8273-a3048b0f912e" providerId="ADAL" clId="{30E77860-3635-4B79-A155-572C7DB02A45}" dt="2023-04-23T09:47:37.033" v="3699" actId="1035"/>
        <pc:sldMkLst>
          <pc:docMk/>
          <pc:sldMk cId="2993065516" sldId="329"/>
        </pc:sldMkLst>
        <pc:spChg chg="mod">
          <ac:chgData name="谷口 幸正" userId="d9fe513b-f051-48aa-8273-a3048b0f912e" providerId="ADAL" clId="{30E77860-3635-4B79-A155-572C7DB02A45}" dt="2023-04-23T06:36:30.144" v="1994" actId="6549"/>
          <ac:spMkLst>
            <pc:docMk/>
            <pc:sldMk cId="2993065516" sldId="329"/>
            <ac:spMk id="3" creationId="{E754AE8E-D8AC-4A60-A259-5E829816758F}"/>
          </ac:spMkLst>
        </pc:spChg>
        <pc:spChg chg="add mod">
          <ac:chgData name="谷口 幸正" userId="d9fe513b-f051-48aa-8273-a3048b0f912e" providerId="ADAL" clId="{30E77860-3635-4B79-A155-572C7DB02A45}" dt="2023-04-23T09:47:30.608" v="3692" actId="14100"/>
          <ac:spMkLst>
            <pc:docMk/>
            <pc:sldMk cId="2993065516" sldId="329"/>
            <ac:spMk id="5" creationId="{5565C4B1-259C-455E-8DE7-6E9B3E2AB4B0}"/>
          </ac:spMkLst>
        </pc:spChg>
        <pc:spChg chg="add mod">
          <ac:chgData name="谷口 幸正" userId="d9fe513b-f051-48aa-8273-a3048b0f912e" providerId="ADAL" clId="{30E77860-3635-4B79-A155-572C7DB02A45}" dt="2023-04-23T09:47:37.033" v="3699" actId="1035"/>
          <ac:spMkLst>
            <pc:docMk/>
            <pc:sldMk cId="2993065516" sldId="329"/>
            <ac:spMk id="7" creationId="{88484D8B-C54E-455C-AC55-2D1E59A01682}"/>
          </ac:spMkLst>
        </pc:spChg>
        <pc:spChg chg="del">
          <ac:chgData name="谷口 幸正" userId="d9fe513b-f051-48aa-8273-a3048b0f912e" providerId="ADAL" clId="{30E77860-3635-4B79-A155-572C7DB02A45}" dt="2023-04-23T06:35:47.903" v="1936" actId="478"/>
          <ac:spMkLst>
            <pc:docMk/>
            <pc:sldMk cId="2993065516" sldId="329"/>
            <ac:spMk id="9" creationId="{662DF6B7-5A35-401C-9370-402F2A1A4796}"/>
          </ac:spMkLst>
        </pc:spChg>
        <pc:graphicFrameChg chg="del mod">
          <ac:chgData name="谷口 幸正" userId="d9fe513b-f051-48aa-8273-a3048b0f912e" providerId="ADAL" clId="{30E77860-3635-4B79-A155-572C7DB02A45}" dt="2023-04-23T06:35:46.060" v="1935" actId="478"/>
          <ac:graphicFrameMkLst>
            <pc:docMk/>
            <pc:sldMk cId="2993065516" sldId="329"/>
            <ac:graphicFrameMk id="4" creationId="{3A2EE782-CF89-4D90-ADDD-B9C048A55038}"/>
          </ac:graphicFrameMkLst>
        </pc:graphicFrameChg>
        <pc:picChg chg="add mod">
          <ac:chgData name="谷口 幸正" userId="d9fe513b-f051-48aa-8273-a3048b0f912e" providerId="ADAL" clId="{30E77860-3635-4B79-A155-572C7DB02A45}" dt="2023-04-23T06:36:13.376" v="1993" actId="1076"/>
          <ac:picMkLst>
            <pc:docMk/>
            <pc:sldMk cId="2993065516" sldId="329"/>
            <ac:picMk id="6" creationId="{CB162251-839D-4EC9-A5DB-17C3B6003DF6}"/>
          </ac:picMkLst>
        </pc:picChg>
      </pc:sldChg>
      <pc:sldChg chg="addSp delSp modSp add mod modAnim">
        <pc:chgData name="谷口 幸正" userId="d9fe513b-f051-48aa-8273-a3048b0f912e" providerId="ADAL" clId="{30E77860-3635-4B79-A155-572C7DB02A45}" dt="2023-04-23T06:39:40.979" v="2119" actId="14100"/>
        <pc:sldMkLst>
          <pc:docMk/>
          <pc:sldMk cId="990737653" sldId="330"/>
        </pc:sldMkLst>
        <pc:spChg chg="mod">
          <ac:chgData name="谷口 幸正" userId="d9fe513b-f051-48aa-8273-a3048b0f912e" providerId="ADAL" clId="{30E77860-3635-4B79-A155-572C7DB02A45}" dt="2023-04-23T06:37:32.193" v="2092" actId="20577"/>
          <ac:spMkLst>
            <pc:docMk/>
            <pc:sldMk cId="990737653" sldId="330"/>
            <ac:spMk id="3" creationId="{E754AE8E-D8AC-4A60-A259-5E829816758F}"/>
          </ac:spMkLst>
        </pc:spChg>
        <pc:spChg chg="add mod topLvl">
          <ac:chgData name="谷口 幸正" userId="d9fe513b-f051-48aa-8273-a3048b0f912e" providerId="ADAL" clId="{30E77860-3635-4B79-A155-572C7DB02A45}" dt="2023-04-23T06:38:26.821" v="2103" actId="14100"/>
          <ac:spMkLst>
            <pc:docMk/>
            <pc:sldMk cId="990737653" sldId="330"/>
            <ac:spMk id="5" creationId="{3B4A4272-217C-422C-B29F-6348189F83F3}"/>
          </ac:spMkLst>
        </pc:spChg>
        <pc:spChg chg="add mod topLvl">
          <ac:chgData name="谷口 幸正" userId="d9fe513b-f051-48aa-8273-a3048b0f912e" providerId="ADAL" clId="{30E77860-3635-4B79-A155-572C7DB02A45}" dt="2023-04-23T06:38:26.821" v="2103" actId="14100"/>
          <ac:spMkLst>
            <pc:docMk/>
            <pc:sldMk cId="990737653" sldId="330"/>
            <ac:spMk id="7" creationId="{FC948978-BCA7-4FE8-9773-E55943B95F90}"/>
          </ac:spMkLst>
        </pc:spChg>
        <pc:spChg chg="add mod topLvl">
          <ac:chgData name="谷口 幸正" userId="d9fe513b-f051-48aa-8273-a3048b0f912e" providerId="ADAL" clId="{30E77860-3635-4B79-A155-572C7DB02A45}" dt="2023-04-23T06:39:17.842" v="2113" actId="1076"/>
          <ac:spMkLst>
            <pc:docMk/>
            <pc:sldMk cId="990737653" sldId="330"/>
            <ac:spMk id="8" creationId="{842735E4-96F3-44FC-80C3-408E19A13D1D}"/>
          </ac:spMkLst>
        </pc:spChg>
        <pc:spChg chg="add mod topLvl">
          <ac:chgData name="谷口 幸正" userId="d9fe513b-f051-48aa-8273-a3048b0f912e" providerId="ADAL" clId="{30E77860-3635-4B79-A155-572C7DB02A45}" dt="2023-04-23T06:39:28.192" v="2116" actId="14100"/>
          <ac:spMkLst>
            <pc:docMk/>
            <pc:sldMk cId="990737653" sldId="330"/>
            <ac:spMk id="10" creationId="{084BAE3D-5695-4066-8171-7F2F218B5D31}"/>
          </ac:spMkLst>
        </pc:spChg>
        <pc:spChg chg="add mod topLvl">
          <ac:chgData name="谷口 幸正" userId="d9fe513b-f051-48aa-8273-a3048b0f912e" providerId="ADAL" clId="{30E77860-3635-4B79-A155-572C7DB02A45}" dt="2023-04-23T06:39:40.979" v="2119" actId="14100"/>
          <ac:spMkLst>
            <pc:docMk/>
            <pc:sldMk cId="990737653" sldId="330"/>
            <ac:spMk id="11" creationId="{7BEEC53F-BD6D-4FF7-B93A-B4A281021E78}"/>
          </ac:spMkLst>
        </pc:spChg>
        <pc:spChg chg="add mod topLvl">
          <ac:chgData name="谷口 幸正" userId="d9fe513b-f051-48aa-8273-a3048b0f912e" providerId="ADAL" clId="{30E77860-3635-4B79-A155-572C7DB02A45}" dt="2023-04-23T06:38:26.821" v="2103" actId="14100"/>
          <ac:spMkLst>
            <pc:docMk/>
            <pc:sldMk cId="990737653" sldId="330"/>
            <ac:spMk id="12" creationId="{A51CE608-2794-46DF-BFF2-BEDD9008A63D}"/>
          </ac:spMkLst>
        </pc:spChg>
        <pc:spChg chg="add mod topLvl">
          <ac:chgData name="谷口 幸正" userId="d9fe513b-f051-48aa-8273-a3048b0f912e" providerId="ADAL" clId="{30E77860-3635-4B79-A155-572C7DB02A45}" dt="2023-04-23T06:39:37.474" v="2118" actId="1076"/>
          <ac:spMkLst>
            <pc:docMk/>
            <pc:sldMk cId="990737653" sldId="330"/>
            <ac:spMk id="13" creationId="{18C93821-BA71-4553-BC82-A64F530CD742}"/>
          </ac:spMkLst>
        </pc:spChg>
        <pc:spChg chg="add mod topLvl">
          <ac:chgData name="谷口 幸正" userId="d9fe513b-f051-48aa-8273-a3048b0f912e" providerId="ADAL" clId="{30E77860-3635-4B79-A155-572C7DB02A45}" dt="2023-04-23T06:38:26.821" v="2103" actId="14100"/>
          <ac:spMkLst>
            <pc:docMk/>
            <pc:sldMk cId="990737653" sldId="330"/>
            <ac:spMk id="15" creationId="{C561FAEE-F505-4CB6-94CA-1E8D77388566}"/>
          </ac:spMkLst>
        </pc:spChg>
        <pc:spChg chg="add mod topLvl">
          <ac:chgData name="谷口 幸正" userId="d9fe513b-f051-48aa-8273-a3048b0f912e" providerId="ADAL" clId="{30E77860-3635-4B79-A155-572C7DB02A45}" dt="2023-04-23T06:39:25.396" v="2115" actId="14100"/>
          <ac:spMkLst>
            <pc:docMk/>
            <pc:sldMk cId="990737653" sldId="330"/>
            <ac:spMk id="16" creationId="{11BB4846-A1A7-4E94-ACAD-BDBA256F856F}"/>
          </ac:spMkLst>
        </pc:spChg>
        <pc:spChg chg="add mod topLvl">
          <ac:chgData name="谷口 幸正" userId="d9fe513b-f051-48aa-8273-a3048b0f912e" providerId="ADAL" clId="{30E77860-3635-4B79-A155-572C7DB02A45}" dt="2023-04-23T06:38:26.821" v="2103" actId="14100"/>
          <ac:spMkLst>
            <pc:docMk/>
            <pc:sldMk cId="990737653" sldId="330"/>
            <ac:spMk id="19" creationId="{06A18815-1E5A-4FF6-B368-5BA5C07B46CB}"/>
          </ac:spMkLst>
        </pc:spChg>
        <pc:spChg chg="add mod topLvl">
          <ac:chgData name="谷口 幸正" userId="d9fe513b-f051-48aa-8273-a3048b0f912e" providerId="ADAL" clId="{30E77860-3635-4B79-A155-572C7DB02A45}" dt="2023-04-23T06:39:08.343" v="2110" actId="1076"/>
          <ac:spMkLst>
            <pc:docMk/>
            <pc:sldMk cId="990737653" sldId="330"/>
            <ac:spMk id="20" creationId="{97479687-875C-4DAE-B6E9-7B2B116A846C}"/>
          </ac:spMkLst>
        </pc:spChg>
        <pc:spChg chg="add mod topLvl">
          <ac:chgData name="谷口 幸正" userId="d9fe513b-f051-48aa-8273-a3048b0f912e" providerId="ADAL" clId="{30E77860-3635-4B79-A155-572C7DB02A45}" dt="2023-04-23T06:38:26.821" v="2103" actId="14100"/>
          <ac:spMkLst>
            <pc:docMk/>
            <pc:sldMk cId="990737653" sldId="330"/>
            <ac:spMk id="23" creationId="{237E0ECF-A495-47C9-A201-E3F2076477AE}"/>
          </ac:spMkLst>
        </pc:spChg>
        <pc:grpChg chg="add del mod">
          <ac:chgData name="谷口 幸正" userId="d9fe513b-f051-48aa-8273-a3048b0f912e" providerId="ADAL" clId="{30E77860-3635-4B79-A155-572C7DB02A45}" dt="2023-04-23T06:38:16.301" v="2101" actId="164"/>
          <ac:grpSpMkLst>
            <pc:docMk/>
            <pc:sldMk cId="990737653" sldId="330"/>
            <ac:grpSpMk id="2" creationId="{1654FB51-B6BD-4231-ACAA-0098F23E7E0E}"/>
          </ac:grpSpMkLst>
        </pc:grpChg>
        <pc:picChg chg="del">
          <ac:chgData name="谷口 幸正" userId="d9fe513b-f051-48aa-8273-a3048b0f912e" providerId="ADAL" clId="{30E77860-3635-4B79-A155-572C7DB02A45}" dt="2023-04-23T06:36:59.638" v="2003" actId="478"/>
          <ac:picMkLst>
            <pc:docMk/>
            <pc:sldMk cId="990737653" sldId="330"/>
            <ac:picMk id="6" creationId="{CB162251-839D-4EC9-A5DB-17C3B6003DF6}"/>
          </ac:picMkLst>
        </pc:picChg>
        <pc:cxnChg chg="add mod topLvl">
          <ac:chgData name="谷口 幸正" userId="d9fe513b-f051-48aa-8273-a3048b0f912e" providerId="ADAL" clId="{30E77860-3635-4B79-A155-572C7DB02A45}" dt="2023-04-23T06:39:17.842" v="2113" actId="1076"/>
          <ac:cxnSpMkLst>
            <pc:docMk/>
            <pc:sldMk cId="990737653" sldId="330"/>
            <ac:cxnSpMk id="9" creationId="{19E186EB-9AC8-4C74-BC59-00A7C5D2D045}"/>
          </ac:cxnSpMkLst>
        </pc:cxnChg>
        <pc:cxnChg chg="add mod topLvl">
          <ac:chgData name="谷口 幸正" userId="d9fe513b-f051-48aa-8273-a3048b0f912e" providerId="ADAL" clId="{30E77860-3635-4B79-A155-572C7DB02A45}" dt="2023-04-23T06:39:37.474" v="2118" actId="1076"/>
          <ac:cxnSpMkLst>
            <pc:docMk/>
            <pc:sldMk cId="990737653" sldId="330"/>
            <ac:cxnSpMk id="14" creationId="{AE6B2CD1-F6B7-48DE-A72B-EEE0312B801F}"/>
          </ac:cxnSpMkLst>
        </pc:cxnChg>
        <pc:cxnChg chg="add mod topLvl">
          <ac:chgData name="谷口 幸正" userId="d9fe513b-f051-48aa-8273-a3048b0f912e" providerId="ADAL" clId="{30E77860-3635-4B79-A155-572C7DB02A45}" dt="2023-04-23T06:39:25.396" v="2115" actId="14100"/>
          <ac:cxnSpMkLst>
            <pc:docMk/>
            <pc:sldMk cId="990737653" sldId="330"/>
            <ac:cxnSpMk id="17" creationId="{79DDA155-1699-43CE-A8B7-32DFC2E89691}"/>
          </ac:cxnSpMkLst>
        </pc:cxnChg>
        <pc:cxnChg chg="add mod topLvl">
          <ac:chgData name="谷口 幸正" userId="d9fe513b-f051-48aa-8273-a3048b0f912e" providerId="ADAL" clId="{30E77860-3635-4B79-A155-572C7DB02A45}" dt="2023-04-23T06:39:25.396" v="2115" actId="14100"/>
          <ac:cxnSpMkLst>
            <pc:docMk/>
            <pc:sldMk cId="990737653" sldId="330"/>
            <ac:cxnSpMk id="18" creationId="{5A641E2E-1F4D-4030-B89A-755616782202}"/>
          </ac:cxnSpMkLst>
        </pc:cxnChg>
        <pc:cxnChg chg="add mod topLvl">
          <ac:chgData name="谷口 幸正" userId="d9fe513b-f051-48aa-8273-a3048b0f912e" providerId="ADAL" clId="{30E77860-3635-4B79-A155-572C7DB02A45}" dt="2023-04-23T06:39:37.474" v="2118" actId="1076"/>
          <ac:cxnSpMkLst>
            <pc:docMk/>
            <pc:sldMk cId="990737653" sldId="330"/>
            <ac:cxnSpMk id="21" creationId="{D3108EC4-C877-48F2-A254-49B544C63C48}"/>
          </ac:cxnSpMkLst>
        </pc:cxnChg>
        <pc:cxnChg chg="add mod topLvl">
          <ac:chgData name="谷口 幸正" userId="d9fe513b-f051-48aa-8273-a3048b0f912e" providerId="ADAL" clId="{30E77860-3635-4B79-A155-572C7DB02A45}" dt="2023-04-23T06:39:08.343" v="2110" actId="1076"/>
          <ac:cxnSpMkLst>
            <pc:docMk/>
            <pc:sldMk cId="990737653" sldId="330"/>
            <ac:cxnSpMk id="22" creationId="{F5C2934E-3FBD-4366-8054-3D486409BF11}"/>
          </ac:cxnSpMkLst>
        </pc:cxnChg>
      </pc:sldChg>
      <pc:sldChg chg="addSp delSp modSp add mod modAnim">
        <pc:chgData name="谷口 幸正" userId="d9fe513b-f051-48aa-8273-a3048b0f912e" providerId="ADAL" clId="{30E77860-3635-4B79-A155-572C7DB02A45}" dt="2023-04-23T09:48:40.829" v="3731" actId="1038"/>
        <pc:sldMkLst>
          <pc:docMk/>
          <pc:sldMk cId="1845372170" sldId="331"/>
        </pc:sldMkLst>
        <pc:spChg chg="mod">
          <ac:chgData name="谷口 幸正" userId="d9fe513b-f051-48aa-8273-a3048b0f912e" providerId="ADAL" clId="{30E77860-3635-4B79-A155-572C7DB02A45}" dt="2023-04-23T06:40:44.236" v="2154"/>
          <ac:spMkLst>
            <pc:docMk/>
            <pc:sldMk cId="1845372170" sldId="331"/>
            <ac:spMk id="3" creationId="{E754AE8E-D8AC-4A60-A259-5E829816758F}"/>
          </ac:spMkLst>
        </pc:spChg>
        <pc:spChg chg="add mod">
          <ac:chgData name="谷口 幸正" userId="d9fe513b-f051-48aa-8273-a3048b0f912e" providerId="ADAL" clId="{30E77860-3635-4B79-A155-572C7DB02A45}" dt="2023-04-23T09:48:13.289" v="3713" actId="14100"/>
          <ac:spMkLst>
            <pc:docMk/>
            <pc:sldMk cId="1845372170" sldId="331"/>
            <ac:spMk id="6" creationId="{ACD0098A-27BC-452B-AD3E-AC70613DA4FC}"/>
          </ac:spMkLst>
        </pc:spChg>
        <pc:spChg chg="add mod">
          <ac:chgData name="谷口 幸正" userId="d9fe513b-f051-48aa-8273-a3048b0f912e" providerId="ADAL" clId="{30E77860-3635-4B79-A155-572C7DB02A45}" dt="2023-04-23T09:48:21.393" v="3720" actId="1035"/>
          <ac:spMkLst>
            <pc:docMk/>
            <pc:sldMk cId="1845372170" sldId="331"/>
            <ac:spMk id="7" creationId="{F7BDE3D9-7447-454C-990D-FA7A8E7A6CCD}"/>
          </ac:spMkLst>
        </pc:spChg>
        <pc:spChg chg="add mod">
          <ac:chgData name="谷口 幸正" userId="d9fe513b-f051-48aa-8273-a3048b0f912e" providerId="ADAL" clId="{30E77860-3635-4B79-A155-572C7DB02A45}" dt="2023-04-23T09:48:24.543" v="3721" actId="571"/>
          <ac:spMkLst>
            <pc:docMk/>
            <pc:sldMk cId="1845372170" sldId="331"/>
            <ac:spMk id="8" creationId="{155E2EF4-C8CB-4845-BF3E-0607A061036A}"/>
          </ac:spMkLst>
        </pc:spChg>
        <pc:spChg chg="add mod">
          <ac:chgData name="谷口 幸正" userId="d9fe513b-f051-48aa-8273-a3048b0f912e" providerId="ADAL" clId="{30E77860-3635-4B79-A155-572C7DB02A45}" dt="2023-04-23T09:48:31.405" v="3722" actId="571"/>
          <ac:spMkLst>
            <pc:docMk/>
            <pc:sldMk cId="1845372170" sldId="331"/>
            <ac:spMk id="9" creationId="{936EB71F-3E03-4B6A-AE64-A7B7E73B61EE}"/>
          </ac:spMkLst>
        </pc:spChg>
        <pc:spChg chg="add mod">
          <ac:chgData name="谷口 幸正" userId="d9fe513b-f051-48aa-8273-a3048b0f912e" providerId="ADAL" clId="{30E77860-3635-4B79-A155-572C7DB02A45}" dt="2023-04-23T09:48:40.829" v="3731" actId="1038"/>
          <ac:spMkLst>
            <pc:docMk/>
            <pc:sldMk cId="1845372170" sldId="331"/>
            <ac:spMk id="10" creationId="{418E1E18-4177-4409-95AB-0408FCA36AB8}"/>
          </ac:spMkLst>
        </pc:spChg>
        <pc:spChg chg="add mod">
          <ac:chgData name="谷口 幸正" userId="d9fe513b-f051-48aa-8273-a3048b0f912e" providerId="ADAL" clId="{30E77860-3635-4B79-A155-572C7DB02A45}" dt="2023-04-23T09:48:40.829" v="3731" actId="1038"/>
          <ac:spMkLst>
            <pc:docMk/>
            <pc:sldMk cId="1845372170" sldId="331"/>
            <ac:spMk id="11" creationId="{01D255FE-4750-4EE8-836D-2F5AE107F17C}"/>
          </ac:spMkLst>
        </pc:spChg>
        <pc:spChg chg="add mod">
          <ac:chgData name="谷口 幸正" userId="d9fe513b-f051-48aa-8273-a3048b0f912e" providerId="ADAL" clId="{30E77860-3635-4B79-A155-572C7DB02A45}" dt="2023-04-23T09:48:40.829" v="3731" actId="1038"/>
          <ac:spMkLst>
            <pc:docMk/>
            <pc:sldMk cId="1845372170" sldId="331"/>
            <ac:spMk id="12" creationId="{90EC66C3-DBDA-49B3-9FDB-92083C25029D}"/>
          </ac:spMkLst>
        </pc:spChg>
        <pc:spChg chg="add mod">
          <ac:chgData name="谷口 幸正" userId="d9fe513b-f051-48aa-8273-a3048b0f912e" providerId="ADAL" clId="{30E77860-3635-4B79-A155-572C7DB02A45}" dt="2023-04-23T09:48:40.829" v="3731" actId="1038"/>
          <ac:spMkLst>
            <pc:docMk/>
            <pc:sldMk cId="1845372170" sldId="331"/>
            <ac:spMk id="13" creationId="{67ECEA8E-D08E-46ED-A8C2-7DEFA6460C3F}"/>
          </ac:spMkLst>
        </pc:spChg>
        <pc:graphicFrameChg chg="add mod modGraphic">
          <ac:chgData name="谷口 幸正" userId="d9fe513b-f051-48aa-8273-a3048b0f912e" providerId="ADAL" clId="{30E77860-3635-4B79-A155-572C7DB02A45}" dt="2023-04-23T06:42:18.359" v="2196" actId="1076"/>
          <ac:graphicFrameMkLst>
            <pc:docMk/>
            <pc:sldMk cId="1845372170" sldId="331"/>
            <ac:graphicFrameMk id="5" creationId="{80725BF3-6FBD-460A-A793-10AE971A1CB9}"/>
          </ac:graphicFrameMkLst>
        </pc:graphicFrameChg>
        <pc:picChg chg="del">
          <ac:chgData name="谷口 幸正" userId="d9fe513b-f051-48aa-8273-a3048b0f912e" providerId="ADAL" clId="{30E77860-3635-4B79-A155-572C7DB02A45}" dt="2023-04-23T06:40:27" v="2121" actId="478"/>
          <ac:picMkLst>
            <pc:docMk/>
            <pc:sldMk cId="1845372170" sldId="331"/>
            <ac:picMk id="6" creationId="{CB162251-839D-4EC9-A5DB-17C3B6003DF6}"/>
          </ac:picMkLst>
        </pc:picChg>
      </pc:sldChg>
      <pc:sldChg chg="addSp delSp modSp add mod modAnim">
        <pc:chgData name="谷口 幸正" userId="d9fe513b-f051-48aa-8273-a3048b0f912e" providerId="ADAL" clId="{30E77860-3635-4B79-A155-572C7DB02A45}" dt="2023-04-23T09:49:24.915" v="3740" actId="14100"/>
        <pc:sldMkLst>
          <pc:docMk/>
          <pc:sldMk cId="1731420243" sldId="332"/>
        </pc:sldMkLst>
        <pc:spChg chg="add mod">
          <ac:chgData name="谷口 幸正" userId="d9fe513b-f051-48aa-8273-a3048b0f912e" providerId="ADAL" clId="{30E77860-3635-4B79-A155-572C7DB02A45}" dt="2023-04-23T06:43:46.855" v="2211" actId="1076"/>
          <ac:spMkLst>
            <pc:docMk/>
            <pc:sldMk cId="1731420243" sldId="332"/>
            <ac:spMk id="7" creationId="{4616AAFD-99CD-4C42-922B-7D8968F17F6B}"/>
          </ac:spMkLst>
        </pc:spChg>
        <pc:spChg chg="add mod">
          <ac:chgData name="谷口 幸正" userId="d9fe513b-f051-48aa-8273-a3048b0f912e" providerId="ADAL" clId="{30E77860-3635-4B79-A155-572C7DB02A45}" dt="2023-04-23T06:43:50.387" v="2212" actId="1076"/>
          <ac:spMkLst>
            <pc:docMk/>
            <pc:sldMk cId="1731420243" sldId="332"/>
            <ac:spMk id="8" creationId="{53F45840-B152-4F2C-BD49-7E7EFB5A7E8B}"/>
          </ac:spMkLst>
        </pc:spChg>
        <pc:spChg chg="add mod">
          <ac:chgData name="谷口 幸正" userId="d9fe513b-f051-48aa-8273-a3048b0f912e" providerId="ADAL" clId="{30E77860-3635-4B79-A155-572C7DB02A45}" dt="2023-04-23T06:43:53.750" v="2213" actId="1076"/>
          <ac:spMkLst>
            <pc:docMk/>
            <pc:sldMk cId="1731420243" sldId="332"/>
            <ac:spMk id="9" creationId="{4F29F8EC-CFBB-4D66-A100-69F69E5556F2}"/>
          </ac:spMkLst>
        </pc:spChg>
        <pc:spChg chg="add mod">
          <ac:chgData name="谷口 幸正" userId="d9fe513b-f051-48aa-8273-a3048b0f912e" providerId="ADAL" clId="{30E77860-3635-4B79-A155-572C7DB02A45}" dt="2023-04-23T06:43:58.136" v="2215" actId="1076"/>
          <ac:spMkLst>
            <pc:docMk/>
            <pc:sldMk cId="1731420243" sldId="332"/>
            <ac:spMk id="10" creationId="{B7F5F882-49AC-4699-9E86-34EEEB7A7DB8}"/>
          </ac:spMkLst>
        </pc:spChg>
        <pc:spChg chg="add mod">
          <ac:chgData name="谷口 幸正" userId="d9fe513b-f051-48aa-8273-a3048b0f912e" providerId="ADAL" clId="{30E77860-3635-4B79-A155-572C7DB02A45}" dt="2023-04-23T06:43:37.402" v="2210" actId="1035"/>
          <ac:spMkLst>
            <pc:docMk/>
            <pc:sldMk cId="1731420243" sldId="332"/>
            <ac:spMk id="11" creationId="{0B631783-DE6B-425E-BE3C-2FF3A4114909}"/>
          </ac:spMkLst>
        </pc:spChg>
        <pc:spChg chg="add mod">
          <ac:chgData name="谷口 幸正" userId="d9fe513b-f051-48aa-8273-a3048b0f912e" providerId="ADAL" clId="{30E77860-3635-4B79-A155-572C7DB02A45}" dt="2023-04-23T09:49:07.228" v="3735" actId="1076"/>
          <ac:spMkLst>
            <pc:docMk/>
            <pc:sldMk cId="1731420243" sldId="332"/>
            <ac:spMk id="12" creationId="{59A24570-4561-4C4D-81DC-02FEDA5F32C8}"/>
          </ac:spMkLst>
        </pc:spChg>
        <pc:spChg chg="add mod">
          <ac:chgData name="谷口 幸正" userId="d9fe513b-f051-48aa-8273-a3048b0f912e" providerId="ADAL" clId="{30E77860-3635-4B79-A155-572C7DB02A45}" dt="2023-04-23T06:43:07.564" v="2199"/>
          <ac:spMkLst>
            <pc:docMk/>
            <pc:sldMk cId="1731420243" sldId="332"/>
            <ac:spMk id="13" creationId="{52A2E65F-CE6A-4548-A32D-2F4860DEACB1}"/>
          </ac:spMkLst>
        </pc:spChg>
        <pc:spChg chg="add mod">
          <ac:chgData name="谷口 幸正" userId="d9fe513b-f051-48aa-8273-a3048b0f912e" providerId="ADAL" clId="{30E77860-3635-4B79-A155-572C7DB02A45}" dt="2023-04-23T06:43:07.564" v="2199"/>
          <ac:spMkLst>
            <pc:docMk/>
            <pc:sldMk cId="1731420243" sldId="332"/>
            <ac:spMk id="14" creationId="{965917BD-6003-4465-BD42-A2B449006BBE}"/>
          </ac:spMkLst>
        </pc:spChg>
        <pc:spChg chg="add mod">
          <ac:chgData name="谷口 幸正" userId="d9fe513b-f051-48aa-8273-a3048b0f912e" providerId="ADAL" clId="{30E77860-3635-4B79-A155-572C7DB02A45}" dt="2023-04-23T09:49:24.915" v="3740" actId="14100"/>
          <ac:spMkLst>
            <pc:docMk/>
            <pc:sldMk cId="1731420243" sldId="332"/>
            <ac:spMk id="15" creationId="{19696DE7-6183-40C5-ACA8-3310771D102E}"/>
          </ac:spMkLst>
        </pc:spChg>
        <pc:graphicFrameChg chg="del">
          <ac:chgData name="谷口 幸正" userId="d9fe513b-f051-48aa-8273-a3048b0f912e" providerId="ADAL" clId="{30E77860-3635-4B79-A155-572C7DB02A45}" dt="2023-04-23T06:42:59.335" v="2198" actId="478"/>
          <ac:graphicFrameMkLst>
            <pc:docMk/>
            <pc:sldMk cId="1731420243" sldId="332"/>
            <ac:graphicFrameMk id="5" creationId="{80725BF3-6FBD-460A-A793-10AE971A1CB9}"/>
          </ac:graphicFrameMkLst>
        </pc:graphicFrameChg>
        <pc:graphicFrameChg chg="add mod modGraphic">
          <ac:chgData name="谷口 幸正" userId="d9fe513b-f051-48aa-8273-a3048b0f912e" providerId="ADAL" clId="{30E77860-3635-4B79-A155-572C7DB02A45}" dt="2023-04-23T06:44:41.952" v="2278" actId="20577"/>
          <ac:graphicFrameMkLst>
            <pc:docMk/>
            <pc:sldMk cId="1731420243" sldId="332"/>
            <ac:graphicFrameMk id="6" creationId="{189984E1-C9B6-4D0E-8EF1-1F578CD51127}"/>
          </ac:graphicFrameMkLst>
        </pc:graphicFrameChg>
      </pc:sldChg>
      <pc:sldChg chg="addSp delSp modSp add mod delAnim modAnim">
        <pc:chgData name="谷口 幸正" userId="d9fe513b-f051-48aa-8273-a3048b0f912e" providerId="ADAL" clId="{30E77860-3635-4B79-A155-572C7DB02A45}" dt="2023-04-23T09:50:39.179" v="3757"/>
        <pc:sldMkLst>
          <pc:docMk/>
          <pc:sldMk cId="2794512456" sldId="333"/>
        </pc:sldMkLst>
        <pc:spChg chg="mod ord">
          <ac:chgData name="谷口 幸正" userId="d9fe513b-f051-48aa-8273-a3048b0f912e" providerId="ADAL" clId="{30E77860-3635-4B79-A155-572C7DB02A45}" dt="2023-04-23T06:48:59.669" v="2428" actId="207"/>
          <ac:spMkLst>
            <pc:docMk/>
            <pc:sldMk cId="2794512456" sldId="333"/>
            <ac:spMk id="3" creationId="{E754AE8E-D8AC-4A60-A259-5E829816758F}"/>
          </ac:spMkLst>
        </pc:spChg>
        <pc:spChg chg="del">
          <ac:chgData name="谷口 幸正" userId="d9fe513b-f051-48aa-8273-a3048b0f912e" providerId="ADAL" clId="{30E77860-3635-4B79-A155-572C7DB02A45}" dt="2023-04-23T06:45:49.592" v="2281" actId="478"/>
          <ac:spMkLst>
            <pc:docMk/>
            <pc:sldMk cId="2794512456" sldId="333"/>
            <ac:spMk id="7" creationId="{4616AAFD-99CD-4C42-922B-7D8968F17F6B}"/>
          </ac:spMkLst>
        </pc:spChg>
        <pc:spChg chg="del">
          <ac:chgData name="谷口 幸正" userId="d9fe513b-f051-48aa-8273-a3048b0f912e" providerId="ADAL" clId="{30E77860-3635-4B79-A155-572C7DB02A45}" dt="2023-04-23T06:45:49.592" v="2281" actId="478"/>
          <ac:spMkLst>
            <pc:docMk/>
            <pc:sldMk cId="2794512456" sldId="333"/>
            <ac:spMk id="8" creationId="{53F45840-B152-4F2C-BD49-7E7EFB5A7E8B}"/>
          </ac:spMkLst>
        </pc:spChg>
        <pc:spChg chg="del">
          <ac:chgData name="谷口 幸正" userId="d9fe513b-f051-48aa-8273-a3048b0f912e" providerId="ADAL" clId="{30E77860-3635-4B79-A155-572C7DB02A45}" dt="2023-04-23T06:45:49.592" v="2281" actId="478"/>
          <ac:spMkLst>
            <pc:docMk/>
            <pc:sldMk cId="2794512456" sldId="333"/>
            <ac:spMk id="9" creationId="{4F29F8EC-CFBB-4D66-A100-69F69E5556F2}"/>
          </ac:spMkLst>
        </pc:spChg>
        <pc:spChg chg="del">
          <ac:chgData name="谷口 幸正" userId="d9fe513b-f051-48aa-8273-a3048b0f912e" providerId="ADAL" clId="{30E77860-3635-4B79-A155-572C7DB02A45}" dt="2023-04-23T06:45:49.592" v="2281" actId="478"/>
          <ac:spMkLst>
            <pc:docMk/>
            <pc:sldMk cId="2794512456" sldId="333"/>
            <ac:spMk id="10" creationId="{B7F5F882-49AC-4699-9E86-34EEEB7A7DB8}"/>
          </ac:spMkLst>
        </pc:spChg>
        <pc:spChg chg="del">
          <ac:chgData name="谷口 幸正" userId="d9fe513b-f051-48aa-8273-a3048b0f912e" providerId="ADAL" clId="{30E77860-3635-4B79-A155-572C7DB02A45}" dt="2023-04-23T06:45:49.592" v="2281" actId="478"/>
          <ac:spMkLst>
            <pc:docMk/>
            <pc:sldMk cId="2794512456" sldId="333"/>
            <ac:spMk id="11" creationId="{0B631783-DE6B-425E-BE3C-2FF3A4114909}"/>
          </ac:spMkLst>
        </pc:spChg>
        <pc:spChg chg="del">
          <ac:chgData name="谷口 幸正" userId="d9fe513b-f051-48aa-8273-a3048b0f912e" providerId="ADAL" clId="{30E77860-3635-4B79-A155-572C7DB02A45}" dt="2023-04-23T06:45:49.592" v="2281" actId="478"/>
          <ac:spMkLst>
            <pc:docMk/>
            <pc:sldMk cId="2794512456" sldId="333"/>
            <ac:spMk id="12" creationId="{59A24570-4561-4C4D-81DC-02FEDA5F32C8}"/>
          </ac:spMkLst>
        </pc:spChg>
        <pc:spChg chg="del">
          <ac:chgData name="谷口 幸正" userId="d9fe513b-f051-48aa-8273-a3048b0f912e" providerId="ADAL" clId="{30E77860-3635-4B79-A155-572C7DB02A45}" dt="2023-04-23T06:45:49.592" v="2281" actId="478"/>
          <ac:spMkLst>
            <pc:docMk/>
            <pc:sldMk cId="2794512456" sldId="333"/>
            <ac:spMk id="13" creationId="{52A2E65F-CE6A-4548-A32D-2F4860DEACB1}"/>
          </ac:spMkLst>
        </pc:spChg>
        <pc:spChg chg="del">
          <ac:chgData name="谷口 幸正" userId="d9fe513b-f051-48aa-8273-a3048b0f912e" providerId="ADAL" clId="{30E77860-3635-4B79-A155-572C7DB02A45}" dt="2023-04-23T06:45:46.616" v="2280" actId="478"/>
          <ac:spMkLst>
            <pc:docMk/>
            <pc:sldMk cId="2794512456" sldId="333"/>
            <ac:spMk id="14" creationId="{965917BD-6003-4465-BD42-A2B449006BBE}"/>
          </ac:spMkLst>
        </pc:spChg>
        <pc:spChg chg="add mod">
          <ac:chgData name="谷口 幸正" userId="d9fe513b-f051-48aa-8273-a3048b0f912e" providerId="ADAL" clId="{30E77860-3635-4B79-A155-572C7DB02A45}" dt="2023-04-23T06:47:20.875" v="2407" actId="2711"/>
          <ac:spMkLst>
            <pc:docMk/>
            <pc:sldMk cId="2794512456" sldId="333"/>
            <ac:spMk id="15" creationId="{EE6D2E0E-E6FB-4A7B-9970-49E026B5A81D}"/>
          </ac:spMkLst>
        </pc:spChg>
        <pc:spChg chg="add mod">
          <ac:chgData name="谷口 幸正" userId="d9fe513b-f051-48aa-8273-a3048b0f912e" providerId="ADAL" clId="{30E77860-3635-4B79-A155-572C7DB02A45}" dt="2023-04-23T06:47:20.875" v="2407" actId="2711"/>
          <ac:spMkLst>
            <pc:docMk/>
            <pc:sldMk cId="2794512456" sldId="333"/>
            <ac:spMk id="16" creationId="{F23D55CC-D651-4D03-A15F-B169135B18B8}"/>
          </ac:spMkLst>
        </pc:spChg>
        <pc:spChg chg="add mod">
          <ac:chgData name="谷口 幸正" userId="d9fe513b-f051-48aa-8273-a3048b0f912e" providerId="ADAL" clId="{30E77860-3635-4B79-A155-572C7DB02A45}" dt="2023-04-23T06:47:20.875" v="2407" actId="2711"/>
          <ac:spMkLst>
            <pc:docMk/>
            <pc:sldMk cId="2794512456" sldId="333"/>
            <ac:spMk id="17" creationId="{D4AF995F-944E-4E8A-9016-04DE1C594DCD}"/>
          </ac:spMkLst>
        </pc:spChg>
        <pc:spChg chg="add mod">
          <ac:chgData name="谷口 幸正" userId="d9fe513b-f051-48aa-8273-a3048b0f912e" providerId="ADAL" clId="{30E77860-3635-4B79-A155-572C7DB02A45}" dt="2023-04-23T06:47:20.875" v="2407" actId="2711"/>
          <ac:spMkLst>
            <pc:docMk/>
            <pc:sldMk cId="2794512456" sldId="333"/>
            <ac:spMk id="18" creationId="{1AC42DE8-DA96-4ED8-817C-14E23C39028B}"/>
          </ac:spMkLst>
        </pc:spChg>
        <pc:spChg chg="add mod">
          <ac:chgData name="谷口 幸正" userId="d9fe513b-f051-48aa-8273-a3048b0f912e" providerId="ADAL" clId="{30E77860-3635-4B79-A155-572C7DB02A45}" dt="2023-04-23T06:47:20.875" v="2407" actId="2711"/>
          <ac:spMkLst>
            <pc:docMk/>
            <pc:sldMk cId="2794512456" sldId="333"/>
            <ac:spMk id="19" creationId="{EB39E6F5-DC05-4E65-AF27-42AD231FAAE4}"/>
          </ac:spMkLst>
        </pc:spChg>
        <pc:spChg chg="add mod">
          <ac:chgData name="谷口 幸正" userId="d9fe513b-f051-48aa-8273-a3048b0f912e" providerId="ADAL" clId="{30E77860-3635-4B79-A155-572C7DB02A45}" dt="2023-04-23T06:47:20.875" v="2407" actId="2711"/>
          <ac:spMkLst>
            <pc:docMk/>
            <pc:sldMk cId="2794512456" sldId="333"/>
            <ac:spMk id="20" creationId="{D4505575-A3F6-4106-A181-B206379477F7}"/>
          </ac:spMkLst>
        </pc:spChg>
        <pc:spChg chg="add mod">
          <ac:chgData name="谷口 幸正" userId="d9fe513b-f051-48aa-8273-a3048b0f912e" providerId="ADAL" clId="{30E77860-3635-4B79-A155-572C7DB02A45}" dt="2023-04-23T06:47:20.875" v="2407" actId="2711"/>
          <ac:spMkLst>
            <pc:docMk/>
            <pc:sldMk cId="2794512456" sldId="333"/>
            <ac:spMk id="21" creationId="{0824FD9D-8E7E-4582-B9D2-6ADFBFF6D544}"/>
          </ac:spMkLst>
        </pc:spChg>
        <pc:spChg chg="add mod">
          <ac:chgData name="谷口 幸正" userId="d9fe513b-f051-48aa-8273-a3048b0f912e" providerId="ADAL" clId="{30E77860-3635-4B79-A155-572C7DB02A45}" dt="2023-04-23T06:47:20.875" v="2407" actId="2711"/>
          <ac:spMkLst>
            <pc:docMk/>
            <pc:sldMk cId="2794512456" sldId="333"/>
            <ac:spMk id="22" creationId="{36E697C5-C06A-4FB8-B6AF-809AC4A718B1}"/>
          </ac:spMkLst>
        </pc:spChg>
        <pc:spChg chg="add mod">
          <ac:chgData name="谷口 幸正" userId="d9fe513b-f051-48aa-8273-a3048b0f912e" providerId="ADAL" clId="{30E77860-3635-4B79-A155-572C7DB02A45}" dt="2023-04-23T06:47:20.875" v="2407" actId="2711"/>
          <ac:spMkLst>
            <pc:docMk/>
            <pc:sldMk cId="2794512456" sldId="333"/>
            <ac:spMk id="23" creationId="{8243BA6A-7632-4DE9-805C-E6ADF07B224C}"/>
          </ac:spMkLst>
        </pc:spChg>
        <pc:spChg chg="add mod">
          <ac:chgData name="谷口 幸正" userId="d9fe513b-f051-48aa-8273-a3048b0f912e" providerId="ADAL" clId="{30E77860-3635-4B79-A155-572C7DB02A45}" dt="2023-04-23T06:47:20.875" v="2407" actId="2711"/>
          <ac:spMkLst>
            <pc:docMk/>
            <pc:sldMk cId="2794512456" sldId="333"/>
            <ac:spMk id="24" creationId="{62C9701E-B5B8-4750-AF7C-089E4BEE2956}"/>
          </ac:spMkLst>
        </pc:spChg>
        <pc:spChg chg="add mod">
          <ac:chgData name="谷口 幸正" userId="d9fe513b-f051-48aa-8273-a3048b0f912e" providerId="ADAL" clId="{30E77860-3635-4B79-A155-572C7DB02A45}" dt="2023-04-23T06:47:20.875" v="2407" actId="2711"/>
          <ac:spMkLst>
            <pc:docMk/>
            <pc:sldMk cId="2794512456" sldId="333"/>
            <ac:spMk id="25" creationId="{D521105F-46B2-40E3-A47C-DC32B7FA1B9F}"/>
          </ac:spMkLst>
        </pc:spChg>
        <pc:spChg chg="add mod">
          <ac:chgData name="谷口 幸正" userId="d9fe513b-f051-48aa-8273-a3048b0f912e" providerId="ADAL" clId="{30E77860-3635-4B79-A155-572C7DB02A45}" dt="2023-04-23T06:48:33.351" v="2425" actId="207"/>
          <ac:spMkLst>
            <pc:docMk/>
            <pc:sldMk cId="2794512456" sldId="333"/>
            <ac:spMk id="26" creationId="{71FE7D83-2338-4A76-92CA-0CFC5B87F928}"/>
          </ac:spMkLst>
        </pc:spChg>
        <pc:spChg chg="add mod">
          <ac:chgData name="谷口 幸正" userId="d9fe513b-f051-48aa-8273-a3048b0f912e" providerId="ADAL" clId="{30E77860-3635-4B79-A155-572C7DB02A45}" dt="2023-04-23T06:47:20.875" v="2407" actId="2711"/>
          <ac:spMkLst>
            <pc:docMk/>
            <pc:sldMk cId="2794512456" sldId="333"/>
            <ac:spMk id="27" creationId="{3BC2BEE5-100D-4D4F-9C45-14E1392C0432}"/>
          </ac:spMkLst>
        </pc:spChg>
        <pc:spChg chg="add mod">
          <ac:chgData name="谷口 幸正" userId="d9fe513b-f051-48aa-8273-a3048b0f912e" providerId="ADAL" clId="{30E77860-3635-4B79-A155-572C7DB02A45}" dt="2023-04-23T06:48:33.351" v="2425" actId="207"/>
          <ac:spMkLst>
            <pc:docMk/>
            <pc:sldMk cId="2794512456" sldId="333"/>
            <ac:spMk id="28" creationId="{67637452-EC6A-4869-82A3-425FB17EF95D}"/>
          </ac:spMkLst>
        </pc:spChg>
        <pc:spChg chg="add mod">
          <ac:chgData name="谷口 幸正" userId="d9fe513b-f051-48aa-8273-a3048b0f912e" providerId="ADAL" clId="{30E77860-3635-4B79-A155-572C7DB02A45}" dt="2023-04-23T06:47:20.875" v="2407" actId="2711"/>
          <ac:spMkLst>
            <pc:docMk/>
            <pc:sldMk cId="2794512456" sldId="333"/>
            <ac:spMk id="29" creationId="{9A96833E-5202-48D1-B38B-8AF1B34E6D67}"/>
          </ac:spMkLst>
        </pc:spChg>
        <pc:spChg chg="add mod">
          <ac:chgData name="谷口 幸正" userId="d9fe513b-f051-48aa-8273-a3048b0f912e" providerId="ADAL" clId="{30E77860-3635-4B79-A155-572C7DB02A45}" dt="2023-04-23T06:47:20.875" v="2407" actId="2711"/>
          <ac:spMkLst>
            <pc:docMk/>
            <pc:sldMk cId="2794512456" sldId="333"/>
            <ac:spMk id="30" creationId="{275BAD86-1692-42DF-B3FC-78B78BBEF859}"/>
          </ac:spMkLst>
        </pc:spChg>
        <pc:spChg chg="add mod">
          <ac:chgData name="谷口 幸正" userId="d9fe513b-f051-48aa-8273-a3048b0f912e" providerId="ADAL" clId="{30E77860-3635-4B79-A155-572C7DB02A45}" dt="2023-04-23T06:48:33.351" v="2425" actId="207"/>
          <ac:spMkLst>
            <pc:docMk/>
            <pc:sldMk cId="2794512456" sldId="333"/>
            <ac:spMk id="31" creationId="{32FACF8B-5D2D-41F5-869A-0729C04D955A}"/>
          </ac:spMkLst>
        </pc:spChg>
        <pc:spChg chg="add mod">
          <ac:chgData name="谷口 幸正" userId="d9fe513b-f051-48aa-8273-a3048b0f912e" providerId="ADAL" clId="{30E77860-3635-4B79-A155-572C7DB02A45}" dt="2023-04-23T06:47:20.875" v="2407" actId="2711"/>
          <ac:spMkLst>
            <pc:docMk/>
            <pc:sldMk cId="2794512456" sldId="333"/>
            <ac:spMk id="32" creationId="{D208C022-520A-4A04-93B6-DF69BD3FD711}"/>
          </ac:spMkLst>
        </pc:spChg>
        <pc:spChg chg="add mod">
          <ac:chgData name="谷口 幸正" userId="d9fe513b-f051-48aa-8273-a3048b0f912e" providerId="ADAL" clId="{30E77860-3635-4B79-A155-572C7DB02A45}" dt="2023-04-23T06:47:20.875" v="2407" actId="2711"/>
          <ac:spMkLst>
            <pc:docMk/>
            <pc:sldMk cId="2794512456" sldId="333"/>
            <ac:spMk id="33" creationId="{3F49A0A8-7F19-44D9-9387-B5E041246A77}"/>
          </ac:spMkLst>
        </pc:spChg>
        <pc:spChg chg="add mod">
          <ac:chgData name="谷口 幸正" userId="d9fe513b-f051-48aa-8273-a3048b0f912e" providerId="ADAL" clId="{30E77860-3635-4B79-A155-572C7DB02A45}" dt="2023-04-23T06:47:20.875" v="2407" actId="2711"/>
          <ac:spMkLst>
            <pc:docMk/>
            <pc:sldMk cId="2794512456" sldId="333"/>
            <ac:spMk id="34" creationId="{6EE3C73E-7AB9-49AF-82FC-B421833CDF7F}"/>
          </ac:spMkLst>
        </pc:spChg>
        <pc:spChg chg="add mod">
          <ac:chgData name="谷口 幸正" userId="d9fe513b-f051-48aa-8273-a3048b0f912e" providerId="ADAL" clId="{30E77860-3635-4B79-A155-572C7DB02A45}" dt="2023-04-23T06:47:20.875" v="2407" actId="2711"/>
          <ac:spMkLst>
            <pc:docMk/>
            <pc:sldMk cId="2794512456" sldId="333"/>
            <ac:spMk id="35" creationId="{7EBB30D4-E792-4B2F-A813-1CEF2D48734E}"/>
          </ac:spMkLst>
        </pc:spChg>
        <pc:spChg chg="add mod">
          <ac:chgData name="谷口 幸正" userId="d9fe513b-f051-48aa-8273-a3048b0f912e" providerId="ADAL" clId="{30E77860-3635-4B79-A155-572C7DB02A45}" dt="2023-04-23T06:48:33.351" v="2425" actId="207"/>
          <ac:spMkLst>
            <pc:docMk/>
            <pc:sldMk cId="2794512456" sldId="333"/>
            <ac:spMk id="37" creationId="{B633EF9B-0001-481A-A82B-C20818865F93}"/>
          </ac:spMkLst>
        </pc:spChg>
        <pc:spChg chg="add mod">
          <ac:chgData name="谷口 幸正" userId="d9fe513b-f051-48aa-8273-a3048b0f912e" providerId="ADAL" clId="{30E77860-3635-4B79-A155-572C7DB02A45}" dt="2023-04-23T06:47:20.875" v="2407" actId="2711"/>
          <ac:spMkLst>
            <pc:docMk/>
            <pc:sldMk cId="2794512456" sldId="333"/>
            <ac:spMk id="38" creationId="{20C3C38F-78B9-4083-A455-BF13357B8CC9}"/>
          </ac:spMkLst>
        </pc:spChg>
        <pc:spChg chg="add mod">
          <ac:chgData name="谷口 幸正" userId="d9fe513b-f051-48aa-8273-a3048b0f912e" providerId="ADAL" clId="{30E77860-3635-4B79-A155-572C7DB02A45}" dt="2023-04-23T06:48:33.351" v="2425" actId="207"/>
          <ac:spMkLst>
            <pc:docMk/>
            <pc:sldMk cId="2794512456" sldId="333"/>
            <ac:spMk id="39" creationId="{1144177E-929C-4FF3-9407-DBE9162A4640}"/>
          </ac:spMkLst>
        </pc:spChg>
        <pc:spChg chg="add mod">
          <ac:chgData name="谷口 幸正" userId="d9fe513b-f051-48aa-8273-a3048b0f912e" providerId="ADAL" clId="{30E77860-3635-4B79-A155-572C7DB02A45}" dt="2023-04-23T06:48:33.351" v="2425" actId="207"/>
          <ac:spMkLst>
            <pc:docMk/>
            <pc:sldMk cId="2794512456" sldId="333"/>
            <ac:spMk id="40" creationId="{D11C0313-AE99-47F7-B196-4788DBF5D3D8}"/>
          </ac:spMkLst>
        </pc:spChg>
        <pc:spChg chg="add mod">
          <ac:chgData name="谷口 幸正" userId="d9fe513b-f051-48aa-8273-a3048b0f912e" providerId="ADAL" clId="{30E77860-3635-4B79-A155-572C7DB02A45}" dt="2023-04-23T06:47:20.875" v="2407" actId="2711"/>
          <ac:spMkLst>
            <pc:docMk/>
            <pc:sldMk cId="2794512456" sldId="333"/>
            <ac:spMk id="41" creationId="{B04FC4D2-EC9D-480C-A1F7-A8299FEFC291}"/>
          </ac:spMkLst>
        </pc:spChg>
        <pc:spChg chg="add mod">
          <ac:chgData name="谷口 幸正" userId="d9fe513b-f051-48aa-8273-a3048b0f912e" providerId="ADAL" clId="{30E77860-3635-4B79-A155-572C7DB02A45}" dt="2023-04-23T06:48:33.351" v="2425" actId="207"/>
          <ac:spMkLst>
            <pc:docMk/>
            <pc:sldMk cId="2794512456" sldId="333"/>
            <ac:spMk id="42" creationId="{C314C234-09FD-4B4B-96D0-8235A690DD42}"/>
          </ac:spMkLst>
        </pc:spChg>
        <pc:spChg chg="add mod">
          <ac:chgData name="谷口 幸正" userId="d9fe513b-f051-48aa-8273-a3048b0f912e" providerId="ADAL" clId="{30E77860-3635-4B79-A155-572C7DB02A45}" dt="2023-04-23T06:48:33.351" v="2425" actId="207"/>
          <ac:spMkLst>
            <pc:docMk/>
            <pc:sldMk cId="2794512456" sldId="333"/>
            <ac:spMk id="43" creationId="{DE95C254-BF55-4D36-8095-F185F2482DF3}"/>
          </ac:spMkLst>
        </pc:spChg>
        <pc:spChg chg="add mod">
          <ac:chgData name="谷口 幸正" userId="d9fe513b-f051-48aa-8273-a3048b0f912e" providerId="ADAL" clId="{30E77860-3635-4B79-A155-572C7DB02A45}" dt="2023-04-23T06:48:33.351" v="2425" actId="207"/>
          <ac:spMkLst>
            <pc:docMk/>
            <pc:sldMk cId="2794512456" sldId="333"/>
            <ac:spMk id="44" creationId="{A8C4A5E1-939D-4F36-BC43-DA56079B54DE}"/>
          </ac:spMkLst>
        </pc:spChg>
        <pc:spChg chg="add mod">
          <ac:chgData name="谷口 幸正" userId="d9fe513b-f051-48aa-8273-a3048b0f912e" providerId="ADAL" clId="{30E77860-3635-4B79-A155-572C7DB02A45}" dt="2023-04-23T06:47:20.875" v="2407" actId="2711"/>
          <ac:spMkLst>
            <pc:docMk/>
            <pc:sldMk cId="2794512456" sldId="333"/>
            <ac:spMk id="45" creationId="{422F1D70-62C6-4227-BBFA-8142D845E663}"/>
          </ac:spMkLst>
        </pc:spChg>
        <pc:spChg chg="add mod">
          <ac:chgData name="谷口 幸正" userId="d9fe513b-f051-48aa-8273-a3048b0f912e" providerId="ADAL" clId="{30E77860-3635-4B79-A155-572C7DB02A45}" dt="2023-04-23T06:48:06.033" v="2423" actId="1037"/>
          <ac:spMkLst>
            <pc:docMk/>
            <pc:sldMk cId="2794512456" sldId="333"/>
            <ac:spMk id="46" creationId="{538E965F-4265-4A81-B7E9-6DD58238080E}"/>
          </ac:spMkLst>
        </pc:spChg>
        <pc:spChg chg="add mod">
          <ac:chgData name="谷口 幸正" userId="d9fe513b-f051-48aa-8273-a3048b0f912e" providerId="ADAL" clId="{30E77860-3635-4B79-A155-572C7DB02A45}" dt="2023-04-23T06:48:06.033" v="2423" actId="1037"/>
          <ac:spMkLst>
            <pc:docMk/>
            <pc:sldMk cId="2794512456" sldId="333"/>
            <ac:spMk id="47" creationId="{F0AC96EC-EA51-427E-B1F9-FA64B3CDF827}"/>
          </ac:spMkLst>
        </pc:spChg>
        <pc:spChg chg="add mod">
          <ac:chgData name="谷口 幸正" userId="d9fe513b-f051-48aa-8273-a3048b0f912e" providerId="ADAL" clId="{30E77860-3635-4B79-A155-572C7DB02A45}" dt="2023-04-23T06:48:06.033" v="2423" actId="1037"/>
          <ac:spMkLst>
            <pc:docMk/>
            <pc:sldMk cId="2794512456" sldId="333"/>
            <ac:spMk id="48" creationId="{F7BCE624-38A5-47BA-A2B5-F90C69254C81}"/>
          </ac:spMkLst>
        </pc:spChg>
        <pc:spChg chg="add mod">
          <ac:chgData name="谷口 幸正" userId="d9fe513b-f051-48aa-8273-a3048b0f912e" providerId="ADAL" clId="{30E77860-3635-4B79-A155-572C7DB02A45}" dt="2023-04-23T09:49:53.184" v="3745" actId="14100"/>
          <ac:spMkLst>
            <pc:docMk/>
            <pc:sldMk cId="2794512456" sldId="333"/>
            <ac:spMk id="49" creationId="{7BA5219B-E4F2-457C-B46B-7E78CCD528B7}"/>
          </ac:spMkLst>
        </pc:spChg>
        <pc:spChg chg="add mod">
          <ac:chgData name="谷口 幸正" userId="d9fe513b-f051-48aa-8273-a3048b0f912e" providerId="ADAL" clId="{30E77860-3635-4B79-A155-572C7DB02A45}" dt="2023-04-23T09:50:05.718" v="3751" actId="14100"/>
          <ac:spMkLst>
            <pc:docMk/>
            <pc:sldMk cId="2794512456" sldId="333"/>
            <ac:spMk id="50" creationId="{FEA41B6B-EB63-4A98-A6D4-36707841F4FB}"/>
          </ac:spMkLst>
        </pc:spChg>
        <pc:spChg chg="add mod">
          <ac:chgData name="谷口 幸正" userId="d9fe513b-f051-48aa-8273-a3048b0f912e" providerId="ADAL" clId="{30E77860-3635-4B79-A155-572C7DB02A45}" dt="2023-04-23T09:50:10.880" v="3754" actId="1036"/>
          <ac:spMkLst>
            <pc:docMk/>
            <pc:sldMk cId="2794512456" sldId="333"/>
            <ac:spMk id="51" creationId="{808EC4B6-2C28-4771-A73E-880B1F3BA3AB}"/>
          </ac:spMkLst>
        </pc:spChg>
        <pc:graphicFrameChg chg="del">
          <ac:chgData name="谷口 幸正" userId="d9fe513b-f051-48aa-8273-a3048b0f912e" providerId="ADAL" clId="{30E77860-3635-4B79-A155-572C7DB02A45}" dt="2023-04-23T06:45:49.592" v="2281" actId="478"/>
          <ac:graphicFrameMkLst>
            <pc:docMk/>
            <pc:sldMk cId="2794512456" sldId="333"/>
            <ac:graphicFrameMk id="6" creationId="{189984E1-C9B6-4D0E-8EF1-1F578CD51127}"/>
          </ac:graphicFrameMkLst>
        </pc:graphicFrameChg>
      </pc:sldChg>
      <pc:sldChg chg="addSp delSp modSp add mod delAnim modAnim">
        <pc:chgData name="谷口 幸正" userId="d9fe513b-f051-48aa-8273-a3048b0f912e" providerId="ADAL" clId="{30E77860-3635-4B79-A155-572C7DB02A45}" dt="2023-04-23T09:51:39.491" v="3787" actId="207"/>
        <pc:sldMkLst>
          <pc:docMk/>
          <pc:sldMk cId="3469334689" sldId="334"/>
        </pc:sldMkLst>
        <pc:spChg chg="mod">
          <ac:chgData name="谷口 幸正" userId="d9fe513b-f051-48aa-8273-a3048b0f912e" providerId="ADAL" clId="{30E77860-3635-4B79-A155-572C7DB02A45}" dt="2023-04-23T06:49:25.405" v="2433" actId="20577"/>
          <ac:spMkLst>
            <pc:docMk/>
            <pc:sldMk cId="3469334689" sldId="334"/>
            <ac:spMk id="3" creationId="{E754AE8E-D8AC-4A60-A259-5E829816758F}"/>
          </ac:spMkLst>
        </pc:spChg>
        <pc:spChg chg="add mod">
          <ac:chgData name="谷口 幸正" userId="d9fe513b-f051-48aa-8273-a3048b0f912e" providerId="ADAL" clId="{30E77860-3635-4B79-A155-572C7DB02A45}" dt="2023-04-23T09:51:13.255" v="3777" actId="1035"/>
          <ac:spMkLst>
            <pc:docMk/>
            <pc:sldMk cId="3469334689" sldId="334"/>
            <ac:spMk id="7" creationId="{829433D6-D3E7-4183-8779-96A980361E58}"/>
          </ac:spMkLst>
        </pc:spChg>
        <pc:spChg chg="add mod">
          <ac:chgData name="谷口 幸正" userId="d9fe513b-f051-48aa-8273-a3048b0f912e" providerId="ADAL" clId="{30E77860-3635-4B79-A155-572C7DB02A45}" dt="2023-04-23T09:51:21.981" v="3782" actId="1036"/>
          <ac:spMkLst>
            <pc:docMk/>
            <pc:sldMk cId="3469334689" sldId="334"/>
            <ac:spMk id="8" creationId="{BC062803-A7B5-46B6-B52E-7EC92873CC0B}"/>
          </ac:spMkLst>
        </pc:spChg>
        <pc:spChg chg="add mod">
          <ac:chgData name="谷口 幸正" userId="d9fe513b-f051-48aa-8273-a3048b0f912e" providerId="ADAL" clId="{30E77860-3635-4B79-A155-572C7DB02A45}" dt="2023-04-23T09:51:26.369" v="3786" actId="1036"/>
          <ac:spMkLst>
            <pc:docMk/>
            <pc:sldMk cId="3469334689" sldId="334"/>
            <ac:spMk id="9" creationId="{AD0773EA-4208-474D-B934-3659F5793B1B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15" creationId="{EE6D2E0E-E6FB-4A7B-9970-49E026B5A81D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16" creationId="{F23D55CC-D651-4D03-A15F-B169135B18B8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17" creationId="{D4AF995F-944E-4E8A-9016-04DE1C594DCD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18" creationId="{1AC42DE8-DA96-4ED8-817C-14E23C39028B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19" creationId="{EB39E6F5-DC05-4E65-AF27-42AD231FAAE4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20" creationId="{D4505575-A3F6-4106-A181-B206379477F7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21" creationId="{0824FD9D-8E7E-4582-B9D2-6ADFBFF6D544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22" creationId="{36E697C5-C06A-4FB8-B6AF-809AC4A718B1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23" creationId="{8243BA6A-7632-4DE9-805C-E6ADF07B224C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24" creationId="{62C9701E-B5B8-4750-AF7C-089E4BEE2956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25" creationId="{D521105F-46B2-40E3-A47C-DC32B7FA1B9F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26" creationId="{71FE7D83-2338-4A76-92CA-0CFC5B87F928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27" creationId="{3BC2BEE5-100D-4D4F-9C45-14E1392C0432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28" creationId="{67637452-EC6A-4869-82A3-425FB17EF95D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29" creationId="{9A96833E-5202-48D1-B38B-8AF1B34E6D67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30" creationId="{275BAD86-1692-42DF-B3FC-78B78BBEF859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31" creationId="{32FACF8B-5D2D-41F5-869A-0729C04D955A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32" creationId="{D208C022-520A-4A04-93B6-DF69BD3FD711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33" creationId="{3F49A0A8-7F19-44D9-9387-B5E041246A77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34" creationId="{6EE3C73E-7AB9-49AF-82FC-B421833CDF7F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35" creationId="{7EBB30D4-E792-4B2F-A813-1CEF2D48734E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37" creationId="{B633EF9B-0001-481A-A82B-C20818865F93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38" creationId="{20C3C38F-78B9-4083-A455-BF13357B8CC9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39" creationId="{1144177E-929C-4FF3-9407-DBE9162A4640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40" creationId="{D11C0313-AE99-47F7-B196-4788DBF5D3D8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41" creationId="{B04FC4D2-EC9D-480C-A1F7-A8299FEFC291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42" creationId="{C314C234-09FD-4B4B-96D0-8235A690DD42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43" creationId="{DE95C254-BF55-4D36-8095-F185F2482DF3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44" creationId="{A8C4A5E1-939D-4F36-BC43-DA56079B54DE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45" creationId="{422F1D70-62C6-4227-BBFA-8142D845E663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46" creationId="{538E965F-4265-4A81-B7E9-6DD58238080E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47" creationId="{F0AC96EC-EA51-427E-B1F9-FA64B3CDF827}"/>
          </ac:spMkLst>
        </pc:spChg>
        <pc:spChg chg="del">
          <ac:chgData name="谷口 幸正" userId="d9fe513b-f051-48aa-8273-a3048b0f912e" providerId="ADAL" clId="{30E77860-3635-4B79-A155-572C7DB02A45}" dt="2023-04-23T06:49:19.971" v="2430" actId="478"/>
          <ac:spMkLst>
            <pc:docMk/>
            <pc:sldMk cId="3469334689" sldId="334"/>
            <ac:spMk id="48" creationId="{F7BCE624-38A5-47BA-A2B5-F90C69254C81}"/>
          </ac:spMkLst>
        </pc:spChg>
        <pc:spChg chg="add mod">
          <ac:chgData name="谷口 幸正" userId="d9fe513b-f051-48aa-8273-a3048b0f912e" providerId="ADAL" clId="{30E77860-3635-4B79-A155-572C7DB02A45}" dt="2023-04-23T06:50:26.698" v="2451" actId="1076"/>
          <ac:spMkLst>
            <pc:docMk/>
            <pc:sldMk cId="3469334689" sldId="334"/>
            <ac:spMk id="50" creationId="{06BD3D7A-7751-4A1C-BC9C-5EF0F363AE6E}"/>
          </ac:spMkLst>
        </pc:spChg>
        <pc:spChg chg="add mod">
          <ac:chgData name="谷口 幸正" userId="d9fe513b-f051-48aa-8273-a3048b0f912e" providerId="ADAL" clId="{30E77860-3635-4B79-A155-572C7DB02A45}" dt="2023-04-23T06:50:33.871" v="2452" actId="571"/>
          <ac:spMkLst>
            <pc:docMk/>
            <pc:sldMk cId="3469334689" sldId="334"/>
            <ac:spMk id="51" creationId="{90CC84EA-9811-41AD-8886-8919CC3D8ADD}"/>
          </ac:spMkLst>
        </pc:spChg>
        <pc:graphicFrameChg chg="add mod modGraphic">
          <ac:chgData name="谷口 幸正" userId="d9fe513b-f051-48aa-8273-a3048b0f912e" providerId="ADAL" clId="{30E77860-3635-4B79-A155-572C7DB02A45}" dt="2023-04-23T09:51:39.491" v="3787" actId="207"/>
          <ac:graphicFrameMkLst>
            <pc:docMk/>
            <pc:sldMk cId="3469334689" sldId="334"/>
            <ac:graphicFrameMk id="49" creationId="{4CB76239-8691-4364-9539-13F7BD1F69C2}"/>
          </ac:graphicFrameMkLst>
        </pc:graphicFrameChg>
      </pc:sldChg>
      <pc:sldChg chg="addSp delSp modSp add mod delAnim modAnim">
        <pc:chgData name="谷口 幸正" userId="d9fe513b-f051-48aa-8273-a3048b0f912e" providerId="ADAL" clId="{30E77860-3635-4B79-A155-572C7DB02A45}" dt="2023-04-23T09:52:07.414" v="3797" actId="14100"/>
        <pc:sldMkLst>
          <pc:docMk/>
          <pc:sldMk cId="2421937038" sldId="335"/>
        </pc:sldMkLst>
        <pc:spChg chg="mod">
          <ac:chgData name="谷口 幸正" userId="d9fe513b-f051-48aa-8273-a3048b0f912e" providerId="ADAL" clId="{30E77860-3635-4B79-A155-572C7DB02A45}" dt="2023-04-23T06:52:41.347" v="2612" actId="20577"/>
          <ac:spMkLst>
            <pc:docMk/>
            <pc:sldMk cId="2421937038" sldId="335"/>
            <ac:spMk id="3" creationId="{E754AE8E-D8AC-4A60-A259-5E829816758F}"/>
          </ac:spMkLst>
        </pc:spChg>
        <pc:spChg chg="add mod">
          <ac:chgData name="谷口 幸正" userId="d9fe513b-f051-48aa-8273-a3048b0f912e" providerId="ADAL" clId="{30E77860-3635-4B79-A155-572C7DB02A45}" dt="2023-04-23T06:53:56.554" v="2639" actId="1076"/>
          <ac:spMkLst>
            <pc:docMk/>
            <pc:sldMk cId="2421937038" sldId="335"/>
            <ac:spMk id="7" creationId="{D9A1F884-DDB8-4463-8D82-61B6A0F8306C}"/>
          </ac:spMkLst>
        </pc:spChg>
        <pc:spChg chg="add mod">
          <ac:chgData name="谷口 幸正" userId="d9fe513b-f051-48aa-8273-a3048b0f912e" providerId="ADAL" clId="{30E77860-3635-4B79-A155-572C7DB02A45}" dt="2023-04-23T06:54:09.175" v="2641" actId="1076"/>
          <ac:spMkLst>
            <pc:docMk/>
            <pc:sldMk cId="2421937038" sldId="335"/>
            <ac:spMk id="9" creationId="{BB575794-B69C-4A95-8239-79EA3061EDE6}"/>
          </ac:spMkLst>
        </pc:spChg>
        <pc:spChg chg="add mod">
          <ac:chgData name="谷口 幸正" userId="d9fe513b-f051-48aa-8273-a3048b0f912e" providerId="ADAL" clId="{30E77860-3635-4B79-A155-572C7DB02A45}" dt="2023-04-23T06:53:51.039" v="2637" actId="1076"/>
          <ac:spMkLst>
            <pc:docMk/>
            <pc:sldMk cId="2421937038" sldId="335"/>
            <ac:spMk id="10" creationId="{FFB57568-D0D7-402E-8A24-35FEA1AA9504}"/>
          </ac:spMkLst>
        </pc:spChg>
        <pc:spChg chg="add mod">
          <ac:chgData name="谷口 幸正" userId="d9fe513b-f051-48aa-8273-a3048b0f912e" providerId="ADAL" clId="{30E77860-3635-4B79-A155-572C7DB02A45}" dt="2023-04-23T06:54:01.107" v="2640" actId="1076"/>
          <ac:spMkLst>
            <pc:docMk/>
            <pc:sldMk cId="2421937038" sldId="335"/>
            <ac:spMk id="11" creationId="{C2A90BD9-5BCF-4D92-AEF4-F22677DB1B1F}"/>
          </ac:spMkLst>
        </pc:spChg>
        <pc:spChg chg="add mod">
          <ac:chgData name="谷口 幸正" userId="d9fe513b-f051-48aa-8273-a3048b0f912e" providerId="ADAL" clId="{30E77860-3635-4B79-A155-572C7DB02A45}" dt="2023-04-23T06:53:51.039" v="2637" actId="1076"/>
          <ac:spMkLst>
            <pc:docMk/>
            <pc:sldMk cId="2421937038" sldId="335"/>
            <ac:spMk id="12" creationId="{240F203B-3517-4B09-BFC4-600494515851}"/>
          </ac:spMkLst>
        </pc:spChg>
        <pc:spChg chg="add mod">
          <ac:chgData name="谷口 幸正" userId="d9fe513b-f051-48aa-8273-a3048b0f912e" providerId="ADAL" clId="{30E77860-3635-4B79-A155-572C7DB02A45}" dt="2023-04-23T06:53:51.039" v="2637" actId="1076"/>
          <ac:spMkLst>
            <pc:docMk/>
            <pc:sldMk cId="2421937038" sldId="335"/>
            <ac:spMk id="13" creationId="{D75B4443-8D3A-4D48-958D-36C1230FCC57}"/>
          </ac:spMkLst>
        </pc:spChg>
        <pc:spChg chg="add mod">
          <ac:chgData name="谷口 幸正" userId="d9fe513b-f051-48aa-8273-a3048b0f912e" providerId="ADAL" clId="{30E77860-3635-4B79-A155-572C7DB02A45}" dt="2023-04-23T06:53:51.039" v="2637" actId="1076"/>
          <ac:spMkLst>
            <pc:docMk/>
            <pc:sldMk cId="2421937038" sldId="335"/>
            <ac:spMk id="14" creationId="{071D3A03-916A-430A-A0C1-82D4CFC0D15E}"/>
          </ac:spMkLst>
        </pc:spChg>
        <pc:spChg chg="add mod">
          <ac:chgData name="谷口 幸正" userId="d9fe513b-f051-48aa-8273-a3048b0f912e" providerId="ADAL" clId="{30E77860-3635-4B79-A155-572C7DB02A45}" dt="2023-04-23T06:53:51.039" v="2637" actId="1076"/>
          <ac:spMkLst>
            <pc:docMk/>
            <pc:sldMk cId="2421937038" sldId="335"/>
            <ac:spMk id="15" creationId="{8C9D0DF8-D36D-455C-9955-61127B7ACE06}"/>
          </ac:spMkLst>
        </pc:spChg>
        <pc:spChg chg="add mod">
          <ac:chgData name="谷口 幸正" userId="d9fe513b-f051-48aa-8273-a3048b0f912e" providerId="ADAL" clId="{30E77860-3635-4B79-A155-572C7DB02A45}" dt="2023-04-23T06:53:51.039" v="2637" actId="1076"/>
          <ac:spMkLst>
            <pc:docMk/>
            <pc:sldMk cId="2421937038" sldId="335"/>
            <ac:spMk id="16" creationId="{E0EFEA59-A586-49D3-877C-6DF46B8FB08C}"/>
          </ac:spMkLst>
        </pc:spChg>
        <pc:spChg chg="add mod">
          <ac:chgData name="谷口 幸正" userId="d9fe513b-f051-48aa-8273-a3048b0f912e" providerId="ADAL" clId="{30E77860-3635-4B79-A155-572C7DB02A45}" dt="2023-04-23T06:53:51.039" v="2637" actId="1076"/>
          <ac:spMkLst>
            <pc:docMk/>
            <pc:sldMk cId="2421937038" sldId="335"/>
            <ac:spMk id="17" creationId="{CCF07B29-E262-4856-B463-6E2B893082E6}"/>
          </ac:spMkLst>
        </pc:spChg>
        <pc:spChg chg="add mod">
          <ac:chgData name="谷口 幸正" userId="d9fe513b-f051-48aa-8273-a3048b0f912e" providerId="ADAL" clId="{30E77860-3635-4B79-A155-572C7DB02A45}" dt="2023-04-23T06:53:51.039" v="2637" actId="1076"/>
          <ac:spMkLst>
            <pc:docMk/>
            <pc:sldMk cId="2421937038" sldId="335"/>
            <ac:spMk id="18" creationId="{C9765F3D-67EA-4055-8C91-3B7C9CE036A5}"/>
          </ac:spMkLst>
        </pc:spChg>
        <pc:spChg chg="add mod">
          <ac:chgData name="谷口 幸正" userId="d9fe513b-f051-48aa-8273-a3048b0f912e" providerId="ADAL" clId="{30E77860-3635-4B79-A155-572C7DB02A45}" dt="2023-04-23T06:53:51.039" v="2637" actId="1076"/>
          <ac:spMkLst>
            <pc:docMk/>
            <pc:sldMk cId="2421937038" sldId="335"/>
            <ac:spMk id="19" creationId="{A1257DC1-2571-4A90-B0DD-51511F5559F5}"/>
          </ac:spMkLst>
        </pc:spChg>
        <pc:spChg chg="add mod">
          <ac:chgData name="谷口 幸正" userId="d9fe513b-f051-48aa-8273-a3048b0f912e" providerId="ADAL" clId="{30E77860-3635-4B79-A155-572C7DB02A45}" dt="2023-04-23T06:53:51.039" v="2637" actId="1076"/>
          <ac:spMkLst>
            <pc:docMk/>
            <pc:sldMk cId="2421937038" sldId="335"/>
            <ac:spMk id="20" creationId="{1CE4C521-C848-4FC3-99B8-C49584354BED}"/>
          </ac:spMkLst>
        </pc:spChg>
        <pc:spChg chg="add mod">
          <ac:chgData name="谷口 幸正" userId="d9fe513b-f051-48aa-8273-a3048b0f912e" providerId="ADAL" clId="{30E77860-3635-4B79-A155-572C7DB02A45}" dt="2023-04-23T06:53:51.039" v="2637" actId="1076"/>
          <ac:spMkLst>
            <pc:docMk/>
            <pc:sldMk cId="2421937038" sldId="335"/>
            <ac:spMk id="21" creationId="{CF5E6F3B-C861-4B43-90CF-05C7250E0840}"/>
          </ac:spMkLst>
        </pc:spChg>
        <pc:spChg chg="add mod">
          <ac:chgData name="谷口 幸正" userId="d9fe513b-f051-48aa-8273-a3048b0f912e" providerId="ADAL" clId="{30E77860-3635-4B79-A155-572C7DB02A45}" dt="2023-04-23T06:53:51.039" v="2637" actId="1076"/>
          <ac:spMkLst>
            <pc:docMk/>
            <pc:sldMk cId="2421937038" sldId="335"/>
            <ac:spMk id="22" creationId="{8DD55FF1-7DC8-4551-A925-52E294962AEA}"/>
          </ac:spMkLst>
        </pc:spChg>
        <pc:spChg chg="add mod">
          <ac:chgData name="谷口 幸正" userId="d9fe513b-f051-48aa-8273-a3048b0f912e" providerId="ADAL" clId="{30E77860-3635-4B79-A155-572C7DB02A45}" dt="2023-04-23T06:53:51.039" v="2637" actId="1076"/>
          <ac:spMkLst>
            <pc:docMk/>
            <pc:sldMk cId="2421937038" sldId="335"/>
            <ac:spMk id="23" creationId="{BC73A4DE-30F2-4EA4-8CEB-A9BD0F3DE06B}"/>
          </ac:spMkLst>
        </pc:spChg>
        <pc:spChg chg="add mod">
          <ac:chgData name="谷口 幸正" userId="d9fe513b-f051-48aa-8273-a3048b0f912e" providerId="ADAL" clId="{30E77860-3635-4B79-A155-572C7DB02A45}" dt="2023-04-23T06:53:51.039" v="2637" actId="1076"/>
          <ac:spMkLst>
            <pc:docMk/>
            <pc:sldMk cId="2421937038" sldId="335"/>
            <ac:spMk id="24" creationId="{7DEA2EC0-4886-467F-841F-0FECAD6D1E03}"/>
          </ac:spMkLst>
        </pc:spChg>
        <pc:spChg chg="add mod">
          <ac:chgData name="谷口 幸正" userId="d9fe513b-f051-48aa-8273-a3048b0f912e" providerId="ADAL" clId="{30E77860-3635-4B79-A155-572C7DB02A45}" dt="2023-04-23T06:53:51.039" v="2637" actId="1076"/>
          <ac:spMkLst>
            <pc:docMk/>
            <pc:sldMk cId="2421937038" sldId="335"/>
            <ac:spMk id="25" creationId="{0451FF3D-DB27-46FD-BBD3-E9751CEE286D}"/>
          </ac:spMkLst>
        </pc:spChg>
        <pc:spChg chg="add del mod">
          <ac:chgData name="谷口 幸正" userId="d9fe513b-f051-48aa-8273-a3048b0f912e" providerId="ADAL" clId="{30E77860-3635-4B79-A155-572C7DB02A45}" dt="2023-04-23T09:51:53.482" v="3790" actId="478"/>
          <ac:spMkLst>
            <pc:docMk/>
            <pc:sldMk cId="2421937038" sldId="335"/>
            <ac:spMk id="26" creationId="{807A0628-AE6C-4EAD-B196-A6ED42A88A53}"/>
          </ac:spMkLst>
        </pc:spChg>
        <pc:spChg chg="add del mod">
          <ac:chgData name="谷口 幸正" userId="d9fe513b-f051-48aa-8273-a3048b0f912e" providerId="ADAL" clId="{30E77860-3635-4B79-A155-572C7DB02A45}" dt="2023-04-23T06:53:28.624" v="2634" actId="478"/>
          <ac:spMkLst>
            <pc:docMk/>
            <pc:sldMk cId="2421937038" sldId="335"/>
            <ac:spMk id="26" creationId="{E22886C1-D785-49A8-AB27-C5801E799F4F}"/>
          </ac:spMkLst>
        </pc:spChg>
        <pc:spChg chg="add mod">
          <ac:chgData name="谷口 幸正" userId="d9fe513b-f051-48aa-8273-a3048b0f912e" providerId="ADAL" clId="{30E77860-3635-4B79-A155-572C7DB02A45}" dt="2023-04-23T06:54:56.076" v="2694" actId="14100"/>
          <ac:spMkLst>
            <pc:docMk/>
            <pc:sldMk cId="2421937038" sldId="335"/>
            <ac:spMk id="27" creationId="{21BDA9AD-A322-4622-BD70-5A2D6A5F74A4}"/>
          </ac:spMkLst>
        </pc:spChg>
        <pc:spChg chg="add mod">
          <ac:chgData name="谷口 幸正" userId="d9fe513b-f051-48aa-8273-a3048b0f912e" providerId="ADAL" clId="{30E77860-3635-4B79-A155-572C7DB02A45}" dt="2023-04-23T09:52:07.414" v="3797" actId="14100"/>
          <ac:spMkLst>
            <pc:docMk/>
            <pc:sldMk cId="2421937038" sldId="335"/>
            <ac:spMk id="28" creationId="{A9E8C02D-781B-4EA8-AE82-3D0A12AB320C}"/>
          </ac:spMkLst>
        </pc:spChg>
        <pc:spChg chg="del">
          <ac:chgData name="谷口 幸正" userId="d9fe513b-f051-48aa-8273-a3048b0f912e" providerId="ADAL" clId="{30E77860-3635-4B79-A155-572C7DB02A45}" dt="2023-04-23T06:52:16.031" v="2558" actId="478"/>
          <ac:spMkLst>
            <pc:docMk/>
            <pc:sldMk cId="2421937038" sldId="335"/>
            <ac:spMk id="50" creationId="{06BD3D7A-7751-4A1C-BC9C-5EF0F363AE6E}"/>
          </ac:spMkLst>
        </pc:spChg>
        <pc:spChg chg="del">
          <ac:chgData name="谷口 幸正" userId="d9fe513b-f051-48aa-8273-a3048b0f912e" providerId="ADAL" clId="{30E77860-3635-4B79-A155-572C7DB02A45}" dt="2023-04-23T06:52:16.031" v="2558" actId="478"/>
          <ac:spMkLst>
            <pc:docMk/>
            <pc:sldMk cId="2421937038" sldId="335"/>
            <ac:spMk id="51" creationId="{90CC84EA-9811-41AD-8886-8919CC3D8ADD}"/>
          </ac:spMkLst>
        </pc:spChg>
        <pc:graphicFrameChg chg="add mod">
          <ac:chgData name="谷口 幸正" userId="d9fe513b-f051-48aa-8273-a3048b0f912e" providerId="ADAL" clId="{30E77860-3635-4B79-A155-572C7DB02A45}" dt="2023-04-23T06:53:51.039" v="2637" actId="1076"/>
          <ac:graphicFrameMkLst>
            <pc:docMk/>
            <pc:sldMk cId="2421937038" sldId="335"/>
            <ac:graphicFrameMk id="8" creationId="{6E75F510-1935-4793-8A74-F0E5B0402C7F}"/>
          </ac:graphicFrameMkLst>
        </pc:graphicFrameChg>
        <pc:graphicFrameChg chg="del">
          <ac:chgData name="谷口 幸正" userId="d9fe513b-f051-48aa-8273-a3048b0f912e" providerId="ADAL" clId="{30E77860-3635-4B79-A155-572C7DB02A45}" dt="2023-04-23T06:52:16.031" v="2558" actId="478"/>
          <ac:graphicFrameMkLst>
            <pc:docMk/>
            <pc:sldMk cId="2421937038" sldId="335"/>
            <ac:graphicFrameMk id="49" creationId="{4CB76239-8691-4364-9539-13F7BD1F69C2}"/>
          </ac:graphicFrameMkLst>
        </pc:graphicFrameChg>
      </pc:sldChg>
      <pc:sldChg chg="addSp delSp modSp add mod delAnim modAnim">
        <pc:chgData name="谷口 幸正" userId="d9fe513b-f051-48aa-8273-a3048b0f912e" providerId="ADAL" clId="{30E77860-3635-4B79-A155-572C7DB02A45}" dt="2023-04-23T09:52:14.919" v="3800" actId="14100"/>
        <pc:sldMkLst>
          <pc:docMk/>
          <pc:sldMk cId="2790198391" sldId="336"/>
        </pc:sldMkLst>
        <pc:spChg chg="mod">
          <ac:chgData name="谷口 幸正" userId="d9fe513b-f051-48aa-8273-a3048b0f912e" providerId="ADAL" clId="{30E77860-3635-4B79-A155-572C7DB02A45}" dt="2023-04-23T06:55:31.423" v="2715" actId="20577"/>
          <ac:spMkLst>
            <pc:docMk/>
            <pc:sldMk cId="2790198391" sldId="336"/>
            <ac:spMk id="3" creationId="{E754AE8E-D8AC-4A60-A259-5E829816758F}"/>
          </ac:spMkLst>
        </pc:spChg>
        <pc:spChg chg="del">
          <ac:chgData name="谷口 幸正" userId="d9fe513b-f051-48aa-8273-a3048b0f912e" providerId="ADAL" clId="{30E77860-3635-4B79-A155-572C7DB02A45}" dt="2023-04-23T06:55:11.048" v="2696" actId="478"/>
          <ac:spMkLst>
            <pc:docMk/>
            <pc:sldMk cId="2790198391" sldId="336"/>
            <ac:spMk id="7" creationId="{D9A1F884-DDB8-4463-8D82-61B6A0F8306C}"/>
          </ac:spMkLst>
        </pc:spChg>
        <pc:spChg chg="del">
          <ac:chgData name="谷口 幸正" userId="d9fe513b-f051-48aa-8273-a3048b0f912e" providerId="ADAL" clId="{30E77860-3635-4B79-A155-572C7DB02A45}" dt="2023-04-23T06:55:11.048" v="2696" actId="478"/>
          <ac:spMkLst>
            <pc:docMk/>
            <pc:sldMk cId="2790198391" sldId="336"/>
            <ac:spMk id="9" creationId="{BB575794-B69C-4A95-8239-79EA3061EDE6}"/>
          </ac:spMkLst>
        </pc:spChg>
        <pc:spChg chg="del">
          <ac:chgData name="谷口 幸正" userId="d9fe513b-f051-48aa-8273-a3048b0f912e" providerId="ADAL" clId="{30E77860-3635-4B79-A155-572C7DB02A45}" dt="2023-04-23T06:55:11.048" v="2696" actId="478"/>
          <ac:spMkLst>
            <pc:docMk/>
            <pc:sldMk cId="2790198391" sldId="336"/>
            <ac:spMk id="10" creationId="{FFB57568-D0D7-402E-8A24-35FEA1AA9504}"/>
          </ac:spMkLst>
        </pc:spChg>
        <pc:spChg chg="del">
          <ac:chgData name="谷口 幸正" userId="d9fe513b-f051-48aa-8273-a3048b0f912e" providerId="ADAL" clId="{30E77860-3635-4B79-A155-572C7DB02A45}" dt="2023-04-23T06:55:11.048" v="2696" actId="478"/>
          <ac:spMkLst>
            <pc:docMk/>
            <pc:sldMk cId="2790198391" sldId="336"/>
            <ac:spMk id="11" creationId="{C2A90BD9-5BCF-4D92-AEF4-F22677DB1B1F}"/>
          </ac:spMkLst>
        </pc:spChg>
        <pc:spChg chg="del">
          <ac:chgData name="谷口 幸正" userId="d9fe513b-f051-48aa-8273-a3048b0f912e" providerId="ADAL" clId="{30E77860-3635-4B79-A155-572C7DB02A45}" dt="2023-04-23T06:55:11.048" v="2696" actId="478"/>
          <ac:spMkLst>
            <pc:docMk/>
            <pc:sldMk cId="2790198391" sldId="336"/>
            <ac:spMk id="12" creationId="{240F203B-3517-4B09-BFC4-600494515851}"/>
          </ac:spMkLst>
        </pc:spChg>
        <pc:spChg chg="del">
          <ac:chgData name="谷口 幸正" userId="d9fe513b-f051-48aa-8273-a3048b0f912e" providerId="ADAL" clId="{30E77860-3635-4B79-A155-572C7DB02A45}" dt="2023-04-23T06:55:11.048" v="2696" actId="478"/>
          <ac:spMkLst>
            <pc:docMk/>
            <pc:sldMk cId="2790198391" sldId="336"/>
            <ac:spMk id="13" creationId="{D75B4443-8D3A-4D48-958D-36C1230FCC57}"/>
          </ac:spMkLst>
        </pc:spChg>
        <pc:spChg chg="del">
          <ac:chgData name="谷口 幸正" userId="d9fe513b-f051-48aa-8273-a3048b0f912e" providerId="ADAL" clId="{30E77860-3635-4B79-A155-572C7DB02A45}" dt="2023-04-23T06:55:11.048" v="2696" actId="478"/>
          <ac:spMkLst>
            <pc:docMk/>
            <pc:sldMk cId="2790198391" sldId="336"/>
            <ac:spMk id="14" creationId="{071D3A03-916A-430A-A0C1-82D4CFC0D15E}"/>
          </ac:spMkLst>
        </pc:spChg>
        <pc:spChg chg="del">
          <ac:chgData name="谷口 幸正" userId="d9fe513b-f051-48aa-8273-a3048b0f912e" providerId="ADAL" clId="{30E77860-3635-4B79-A155-572C7DB02A45}" dt="2023-04-23T06:55:11.048" v="2696" actId="478"/>
          <ac:spMkLst>
            <pc:docMk/>
            <pc:sldMk cId="2790198391" sldId="336"/>
            <ac:spMk id="15" creationId="{8C9D0DF8-D36D-455C-9955-61127B7ACE06}"/>
          </ac:spMkLst>
        </pc:spChg>
        <pc:spChg chg="del">
          <ac:chgData name="谷口 幸正" userId="d9fe513b-f051-48aa-8273-a3048b0f912e" providerId="ADAL" clId="{30E77860-3635-4B79-A155-572C7DB02A45}" dt="2023-04-23T06:55:11.048" v="2696" actId="478"/>
          <ac:spMkLst>
            <pc:docMk/>
            <pc:sldMk cId="2790198391" sldId="336"/>
            <ac:spMk id="16" creationId="{E0EFEA59-A586-49D3-877C-6DF46B8FB08C}"/>
          </ac:spMkLst>
        </pc:spChg>
        <pc:spChg chg="del">
          <ac:chgData name="谷口 幸正" userId="d9fe513b-f051-48aa-8273-a3048b0f912e" providerId="ADAL" clId="{30E77860-3635-4B79-A155-572C7DB02A45}" dt="2023-04-23T06:55:11.048" v="2696" actId="478"/>
          <ac:spMkLst>
            <pc:docMk/>
            <pc:sldMk cId="2790198391" sldId="336"/>
            <ac:spMk id="17" creationId="{CCF07B29-E262-4856-B463-6E2B893082E6}"/>
          </ac:spMkLst>
        </pc:spChg>
        <pc:spChg chg="del">
          <ac:chgData name="谷口 幸正" userId="d9fe513b-f051-48aa-8273-a3048b0f912e" providerId="ADAL" clId="{30E77860-3635-4B79-A155-572C7DB02A45}" dt="2023-04-23T06:55:11.048" v="2696" actId="478"/>
          <ac:spMkLst>
            <pc:docMk/>
            <pc:sldMk cId="2790198391" sldId="336"/>
            <ac:spMk id="18" creationId="{C9765F3D-67EA-4055-8C91-3B7C9CE036A5}"/>
          </ac:spMkLst>
        </pc:spChg>
        <pc:spChg chg="del">
          <ac:chgData name="谷口 幸正" userId="d9fe513b-f051-48aa-8273-a3048b0f912e" providerId="ADAL" clId="{30E77860-3635-4B79-A155-572C7DB02A45}" dt="2023-04-23T06:55:11.048" v="2696" actId="478"/>
          <ac:spMkLst>
            <pc:docMk/>
            <pc:sldMk cId="2790198391" sldId="336"/>
            <ac:spMk id="19" creationId="{A1257DC1-2571-4A90-B0DD-51511F5559F5}"/>
          </ac:spMkLst>
        </pc:spChg>
        <pc:spChg chg="del">
          <ac:chgData name="谷口 幸正" userId="d9fe513b-f051-48aa-8273-a3048b0f912e" providerId="ADAL" clId="{30E77860-3635-4B79-A155-572C7DB02A45}" dt="2023-04-23T06:55:11.048" v="2696" actId="478"/>
          <ac:spMkLst>
            <pc:docMk/>
            <pc:sldMk cId="2790198391" sldId="336"/>
            <ac:spMk id="20" creationId="{1CE4C521-C848-4FC3-99B8-C49584354BED}"/>
          </ac:spMkLst>
        </pc:spChg>
        <pc:spChg chg="del">
          <ac:chgData name="谷口 幸正" userId="d9fe513b-f051-48aa-8273-a3048b0f912e" providerId="ADAL" clId="{30E77860-3635-4B79-A155-572C7DB02A45}" dt="2023-04-23T06:55:11.048" v="2696" actId="478"/>
          <ac:spMkLst>
            <pc:docMk/>
            <pc:sldMk cId="2790198391" sldId="336"/>
            <ac:spMk id="21" creationId="{CF5E6F3B-C861-4B43-90CF-05C7250E0840}"/>
          </ac:spMkLst>
        </pc:spChg>
        <pc:spChg chg="del">
          <ac:chgData name="谷口 幸正" userId="d9fe513b-f051-48aa-8273-a3048b0f912e" providerId="ADAL" clId="{30E77860-3635-4B79-A155-572C7DB02A45}" dt="2023-04-23T06:55:11.048" v="2696" actId="478"/>
          <ac:spMkLst>
            <pc:docMk/>
            <pc:sldMk cId="2790198391" sldId="336"/>
            <ac:spMk id="22" creationId="{8DD55FF1-7DC8-4551-A925-52E294962AEA}"/>
          </ac:spMkLst>
        </pc:spChg>
        <pc:spChg chg="del">
          <ac:chgData name="谷口 幸正" userId="d9fe513b-f051-48aa-8273-a3048b0f912e" providerId="ADAL" clId="{30E77860-3635-4B79-A155-572C7DB02A45}" dt="2023-04-23T06:55:11.048" v="2696" actId="478"/>
          <ac:spMkLst>
            <pc:docMk/>
            <pc:sldMk cId="2790198391" sldId="336"/>
            <ac:spMk id="23" creationId="{BC73A4DE-30F2-4EA4-8CEB-A9BD0F3DE06B}"/>
          </ac:spMkLst>
        </pc:spChg>
        <pc:spChg chg="del">
          <ac:chgData name="谷口 幸正" userId="d9fe513b-f051-48aa-8273-a3048b0f912e" providerId="ADAL" clId="{30E77860-3635-4B79-A155-572C7DB02A45}" dt="2023-04-23T06:55:11.048" v="2696" actId="478"/>
          <ac:spMkLst>
            <pc:docMk/>
            <pc:sldMk cId="2790198391" sldId="336"/>
            <ac:spMk id="24" creationId="{7DEA2EC0-4886-467F-841F-0FECAD6D1E03}"/>
          </ac:spMkLst>
        </pc:spChg>
        <pc:spChg chg="del">
          <ac:chgData name="谷口 幸正" userId="d9fe513b-f051-48aa-8273-a3048b0f912e" providerId="ADAL" clId="{30E77860-3635-4B79-A155-572C7DB02A45}" dt="2023-04-23T06:55:11.048" v="2696" actId="478"/>
          <ac:spMkLst>
            <pc:docMk/>
            <pc:sldMk cId="2790198391" sldId="336"/>
            <ac:spMk id="25" creationId="{0451FF3D-DB27-46FD-BBD3-E9751CEE286D}"/>
          </ac:spMkLst>
        </pc:spChg>
        <pc:spChg chg="add mod">
          <ac:chgData name="谷口 幸正" userId="d9fe513b-f051-48aa-8273-a3048b0f912e" providerId="ADAL" clId="{30E77860-3635-4B79-A155-572C7DB02A45}" dt="2023-04-23T09:52:14.919" v="3800" actId="14100"/>
          <ac:spMkLst>
            <pc:docMk/>
            <pc:sldMk cId="2790198391" sldId="336"/>
            <ac:spMk id="25" creationId="{418A6676-F9CE-4864-9489-817279C446C0}"/>
          </ac:spMkLst>
        </pc:spChg>
        <pc:spChg chg="add mod">
          <ac:chgData name="谷口 幸正" userId="d9fe513b-f051-48aa-8273-a3048b0f912e" providerId="ADAL" clId="{30E77860-3635-4B79-A155-572C7DB02A45}" dt="2023-04-23T06:56:58.496" v="2756" actId="1076"/>
          <ac:spMkLst>
            <pc:docMk/>
            <pc:sldMk cId="2790198391" sldId="336"/>
            <ac:spMk id="26" creationId="{F8E64496-3D8E-422F-83ED-207ECE10CC0C}"/>
          </ac:spMkLst>
        </pc:spChg>
        <pc:spChg chg="del">
          <ac:chgData name="谷口 幸正" userId="d9fe513b-f051-48aa-8273-a3048b0f912e" providerId="ADAL" clId="{30E77860-3635-4B79-A155-572C7DB02A45}" dt="2023-04-23T06:55:11.048" v="2696" actId="478"/>
          <ac:spMkLst>
            <pc:docMk/>
            <pc:sldMk cId="2790198391" sldId="336"/>
            <ac:spMk id="27" creationId="{21BDA9AD-A322-4622-BD70-5A2D6A5F74A4}"/>
          </ac:spMkLst>
        </pc:spChg>
        <pc:spChg chg="add mod">
          <ac:chgData name="谷口 幸正" userId="d9fe513b-f051-48aa-8273-a3048b0f912e" providerId="ADAL" clId="{30E77860-3635-4B79-A155-572C7DB02A45}" dt="2023-04-23T06:56:58.496" v="2756" actId="1076"/>
          <ac:spMkLst>
            <pc:docMk/>
            <pc:sldMk cId="2790198391" sldId="336"/>
            <ac:spMk id="29" creationId="{821CA88B-1B62-41E0-80C3-CC7017803256}"/>
          </ac:spMkLst>
        </pc:spChg>
        <pc:spChg chg="add mod">
          <ac:chgData name="谷口 幸正" userId="d9fe513b-f051-48aa-8273-a3048b0f912e" providerId="ADAL" clId="{30E77860-3635-4B79-A155-572C7DB02A45}" dt="2023-04-23T06:56:58.496" v="2756" actId="1076"/>
          <ac:spMkLst>
            <pc:docMk/>
            <pc:sldMk cId="2790198391" sldId="336"/>
            <ac:spMk id="30" creationId="{7D8CED3F-6791-4966-8B91-052D0EECC894}"/>
          </ac:spMkLst>
        </pc:spChg>
        <pc:spChg chg="mod">
          <ac:chgData name="谷口 幸正" userId="d9fe513b-f051-48aa-8273-a3048b0f912e" providerId="ADAL" clId="{30E77860-3635-4B79-A155-572C7DB02A45}" dt="2023-04-23T06:55:52.387" v="2716"/>
          <ac:spMkLst>
            <pc:docMk/>
            <pc:sldMk cId="2790198391" sldId="336"/>
            <ac:spMk id="32" creationId="{5F01C62B-11A7-4802-B760-718BA34E37EE}"/>
          </ac:spMkLst>
        </pc:spChg>
        <pc:spChg chg="mod">
          <ac:chgData name="谷口 幸正" userId="d9fe513b-f051-48aa-8273-a3048b0f912e" providerId="ADAL" clId="{30E77860-3635-4B79-A155-572C7DB02A45}" dt="2023-04-23T06:55:52.387" v="2716"/>
          <ac:spMkLst>
            <pc:docMk/>
            <pc:sldMk cId="2790198391" sldId="336"/>
            <ac:spMk id="33" creationId="{DFBD001D-FBAE-4C51-82AE-662B69ED470D}"/>
          </ac:spMkLst>
        </pc:spChg>
        <pc:spChg chg="mod">
          <ac:chgData name="谷口 幸正" userId="d9fe513b-f051-48aa-8273-a3048b0f912e" providerId="ADAL" clId="{30E77860-3635-4B79-A155-572C7DB02A45}" dt="2023-04-23T06:55:52.387" v="2716"/>
          <ac:spMkLst>
            <pc:docMk/>
            <pc:sldMk cId="2790198391" sldId="336"/>
            <ac:spMk id="34" creationId="{FD7166B7-C7B9-438E-98B3-91552789C64C}"/>
          </ac:spMkLst>
        </pc:spChg>
        <pc:spChg chg="mod">
          <ac:chgData name="谷口 幸正" userId="d9fe513b-f051-48aa-8273-a3048b0f912e" providerId="ADAL" clId="{30E77860-3635-4B79-A155-572C7DB02A45}" dt="2023-04-23T06:55:52.387" v="2716"/>
          <ac:spMkLst>
            <pc:docMk/>
            <pc:sldMk cId="2790198391" sldId="336"/>
            <ac:spMk id="35" creationId="{A0A30EA9-7973-4F3C-8C24-429D420A0A78}"/>
          </ac:spMkLst>
        </pc:spChg>
        <pc:spChg chg="mod">
          <ac:chgData name="谷口 幸正" userId="d9fe513b-f051-48aa-8273-a3048b0f912e" providerId="ADAL" clId="{30E77860-3635-4B79-A155-572C7DB02A45}" dt="2023-04-23T06:55:52.387" v="2716"/>
          <ac:spMkLst>
            <pc:docMk/>
            <pc:sldMk cId="2790198391" sldId="336"/>
            <ac:spMk id="37" creationId="{5F48A985-E261-4768-A5D4-F4D8065211A1}"/>
          </ac:spMkLst>
        </pc:spChg>
        <pc:spChg chg="mod">
          <ac:chgData name="谷口 幸正" userId="d9fe513b-f051-48aa-8273-a3048b0f912e" providerId="ADAL" clId="{30E77860-3635-4B79-A155-572C7DB02A45}" dt="2023-04-23T06:55:52.387" v="2716"/>
          <ac:spMkLst>
            <pc:docMk/>
            <pc:sldMk cId="2790198391" sldId="336"/>
            <ac:spMk id="38" creationId="{CC5F1694-AE4F-4573-8A09-1A27069C4314}"/>
          </ac:spMkLst>
        </pc:spChg>
        <pc:spChg chg="add mod">
          <ac:chgData name="谷口 幸正" userId="d9fe513b-f051-48aa-8273-a3048b0f912e" providerId="ADAL" clId="{30E77860-3635-4B79-A155-572C7DB02A45}" dt="2023-04-23T06:56:58.496" v="2756" actId="1076"/>
          <ac:spMkLst>
            <pc:docMk/>
            <pc:sldMk cId="2790198391" sldId="336"/>
            <ac:spMk id="39" creationId="{0F4D4A5E-24DD-4585-8D2F-C8E4587FCA9B}"/>
          </ac:spMkLst>
        </pc:spChg>
        <pc:spChg chg="add mod">
          <ac:chgData name="谷口 幸正" userId="d9fe513b-f051-48aa-8273-a3048b0f912e" providerId="ADAL" clId="{30E77860-3635-4B79-A155-572C7DB02A45}" dt="2023-04-23T06:56:58.496" v="2756" actId="1076"/>
          <ac:spMkLst>
            <pc:docMk/>
            <pc:sldMk cId="2790198391" sldId="336"/>
            <ac:spMk id="40" creationId="{E3D96D77-322D-4E2E-A264-10CAD6E808ED}"/>
          </ac:spMkLst>
        </pc:spChg>
        <pc:spChg chg="add mod">
          <ac:chgData name="谷口 幸正" userId="d9fe513b-f051-48aa-8273-a3048b0f912e" providerId="ADAL" clId="{30E77860-3635-4B79-A155-572C7DB02A45}" dt="2023-04-23T06:56:58.496" v="2756" actId="1076"/>
          <ac:spMkLst>
            <pc:docMk/>
            <pc:sldMk cId="2790198391" sldId="336"/>
            <ac:spMk id="41" creationId="{9D12CD8B-450C-4DA9-8E9F-35A471BC4EBF}"/>
          </ac:spMkLst>
        </pc:spChg>
        <pc:spChg chg="add mod">
          <ac:chgData name="谷口 幸正" userId="d9fe513b-f051-48aa-8273-a3048b0f912e" providerId="ADAL" clId="{30E77860-3635-4B79-A155-572C7DB02A45}" dt="2023-04-23T06:56:58.496" v="2756" actId="1076"/>
          <ac:spMkLst>
            <pc:docMk/>
            <pc:sldMk cId="2790198391" sldId="336"/>
            <ac:spMk id="42" creationId="{94408C64-4115-404F-9E66-6AE83881970C}"/>
          </ac:spMkLst>
        </pc:spChg>
        <pc:spChg chg="add mod">
          <ac:chgData name="谷口 幸正" userId="d9fe513b-f051-48aa-8273-a3048b0f912e" providerId="ADAL" clId="{30E77860-3635-4B79-A155-572C7DB02A45}" dt="2023-04-23T06:56:58.496" v="2756" actId="1076"/>
          <ac:spMkLst>
            <pc:docMk/>
            <pc:sldMk cId="2790198391" sldId="336"/>
            <ac:spMk id="43" creationId="{F9EF65CC-C769-4A63-AFC5-5458A0075327}"/>
          </ac:spMkLst>
        </pc:spChg>
        <pc:spChg chg="add mod">
          <ac:chgData name="谷口 幸正" userId="d9fe513b-f051-48aa-8273-a3048b0f912e" providerId="ADAL" clId="{30E77860-3635-4B79-A155-572C7DB02A45}" dt="2023-04-23T06:56:58.496" v="2756" actId="1076"/>
          <ac:spMkLst>
            <pc:docMk/>
            <pc:sldMk cId="2790198391" sldId="336"/>
            <ac:spMk id="44" creationId="{09FD372D-236B-41D6-9ACF-D3151ACFBA82}"/>
          </ac:spMkLst>
        </pc:spChg>
        <pc:spChg chg="add mod">
          <ac:chgData name="谷口 幸正" userId="d9fe513b-f051-48aa-8273-a3048b0f912e" providerId="ADAL" clId="{30E77860-3635-4B79-A155-572C7DB02A45}" dt="2023-04-23T06:56:58.496" v="2756" actId="1076"/>
          <ac:spMkLst>
            <pc:docMk/>
            <pc:sldMk cId="2790198391" sldId="336"/>
            <ac:spMk id="45" creationId="{2575153F-8CF8-4CD9-9FD4-5B78CDB54F4D}"/>
          </ac:spMkLst>
        </pc:spChg>
        <pc:spChg chg="add mod">
          <ac:chgData name="谷口 幸正" userId="d9fe513b-f051-48aa-8273-a3048b0f912e" providerId="ADAL" clId="{30E77860-3635-4B79-A155-572C7DB02A45}" dt="2023-04-23T06:57:04.230" v="2757" actId="1076"/>
          <ac:spMkLst>
            <pc:docMk/>
            <pc:sldMk cId="2790198391" sldId="336"/>
            <ac:spMk id="46" creationId="{F9FC5C9E-DD48-483F-B7E4-B5C21F4F5F1E}"/>
          </ac:spMkLst>
        </pc:spChg>
        <pc:spChg chg="add mod">
          <ac:chgData name="谷口 幸正" userId="d9fe513b-f051-48aa-8273-a3048b0f912e" providerId="ADAL" clId="{30E77860-3635-4B79-A155-572C7DB02A45}" dt="2023-04-23T06:56:58.496" v="2756" actId="1076"/>
          <ac:spMkLst>
            <pc:docMk/>
            <pc:sldMk cId="2790198391" sldId="336"/>
            <ac:spMk id="47" creationId="{766D896D-8856-4DB7-A775-0650ACCF3485}"/>
          </ac:spMkLst>
        </pc:spChg>
        <pc:spChg chg="add mod">
          <ac:chgData name="谷口 幸正" userId="d9fe513b-f051-48aa-8273-a3048b0f912e" providerId="ADAL" clId="{30E77860-3635-4B79-A155-572C7DB02A45}" dt="2023-04-23T06:57:18.156" v="2759" actId="20577"/>
          <ac:spMkLst>
            <pc:docMk/>
            <pc:sldMk cId="2790198391" sldId="336"/>
            <ac:spMk id="48" creationId="{C4FCBBC0-3385-4B09-9547-A0E26E8FFD5B}"/>
          </ac:spMkLst>
        </pc:spChg>
        <pc:grpChg chg="add mod">
          <ac:chgData name="谷口 幸正" userId="d9fe513b-f051-48aa-8273-a3048b0f912e" providerId="ADAL" clId="{30E77860-3635-4B79-A155-572C7DB02A45}" dt="2023-04-23T06:56:58.496" v="2756" actId="1076"/>
          <ac:grpSpMkLst>
            <pc:docMk/>
            <pc:sldMk cId="2790198391" sldId="336"/>
            <ac:grpSpMk id="31" creationId="{BA1CF7D4-2889-45A5-B738-3B9D614F77AC}"/>
          </ac:grpSpMkLst>
        </pc:grpChg>
        <pc:graphicFrameChg chg="del">
          <ac:chgData name="谷口 幸正" userId="d9fe513b-f051-48aa-8273-a3048b0f912e" providerId="ADAL" clId="{30E77860-3635-4B79-A155-572C7DB02A45}" dt="2023-04-23T06:55:11.048" v="2696" actId="478"/>
          <ac:graphicFrameMkLst>
            <pc:docMk/>
            <pc:sldMk cId="2790198391" sldId="336"/>
            <ac:graphicFrameMk id="8" creationId="{6E75F510-1935-4793-8A74-F0E5B0402C7F}"/>
          </ac:graphicFrameMkLst>
        </pc:graphicFrameChg>
        <pc:graphicFrameChg chg="add mod">
          <ac:chgData name="谷口 幸正" userId="d9fe513b-f051-48aa-8273-a3048b0f912e" providerId="ADAL" clId="{30E77860-3635-4B79-A155-572C7DB02A45}" dt="2023-04-23T06:56:58.496" v="2756" actId="1076"/>
          <ac:graphicFrameMkLst>
            <pc:docMk/>
            <pc:sldMk cId="2790198391" sldId="336"/>
            <ac:graphicFrameMk id="28" creationId="{5F2B29D9-F584-4A2B-9773-364AA6DF1936}"/>
          </ac:graphicFrameMkLst>
        </pc:graphicFrameChg>
      </pc:sldChg>
    </pc:docChg>
  </pc:docChgLst>
  <pc:docChgLst>
    <pc:chgData name="谷口 幸正" userId="d9fe513b-f051-48aa-8273-a3048b0f912e" providerId="ADAL" clId="{40294683-C528-4608-94F7-F3F31E9CB403}"/>
    <pc:docChg chg="undo redo custSel addSld delSld modSld modMainMaster">
      <pc:chgData name="谷口 幸正" userId="d9fe513b-f051-48aa-8273-a3048b0f912e" providerId="ADAL" clId="{40294683-C528-4608-94F7-F3F31E9CB403}" dt="2023-05-06T03:29:02.986" v="10314" actId="2711"/>
      <pc:docMkLst>
        <pc:docMk/>
      </pc:docMkLst>
      <pc:sldChg chg="delSp modSp mod modClrScheme chgLayout">
        <pc:chgData name="谷口 幸正" userId="d9fe513b-f051-48aa-8273-a3048b0f912e" providerId="ADAL" clId="{40294683-C528-4608-94F7-F3F31E9CB403}" dt="2023-05-06T03:02:23.338" v="9876" actId="2711"/>
        <pc:sldMkLst>
          <pc:docMk/>
          <pc:sldMk cId="419868795" sldId="257"/>
        </pc:sldMkLst>
        <pc:spChg chg="mod">
          <ac:chgData name="谷口 幸正" userId="d9fe513b-f051-48aa-8273-a3048b0f912e" providerId="ADAL" clId="{40294683-C528-4608-94F7-F3F31E9CB403}" dt="2023-05-06T03:02:23.338" v="9876" actId="2711"/>
          <ac:spMkLst>
            <pc:docMk/>
            <pc:sldMk cId="419868795" sldId="257"/>
            <ac:spMk id="5" creationId="{00000000-0000-0000-0000-000000000000}"/>
          </ac:spMkLst>
        </pc:spChg>
        <pc:spChg chg="del mod">
          <ac:chgData name="谷口 幸正" userId="d9fe513b-f051-48aa-8273-a3048b0f912e" providerId="ADAL" clId="{40294683-C528-4608-94F7-F3F31E9CB403}" dt="2023-04-22T00:30:53.699" v="18" actId="478"/>
          <ac:spMkLst>
            <pc:docMk/>
            <pc:sldMk cId="419868795" sldId="257"/>
            <ac:spMk id="6" creationId="{00000000-0000-0000-0000-000000000000}"/>
          </ac:spMkLst>
        </pc:spChg>
      </pc:sldChg>
      <pc:sldChg chg="addSp delSp modSp mod modClrScheme addAnim delAnim chgLayout">
        <pc:chgData name="谷口 幸正" userId="d9fe513b-f051-48aa-8273-a3048b0f912e" providerId="ADAL" clId="{40294683-C528-4608-94F7-F3F31E9CB403}" dt="2023-05-06T03:03:03.679" v="9888" actId="14100"/>
        <pc:sldMkLst>
          <pc:docMk/>
          <pc:sldMk cId="2431497879" sldId="258"/>
        </pc:sldMkLst>
        <pc:spChg chg="del">
          <ac:chgData name="谷口 幸正" userId="d9fe513b-f051-48aa-8273-a3048b0f912e" providerId="ADAL" clId="{40294683-C528-4608-94F7-F3F31E9CB403}" dt="2023-04-22T00:36:31.662" v="130" actId="478"/>
          <ac:spMkLst>
            <pc:docMk/>
            <pc:sldMk cId="2431497879" sldId="258"/>
            <ac:spMk id="4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3:03.679" v="9888" actId="14100"/>
          <ac:spMkLst>
            <pc:docMk/>
            <pc:sldMk cId="2431497879" sldId="258"/>
            <ac:spMk id="6" creationId="{A8D47C6C-75ED-4549-A6E0-8067741939E4}"/>
          </ac:spMkLst>
        </pc:spChg>
        <pc:spChg chg="mod">
          <ac:chgData name="谷口 幸正" userId="d9fe513b-f051-48aa-8273-a3048b0f912e" providerId="ADAL" clId="{40294683-C528-4608-94F7-F3F31E9CB403}" dt="2023-05-06T03:03:03.679" v="9888" actId="14100"/>
          <ac:spMkLst>
            <pc:docMk/>
            <pc:sldMk cId="2431497879" sldId="258"/>
            <ac:spMk id="7" creationId="{4D419C8D-ACBE-493B-B315-04F1A1DB4A7B}"/>
          </ac:spMkLst>
        </pc:spChg>
        <pc:spChg chg="mod">
          <ac:chgData name="谷口 幸正" userId="d9fe513b-f051-48aa-8273-a3048b0f912e" providerId="ADAL" clId="{40294683-C528-4608-94F7-F3F31E9CB403}" dt="2023-05-06T03:03:03.679" v="9888" actId="14100"/>
          <ac:spMkLst>
            <pc:docMk/>
            <pc:sldMk cId="2431497879" sldId="258"/>
            <ac:spMk id="8" creationId="{B41EA11C-729C-487D-8A90-D7E22AA5EB73}"/>
          </ac:spMkLst>
        </pc:spChg>
        <pc:spChg chg="mod">
          <ac:chgData name="谷口 幸正" userId="d9fe513b-f051-48aa-8273-a3048b0f912e" providerId="ADAL" clId="{40294683-C528-4608-94F7-F3F31E9CB403}" dt="2023-05-06T03:03:03.679" v="9888" actId="14100"/>
          <ac:spMkLst>
            <pc:docMk/>
            <pc:sldMk cId="2431497879" sldId="258"/>
            <ac:spMk id="9" creationId="{AF18862F-29DF-4E0C-A156-61D000415E5B}"/>
          </ac:spMkLst>
        </pc:spChg>
        <pc:spChg chg="mod">
          <ac:chgData name="谷口 幸正" userId="d9fe513b-f051-48aa-8273-a3048b0f912e" providerId="ADAL" clId="{40294683-C528-4608-94F7-F3F31E9CB403}" dt="2023-05-06T03:03:03.679" v="9888" actId="14100"/>
          <ac:spMkLst>
            <pc:docMk/>
            <pc:sldMk cId="2431497879" sldId="258"/>
            <ac:spMk id="10" creationId="{6608BF96-8B2D-4B37-999A-BB498671A2D0}"/>
          </ac:spMkLst>
        </pc:spChg>
        <pc:spChg chg="mod">
          <ac:chgData name="谷口 幸正" userId="d9fe513b-f051-48aa-8273-a3048b0f912e" providerId="ADAL" clId="{40294683-C528-4608-94F7-F3F31E9CB403}" dt="2023-05-06T03:03:03.679" v="9888" actId="14100"/>
          <ac:spMkLst>
            <pc:docMk/>
            <pc:sldMk cId="2431497879" sldId="258"/>
            <ac:spMk id="11" creationId="{30C7D588-5DE3-45D7-A56B-1F2EC10D016C}"/>
          </ac:spMkLst>
        </pc:spChg>
        <pc:spChg chg="del">
          <ac:chgData name="谷口 幸正" userId="d9fe513b-f051-48aa-8273-a3048b0f912e" providerId="ADAL" clId="{40294683-C528-4608-94F7-F3F31E9CB403}" dt="2023-04-22T00:31:07.940" v="19" actId="478"/>
          <ac:spMkLst>
            <pc:docMk/>
            <pc:sldMk cId="2431497879" sldId="258"/>
            <ac:spMk id="12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3:03.679" v="9888" actId="14100"/>
          <ac:spMkLst>
            <pc:docMk/>
            <pc:sldMk cId="2431497879" sldId="258"/>
            <ac:spMk id="12" creationId="{7D020264-88DD-4139-8799-64CD61E9062D}"/>
          </ac:spMkLst>
        </pc:spChg>
        <pc:spChg chg="mod">
          <ac:chgData name="谷口 幸正" userId="d9fe513b-f051-48aa-8273-a3048b0f912e" providerId="ADAL" clId="{40294683-C528-4608-94F7-F3F31E9CB403}" dt="2023-05-06T03:02:31.911" v="9877" actId="2711"/>
          <ac:spMkLst>
            <pc:docMk/>
            <pc:sldMk cId="2431497879" sldId="258"/>
            <ac:spMk id="13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35:15.661" v="113" actId="478"/>
          <ac:spMkLst>
            <pc:docMk/>
            <pc:sldMk cId="2431497879" sldId="258"/>
            <ac:spMk id="14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3:03.679" v="9888" actId="14100"/>
          <ac:spMkLst>
            <pc:docMk/>
            <pc:sldMk cId="2431497879" sldId="258"/>
            <ac:spMk id="14" creationId="{917F9B08-DB1F-4B79-95AB-DA074A9D5CB3}"/>
          </ac:spMkLst>
        </pc:spChg>
        <pc:spChg chg="mod">
          <ac:chgData name="谷口 幸正" userId="d9fe513b-f051-48aa-8273-a3048b0f912e" providerId="ADAL" clId="{40294683-C528-4608-94F7-F3F31E9CB403}" dt="2023-05-06T03:02:33.829" v="9878" actId="2711"/>
          <ac:spMkLst>
            <pc:docMk/>
            <pc:sldMk cId="2431497879" sldId="258"/>
            <ac:spMk id="15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36:31.662" v="130" actId="478"/>
          <ac:spMkLst>
            <pc:docMk/>
            <pc:sldMk cId="2431497879" sldId="258"/>
            <ac:spMk id="16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3:03.679" v="9888" actId="14100"/>
          <ac:spMkLst>
            <pc:docMk/>
            <pc:sldMk cId="2431497879" sldId="258"/>
            <ac:spMk id="16" creationId="{4ABDE413-56BC-4DD6-BD14-0EDAF468E5D4}"/>
          </ac:spMkLst>
        </pc:spChg>
        <pc:spChg chg="del">
          <ac:chgData name="谷口 幸正" userId="d9fe513b-f051-48aa-8273-a3048b0f912e" providerId="ADAL" clId="{40294683-C528-4608-94F7-F3F31E9CB403}" dt="2023-04-22T00:36:31.662" v="130" actId="478"/>
          <ac:spMkLst>
            <pc:docMk/>
            <pc:sldMk cId="2431497879" sldId="258"/>
            <ac:spMk id="17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3:03.679" v="9888" actId="14100"/>
          <ac:spMkLst>
            <pc:docMk/>
            <pc:sldMk cId="2431497879" sldId="258"/>
            <ac:spMk id="17" creationId="{D0D1CDAE-34D4-4F65-8A09-91F1AF4AEA5C}"/>
          </ac:spMkLst>
        </pc:spChg>
        <pc:spChg chg="add del">
          <ac:chgData name="谷口 幸正" userId="d9fe513b-f051-48aa-8273-a3048b0f912e" providerId="ADAL" clId="{40294683-C528-4608-94F7-F3F31E9CB403}" dt="2023-04-22T00:36:39.688" v="133" actId="478"/>
          <ac:spMkLst>
            <pc:docMk/>
            <pc:sldMk cId="2431497879" sldId="258"/>
            <ac:spMk id="18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3:03.679" v="9888" actId="14100"/>
          <ac:spMkLst>
            <pc:docMk/>
            <pc:sldMk cId="2431497879" sldId="258"/>
            <ac:spMk id="18" creationId="{F98BB001-B4BB-491E-8AE4-D56C72DFC25A}"/>
          </ac:spMkLst>
        </pc:spChg>
        <pc:spChg chg="add del">
          <ac:chgData name="谷口 幸正" userId="d9fe513b-f051-48aa-8273-a3048b0f912e" providerId="ADAL" clId="{40294683-C528-4608-94F7-F3F31E9CB403}" dt="2023-04-22T00:36:39.688" v="133" actId="478"/>
          <ac:spMkLst>
            <pc:docMk/>
            <pc:sldMk cId="2431497879" sldId="258"/>
            <ac:spMk id="19" creationId="{00000000-0000-0000-0000-000000000000}"/>
          </ac:spMkLst>
        </pc:spChg>
        <pc:spChg chg="add del">
          <ac:chgData name="谷口 幸正" userId="d9fe513b-f051-48aa-8273-a3048b0f912e" providerId="ADAL" clId="{40294683-C528-4608-94F7-F3F31E9CB403}" dt="2023-04-22T00:36:39.688" v="133" actId="478"/>
          <ac:spMkLst>
            <pc:docMk/>
            <pc:sldMk cId="2431497879" sldId="258"/>
            <ac:spMk id="20" creationId="{00000000-0000-0000-0000-000000000000}"/>
          </ac:spMkLst>
        </pc:spChg>
        <pc:spChg chg="add del">
          <ac:chgData name="谷口 幸正" userId="d9fe513b-f051-48aa-8273-a3048b0f912e" providerId="ADAL" clId="{40294683-C528-4608-94F7-F3F31E9CB403}" dt="2023-04-22T00:36:39.688" v="133" actId="478"/>
          <ac:spMkLst>
            <pc:docMk/>
            <pc:sldMk cId="2431497879" sldId="258"/>
            <ac:spMk id="21" creationId="{00000000-0000-0000-0000-000000000000}"/>
          </ac:spMkLst>
        </pc:spChg>
        <pc:spChg chg="add del">
          <ac:chgData name="谷口 幸正" userId="d9fe513b-f051-48aa-8273-a3048b0f912e" providerId="ADAL" clId="{40294683-C528-4608-94F7-F3F31E9CB403}" dt="2023-04-22T00:36:39.688" v="133" actId="478"/>
          <ac:spMkLst>
            <pc:docMk/>
            <pc:sldMk cId="2431497879" sldId="258"/>
            <ac:spMk id="22" creationId="{00000000-0000-0000-0000-000000000000}"/>
          </ac:spMkLst>
        </pc:spChg>
        <pc:spChg chg="add del">
          <ac:chgData name="谷口 幸正" userId="d9fe513b-f051-48aa-8273-a3048b0f912e" providerId="ADAL" clId="{40294683-C528-4608-94F7-F3F31E9CB403}" dt="2023-04-22T00:36:39.688" v="133" actId="478"/>
          <ac:spMkLst>
            <pc:docMk/>
            <pc:sldMk cId="2431497879" sldId="258"/>
            <ac:spMk id="23" creationId="{00000000-0000-0000-0000-000000000000}"/>
          </ac:spMkLst>
        </pc:spChg>
        <pc:spChg chg="add del">
          <ac:chgData name="谷口 幸正" userId="d9fe513b-f051-48aa-8273-a3048b0f912e" providerId="ADAL" clId="{40294683-C528-4608-94F7-F3F31E9CB403}" dt="2023-04-22T00:36:39.688" v="133" actId="478"/>
          <ac:spMkLst>
            <pc:docMk/>
            <pc:sldMk cId="2431497879" sldId="258"/>
            <ac:spMk id="24" creationId="{00000000-0000-0000-0000-000000000000}"/>
          </ac:spMkLst>
        </pc:spChg>
        <pc:spChg chg="add del">
          <ac:chgData name="谷口 幸正" userId="d9fe513b-f051-48aa-8273-a3048b0f912e" providerId="ADAL" clId="{40294683-C528-4608-94F7-F3F31E9CB403}" dt="2023-04-22T00:36:39.688" v="133" actId="478"/>
          <ac:spMkLst>
            <pc:docMk/>
            <pc:sldMk cId="2431497879" sldId="258"/>
            <ac:spMk id="25" creationId="{00000000-0000-0000-0000-000000000000}"/>
          </ac:spMkLst>
        </pc:spChg>
        <pc:spChg chg="add del">
          <ac:chgData name="谷口 幸正" userId="d9fe513b-f051-48aa-8273-a3048b0f912e" providerId="ADAL" clId="{40294683-C528-4608-94F7-F3F31E9CB403}" dt="2023-04-22T00:36:39.688" v="133" actId="478"/>
          <ac:spMkLst>
            <pc:docMk/>
            <pc:sldMk cId="2431497879" sldId="258"/>
            <ac:spMk id="26" creationId="{00000000-0000-0000-0000-000000000000}"/>
          </ac:spMkLst>
        </pc:spChg>
        <pc:spChg chg="add del">
          <ac:chgData name="谷口 幸正" userId="d9fe513b-f051-48aa-8273-a3048b0f912e" providerId="ADAL" clId="{40294683-C528-4608-94F7-F3F31E9CB403}" dt="2023-04-22T00:36:39.688" v="133" actId="478"/>
          <ac:spMkLst>
            <pc:docMk/>
            <pc:sldMk cId="2431497879" sldId="258"/>
            <ac:spMk id="27" creationId="{00000000-0000-0000-0000-000000000000}"/>
          </ac:spMkLst>
        </pc:spChg>
        <pc:spChg chg="add del">
          <ac:chgData name="谷口 幸正" userId="d9fe513b-f051-48aa-8273-a3048b0f912e" providerId="ADAL" clId="{40294683-C528-4608-94F7-F3F31E9CB403}" dt="2023-04-22T00:36:39.688" v="133" actId="478"/>
          <ac:spMkLst>
            <pc:docMk/>
            <pc:sldMk cId="2431497879" sldId="258"/>
            <ac:spMk id="28" creationId="{00000000-0000-0000-0000-000000000000}"/>
          </ac:spMkLst>
        </pc:spChg>
        <pc:graphicFrameChg chg="add del mod modGraphic">
          <ac:chgData name="谷口 幸正" userId="d9fe513b-f051-48aa-8273-a3048b0f912e" providerId="ADAL" clId="{40294683-C528-4608-94F7-F3F31E9CB403}" dt="2023-05-06T03:02:42.722" v="9880" actId="404"/>
          <ac:graphicFrameMkLst>
            <pc:docMk/>
            <pc:sldMk cId="2431497879" sldId="258"/>
            <ac:graphicFrameMk id="2" creationId="{00000000-0000-0000-0000-000000000000}"/>
          </ac:graphicFrameMkLst>
        </pc:graphicFrameChg>
      </pc:sldChg>
      <pc:sldChg chg="addSp delSp modSp mod modClrScheme delAnim modAnim chgLayout">
        <pc:chgData name="谷口 幸正" userId="d9fe513b-f051-48aa-8273-a3048b0f912e" providerId="ADAL" clId="{40294683-C528-4608-94F7-F3F31E9CB403}" dt="2023-05-06T03:07:02.531" v="9936" actId="1076"/>
        <pc:sldMkLst>
          <pc:docMk/>
          <pc:sldMk cId="3177585960" sldId="259"/>
        </pc:sldMkLst>
        <pc:spChg chg="del">
          <ac:chgData name="谷口 幸正" userId="d9fe513b-f051-48aa-8273-a3048b0f912e" providerId="ADAL" clId="{40294683-C528-4608-94F7-F3F31E9CB403}" dt="2023-04-22T00:50:15.047" v="249" actId="478"/>
          <ac:spMkLst>
            <pc:docMk/>
            <pc:sldMk cId="3177585960" sldId="259"/>
            <ac:spMk id="4" creationId="{00000000-0000-0000-0000-000000000000}"/>
          </ac:spMkLst>
        </pc:spChg>
        <pc:spChg chg="add mod">
          <ac:chgData name="谷口 幸正" userId="d9fe513b-f051-48aa-8273-a3048b0f912e" providerId="ADAL" clId="{40294683-C528-4608-94F7-F3F31E9CB403}" dt="2023-05-06T03:06:58.430" v="9935" actId="1076"/>
          <ac:spMkLst>
            <pc:docMk/>
            <pc:sldMk cId="3177585960" sldId="259"/>
            <ac:spMk id="6" creationId="{CBDCF1DB-A790-49C7-B26C-5BAC4FF405B8}"/>
          </ac:spMkLst>
        </pc:spChg>
        <pc:spChg chg="mod">
          <ac:chgData name="谷口 幸正" userId="d9fe513b-f051-48aa-8273-a3048b0f912e" providerId="ADAL" clId="{40294683-C528-4608-94F7-F3F31E9CB403}" dt="2023-05-06T03:06:21.205" v="9916" actId="1076"/>
          <ac:spMkLst>
            <pc:docMk/>
            <pc:sldMk cId="3177585960" sldId="259"/>
            <ac:spMk id="9" creationId="{BE8A36B4-C1E3-499E-9553-7B0A306872A2}"/>
          </ac:spMkLst>
        </pc:spChg>
        <pc:spChg chg="del">
          <ac:chgData name="谷口 幸正" userId="d9fe513b-f051-48aa-8273-a3048b0f912e" providerId="ADAL" clId="{40294683-C528-4608-94F7-F3F31E9CB403}" dt="2023-04-22T00:51:04.604" v="253" actId="478"/>
          <ac:spMkLst>
            <pc:docMk/>
            <pc:sldMk cId="3177585960" sldId="259"/>
            <ac:spMk id="10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7:02.531" v="9936" actId="1076"/>
          <ac:spMkLst>
            <pc:docMk/>
            <pc:sldMk cId="3177585960" sldId="259"/>
            <ac:spMk id="10" creationId="{64E59EE7-089E-46E3-A9F4-5656923C4A81}"/>
          </ac:spMkLst>
        </pc:spChg>
        <pc:spChg chg="del">
          <ac:chgData name="谷口 幸正" userId="d9fe513b-f051-48aa-8273-a3048b0f912e" providerId="ADAL" clId="{40294683-C528-4608-94F7-F3F31E9CB403}" dt="2023-04-22T00:51:04.604" v="253" actId="478"/>
          <ac:spMkLst>
            <pc:docMk/>
            <pc:sldMk cId="3177585960" sldId="259"/>
            <ac:spMk id="11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7:02.531" v="9936" actId="1076"/>
          <ac:spMkLst>
            <pc:docMk/>
            <pc:sldMk cId="3177585960" sldId="259"/>
            <ac:spMk id="11" creationId="{26FF91A7-1BAB-456B-8F0A-D427974951E3}"/>
          </ac:spMkLst>
        </pc:spChg>
        <pc:spChg chg="del">
          <ac:chgData name="谷口 幸正" userId="d9fe513b-f051-48aa-8273-a3048b0f912e" providerId="ADAL" clId="{40294683-C528-4608-94F7-F3F31E9CB403}" dt="2023-04-22T00:31:11.447" v="20" actId="478"/>
          <ac:spMkLst>
            <pc:docMk/>
            <pc:sldMk cId="3177585960" sldId="259"/>
            <ac:spMk id="12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7:02.531" v="9936" actId="1076"/>
          <ac:spMkLst>
            <pc:docMk/>
            <pc:sldMk cId="3177585960" sldId="259"/>
            <ac:spMk id="12" creationId="{CD1D587A-6836-4A5F-A1F5-A673731CDA89}"/>
          </ac:spMkLst>
        </pc:spChg>
        <pc:spChg chg="del">
          <ac:chgData name="谷口 幸正" userId="d9fe513b-f051-48aa-8273-a3048b0f912e" providerId="ADAL" clId="{40294683-C528-4608-94F7-F3F31E9CB403}" dt="2023-04-22T00:50:04.842" v="247" actId="478"/>
          <ac:spMkLst>
            <pc:docMk/>
            <pc:sldMk cId="3177585960" sldId="259"/>
            <ac:spMk id="13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4:50.849" v="9899" actId="1076"/>
          <ac:spMkLst>
            <pc:docMk/>
            <pc:sldMk cId="3177585960" sldId="259"/>
            <ac:spMk id="13" creationId="{C682867C-11C6-4281-84A5-8C1C0C5EFA0B}"/>
          </ac:spMkLst>
        </pc:spChg>
        <pc:spChg chg="del">
          <ac:chgData name="谷口 幸正" userId="d9fe513b-f051-48aa-8273-a3048b0f912e" providerId="ADAL" clId="{40294683-C528-4608-94F7-F3F31E9CB403}" dt="2023-04-22T00:31:13.174" v="21" actId="478"/>
          <ac:spMkLst>
            <pc:docMk/>
            <pc:sldMk cId="3177585960" sldId="259"/>
            <ac:spMk id="14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6:55.674" v="9934" actId="6549"/>
          <ac:spMkLst>
            <pc:docMk/>
            <pc:sldMk cId="3177585960" sldId="259"/>
            <ac:spMk id="15" creationId="{00000000-0000-0000-0000-000000000000}"/>
          </ac:spMkLst>
        </pc:spChg>
        <pc:spChg chg="add mod">
          <ac:chgData name="谷口 幸正" userId="d9fe513b-f051-48aa-8273-a3048b0f912e" providerId="ADAL" clId="{40294683-C528-4608-94F7-F3F31E9CB403}" dt="2023-05-06T03:03:15.348" v="9889" actId="2711"/>
          <ac:spMkLst>
            <pc:docMk/>
            <pc:sldMk cId="3177585960" sldId="259"/>
            <ac:spMk id="17" creationId="{0B18EFDE-3484-4E1E-ACEB-D491C472794A}"/>
          </ac:spMkLst>
        </pc:spChg>
        <pc:spChg chg="add mod">
          <ac:chgData name="谷口 幸正" userId="d9fe513b-f051-48aa-8273-a3048b0f912e" providerId="ADAL" clId="{40294683-C528-4608-94F7-F3F31E9CB403}" dt="2023-05-06T03:04:48.686" v="9898" actId="2711"/>
          <ac:spMkLst>
            <pc:docMk/>
            <pc:sldMk cId="3177585960" sldId="259"/>
            <ac:spMk id="23" creationId="{FD215CC4-B3BD-486D-B0C1-B23B5100EEC9}"/>
          </ac:spMkLst>
        </pc:spChg>
        <pc:spChg chg="del">
          <ac:chgData name="谷口 幸正" userId="d9fe513b-f051-48aa-8273-a3048b0f912e" providerId="ADAL" clId="{40294683-C528-4608-94F7-F3F31E9CB403}" dt="2023-04-22T00:51:04.604" v="253" actId="478"/>
          <ac:spMkLst>
            <pc:docMk/>
            <pc:sldMk cId="3177585960" sldId="259"/>
            <ac:spMk id="35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51:00.889" v="252" actId="478"/>
          <ac:spMkLst>
            <pc:docMk/>
            <pc:sldMk cId="3177585960" sldId="259"/>
            <ac:spMk id="39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51:04.604" v="253" actId="478"/>
          <ac:spMkLst>
            <pc:docMk/>
            <pc:sldMk cId="3177585960" sldId="259"/>
            <ac:spMk id="40" creationId="{00000000-0000-0000-0000-000000000000}"/>
          </ac:spMkLst>
        </pc:spChg>
        <pc:cxnChg chg="add mod">
          <ac:chgData name="谷口 幸正" userId="d9fe513b-f051-48aa-8273-a3048b0f912e" providerId="ADAL" clId="{40294683-C528-4608-94F7-F3F31E9CB403}" dt="2023-04-22T00:55:23.326" v="531" actId="1582"/>
          <ac:cxnSpMkLst>
            <pc:docMk/>
            <pc:sldMk cId="3177585960" sldId="259"/>
            <ac:cxnSpMk id="3" creationId="{1E18A54F-42C9-49B8-831F-E0037F2F05E3}"/>
          </ac:cxnSpMkLst>
        </pc:cxnChg>
        <pc:cxnChg chg="del">
          <ac:chgData name="谷口 幸正" userId="d9fe513b-f051-48aa-8273-a3048b0f912e" providerId="ADAL" clId="{40294683-C528-4608-94F7-F3F31E9CB403}" dt="2023-04-22T00:51:04.604" v="253" actId="478"/>
          <ac:cxnSpMkLst>
            <pc:docMk/>
            <pc:sldMk cId="3177585960" sldId="259"/>
            <ac:cxnSpMk id="5" creationId="{00000000-0000-0000-0000-000000000000}"/>
          </ac:cxnSpMkLst>
        </pc:cxnChg>
        <pc:cxnChg chg="add mod">
          <ac:chgData name="谷口 幸正" userId="d9fe513b-f051-48aa-8273-a3048b0f912e" providerId="ADAL" clId="{40294683-C528-4608-94F7-F3F31E9CB403}" dt="2023-04-22T00:55:28.037" v="532" actId="571"/>
          <ac:cxnSpMkLst>
            <pc:docMk/>
            <pc:sldMk cId="3177585960" sldId="259"/>
            <ac:cxnSpMk id="20" creationId="{2EDF554D-8077-432C-B6E9-258F03887A56}"/>
          </ac:cxnSpMkLst>
        </pc:cxnChg>
        <pc:cxnChg chg="add mod">
          <ac:chgData name="谷口 幸正" userId="d9fe513b-f051-48aa-8273-a3048b0f912e" providerId="ADAL" clId="{40294683-C528-4608-94F7-F3F31E9CB403}" dt="2023-04-22T00:55:33.512" v="533" actId="571"/>
          <ac:cxnSpMkLst>
            <pc:docMk/>
            <pc:sldMk cId="3177585960" sldId="259"/>
            <ac:cxnSpMk id="21" creationId="{4A29E3C6-9D01-4395-89F1-916DAC4E9356}"/>
          </ac:cxnSpMkLst>
        </pc:cxnChg>
        <pc:cxnChg chg="del">
          <ac:chgData name="谷口 幸正" userId="d9fe513b-f051-48aa-8273-a3048b0f912e" providerId="ADAL" clId="{40294683-C528-4608-94F7-F3F31E9CB403}" dt="2023-04-22T00:51:04.604" v="253" actId="478"/>
          <ac:cxnSpMkLst>
            <pc:docMk/>
            <pc:sldMk cId="3177585960" sldId="259"/>
            <ac:cxnSpMk id="31" creationId="{00000000-0000-0000-0000-000000000000}"/>
          </ac:cxnSpMkLst>
        </pc:cxnChg>
        <pc:cxnChg chg="del">
          <ac:chgData name="谷口 幸正" userId="d9fe513b-f051-48aa-8273-a3048b0f912e" providerId="ADAL" clId="{40294683-C528-4608-94F7-F3F31E9CB403}" dt="2023-04-22T00:51:04.604" v="253" actId="478"/>
          <ac:cxnSpMkLst>
            <pc:docMk/>
            <pc:sldMk cId="3177585960" sldId="259"/>
            <ac:cxnSpMk id="32" creationId="{00000000-0000-0000-0000-000000000000}"/>
          </ac:cxnSpMkLst>
        </pc:cxnChg>
        <pc:cxnChg chg="del">
          <ac:chgData name="谷口 幸正" userId="d9fe513b-f051-48aa-8273-a3048b0f912e" providerId="ADAL" clId="{40294683-C528-4608-94F7-F3F31E9CB403}" dt="2023-04-22T00:51:04.604" v="253" actId="478"/>
          <ac:cxnSpMkLst>
            <pc:docMk/>
            <pc:sldMk cId="3177585960" sldId="259"/>
            <ac:cxnSpMk id="33" creationId="{00000000-0000-0000-0000-000000000000}"/>
          </ac:cxnSpMkLst>
        </pc:cxnChg>
        <pc:cxnChg chg="del">
          <ac:chgData name="谷口 幸正" userId="d9fe513b-f051-48aa-8273-a3048b0f912e" providerId="ADAL" clId="{40294683-C528-4608-94F7-F3F31E9CB403}" dt="2023-04-22T00:51:04.604" v="253" actId="478"/>
          <ac:cxnSpMkLst>
            <pc:docMk/>
            <pc:sldMk cId="3177585960" sldId="259"/>
            <ac:cxnSpMk id="34" creationId="{00000000-0000-0000-0000-000000000000}"/>
          </ac:cxnSpMkLst>
        </pc:cxnChg>
      </pc:sldChg>
      <pc:sldChg chg="addSp delSp modSp mod modClrScheme chgLayout">
        <pc:chgData name="谷口 幸正" userId="d9fe513b-f051-48aa-8273-a3048b0f912e" providerId="ADAL" clId="{40294683-C528-4608-94F7-F3F31E9CB403}" dt="2023-05-06T03:28:55.489" v="10311" actId="2711"/>
        <pc:sldMkLst>
          <pc:docMk/>
          <pc:sldMk cId="4175666251" sldId="260"/>
        </pc:sldMkLst>
        <pc:spChg chg="add mod">
          <ac:chgData name="谷口 幸正" userId="d9fe513b-f051-48aa-8273-a3048b0f912e" providerId="ADAL" clId="{40294683-C528-4608-94F7-F3F31E9CB403}" dt="2023-05-06T03:28:55.489" v="10311" actId="2711"/>
          <ac:spMkLst>
            <pc:docMk/>
            <pc:sldMk cId="4175666251" sldId="260"/>
            <ac:spMk id="11" creationId="{0450E721-21C5-4948-B300-620988A36C13}"/>
          </ac:spMkLst>
        </pc:spChg>
        <pc:spChg chg="del">
          <ac:chgData name="谷口 幸正" userId="d9fe513b-f051-48aa-8273-a3048b0f912e" providerId="ADAL" clId="{40294683-C528-4608-94F7-F3F31E9CB403}" dt="2023-04-22T00:31:19.158" v="24" actId="478"/>
          <ac:spMkLst>
            <pc:docMk/>
            <pc:sldMk cId="4175666251" sldId="260"/>
            <ac:spMk id="12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04:19.259" v="778" actId="478"/>
          <ac:spMkLst>
            <pc:docMk/>
            <pc:sldMk cId="4175666251" sldId="260"/>
            <ac:spMk id="13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31:20.393" v="25" actId="478"/>
          <ac:spMkLst>
            <pc:docMk/>
            <pc:sldMk cId="4175666251" sldId="260"/>
            <ac:spMk id="14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5:45.971" v="9910" actId="2711"/>
          <ac:spMkLst>
            <pc:docMk/>
            <pc:sldMk cId="4175666251" sldId="260"/>
            <ac:spMk id="15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6:05.075" v="9914" actId="1076"/>
          <ac:spMkLst>
            <pc:docMk/>
            <pc:sldMk cId="4175666251" sldId="260"/>
            <ac:spMk id="17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5:50.950" v="9912" actId="2711"/>
          <ac:spMkLst>
            <pc:docMk/>
            <pc:sldMk cId="4175666251" sldId="260"/>
            <ac:spMk id="19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5:59.817" v="9913" actId="2711"/>
          <ac:spMkLst>
            <pc:docMk/>
            <pc:sldMk cId="4175666251" sldId="260"/>
            <ac:spMk id="22" creationId="{00000000-0000-0000-0000-000000000000}"/>
          </ac:spMkLst>
        </pc:spChg>
      </pc:sldChg>
      <pc:sldChg chg="addSp delSp modSp mod modClrScheme delAnim chgLayout">
        <pc:chgData name="谷口 幸正" userId="d9fe513b-f051-48aa-8273-a3048b0f912e" providerId="ADAL" clId="{40294683-C528-4608-94F7-F3F31E9CB403}" dt="2023-05-06T03:05:21.540" v="9904" actId="403"/>
        <pc:sldMkLst>
          <pc:docMk/>
          <pc:sldMk cId="951231642" sldId="261"/>
        </pc:sldMkLst>
        <pc:spChg chg="del">
          <ac:chgData name="谷口 幸正" userId="d9fe513b-f051-48aa-8273-a3048b0f912e" providerId="ADAL" clId="{40294683-C528-4608-94F7-F3F31E9CB403}" dt="2023-04-22T00:57:11.924" v="591" actId="478"/>
          <ac:spMkLst>
            <pc:docMk/>
            <pc:sldMk cId="951231642" sldId="261"/>
            <ac:spMk id="4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31:15.715" v="22" actId="478"/>
          <ac:spMkLst>
            <pc:docMk/>
            <pc:sldMk cId="951231642" sldId="261"/>
            <ac:spMk id="12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57:52.807" v="614" actId="478"/>
          <ac:spMkLst>
            <pc:docMk/>
            <pc:sldMk cId="951231642" sldId="261"/>
            <ac:spMk id="13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31:16.785" v="23" actId="478"/>
          <ac:spMkLst>
            <pc:docMk/>
            <pc:sldMk cId="951231642" sldId="261"/>
            <ac:spMk id="14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5:21.540" v="9904" actId="403"/>
          <ac:spMkLst>
            <pc:docMk/>
            <pc:sldMk cId="951231642" sldId="261"/>
            <ac:spMk id="15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57:38.582" v="610" actId="478"/>
          <ac:spMkLst>
            <pc:docMk/>
            <pc:sldMk cId="951231642" sldId="261"/>
            <ac:spMk id="17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57:38.582" v="610" actId="478"/>
          <ac:spMkLst>
            <pc:docMk/>
            <pc:sldMk cId="951231642" sldId="261"/>
            <ac:spMk id="18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57:38.582" v="610" actId="478"/>
          <ac:spMkLst>
            <pc:docMk/>
            <pc:sldMk cId="951231642" sldId="261"/>
            <ac:spMk id="19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57:38.582" v="610" actId="478"/>
          <ac:spMkLst>
            <pc:docMk/>
            <pc:sldMk cId="951231642" sldId="261"/>
            <ac:spMk id="20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57:38.582" v="610" actId="478"/>
          <ac:spMkLst>
            <pc:docMk/>
            <pc:sldMk cId="951231642" sldId="261"/>
            <ac:spMk id="21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57:38.582" v="610" actId="478"/>
          <ac:spMkLst>
            <pc:docMk/>
            <pc:sldMk cId="951231642" sldId="261"/>
            <ac:spMk id="22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57:38.582" v="610" actId="478"/>
          <ac:spMkLst>
            <pc:docMk/>
            <pc:sldMk cId="951231642" sldId="261"/>
            <ac:spMk id="23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57:38.582" v="610" actId="478"/>
          <ac:spMkLst>
            <pc:docMk/>
            <pc:sldMk cId="951231642" sldId="261"/>
            <ac:spMk id="24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57:38.582" v="610" actId="478"/>
          <ac:spMkLst>
            <pc:docMk/>
            <pc:sldMk cId="951231642" sldId="261"/>
            <ac:spMk id="25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57:09.827" v="590" actId="478"/>
          <ac:spMkLst>
            <pc:docMk/>
            <pc:sldMk cId="951231642" sldId="261"/>
            <ac:spMk id="26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57:14.058" v="592" actId="478"/>
          <ac:spMkLst>
            <pc:docMk/>
            <pc:sldMk cId="951231642" sldId="261"/>
            <ac:spMk id="27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57:14.058" v="592" actId="478"/>
          <ac:spMkLst>
            <pc:docMk/>
            <pc:sldMk cId="951231642" sldId="261"/>
            <ac:spMk id="28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57:14.058" v="592" actId="478"/>
          <ac:spMkLst>
            <pc:docMk/>
            <pc:sldMk cId="951231642" sldId="261"/>
            <ac:spMk id="29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57:14.058" v="592" actId="478"/>
          <ac:spMkLst>
            <pc:docMk/>
            <pc:sldMk cId="951231642" sldId="261"/>
            <ac:spMk id="30" creationId="{00000000-0000-0000-0000-000000000000}"/>
          </ac:spMkLst>
        </pc:spChg>
        <pc:spChg chg="add mod">
          <ac:chgData name="谷口 幸正" userId="d9fe513b-f051-48aa-8273-a3048b0f912e" providerId="ADAL" clId="{40294683-C528-4608-94F7-F3F31E9CB403}" dt="2023-05-06T03:05:04.426" v="9900" actId="2711"/>
          <ac:spMkLst>
            <pc:docMk/>
            <pc:sldMk cId="951231642" sldId="261"/>
            <ac:spMk id="31" creationId="{FD6E341E-CBF5-4E40-9925-A5C14B5EB051}"/>
          </ac:spMkLst>
        </pc:spChg>
        <pc:spChg chg="del">
          <ac:chgData name="谷口 幸正" userId="d9fe513b-f051-48aa-8273-a3048b0f912e" providerId="ADAL" clId="{40294683-C528-4608-94F7-F3F31E9CB403}" dt="2023-04-22T00:57:14.058" v="592" actId="478"/>
          <ac:spMkLst>
            <pc:docMk/>
            <pc:sldMk cId="951231642" sldId="261"/>
            <ac:spMk id="36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57:14.058" v="592" actId="478"/>
          <ac:spMkLst>
            <pc:docMk/>
            <pc:sldMk cId="951231642" sldId="261"/>
            <ac:spMk id="37" creationId="{00000000-0000-0000-0000-000000000000}"/>
          </ac:spMkLst>
        </pc:spChg>
      </pc:sldChg>
      <pc:sldChg chg="addSp delSp modSp mod modClrScheme chgLayout">
        <pc:chgData name="谷口 幸正" userId="d9fe513b-f051-48aa-8273-a3048b0f912e" providerId="ADAL" clId="{40294683-C528-4608-94F7-F3F31E9CB403}" dt="2023-05-06T03:28:58.103" v="10312" actId="2711"/>
        <pc:sldMkLst>
          <pc:docMk/>
          <pc:sldMk cId="1413709462" sldId="262"/>
        </pc:sldMkLst>
        <pc:spChg chg="mod">
          <ac:chgData name="谷口 幸正" userId="d9fe513b-f051-48aa-8273-a3048b0f912e" providerId="ADAL" clId="{40294683-C528-4608-94F7-F3F31E9CB403}" dt="2023-04-22T01:10:03.429" v="951" actId="6549"/>
          <ac:spMkLst>
            <pc:docMk/>
            <pc:sldMk cId="1413709462" sldId="262"/>
            <ac:spMk id="4" creationId="{00000000-0000-0000-0000-000000000000}"/>
          </ac:spMkLst>
        </pc:spChg>
        <pc:spChg chg="add mod">
          <ac:chgData name="谷口 幸正" userId="d9fe513b-f051-48aa-8273-a3048b0f912e" providerId="ADAL" clId="{40294683-C528-4608-94F7-F3F31E9CB403}" dt="2023-05-06T03:28:58.103" v="10312" actId="2711"/>
          <ac:spMkLst>
            <pc:docMk/>
            <pc:sldMk cId="1413709462" sldId="262"/>
            <ac:spMk id="9" creationId="{5DA00B71-5D06-4334-8B70-CFF9ED69DCE8}"/>
          </ac:spMkLst>
        </pc:spChg>
        <pc:spChg chg="del">
          <ac:chgData name="谷口 幸正" userId="d9fe513b-f051-48aa-8273-a3048b0f912e" providerId="ADAL" clId="{40294683-C528-4608-94F7-F3F31E9CB403}" dt="2023-04-22T00:31:22.418" v="26" actId="478"/>
          <ac:spMkLst>
            <pc:docMk/>
            <pc:sldMk cId="1413709462" sldId="262"/>
            <ac:spMk id="12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06:20.373" v="809" actId="478"/>
          <ac:spMkLst>
            <pc:docMk/>
            <pc:sldMk cId="1413709462" sldId="262"/>
            <ac:spMk id="13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31:23.923" v="27" actId="478"/>
          <ac:spMkLst>
            <pc:docMk/>
            <pc:sldMk cId="1413709462" sldId="262"/>
            <ac:spMk id="14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7:36.006" v="9938" actId="2711"/>
          <ac:spMkLst>
            <pc:docMk/>
            <pc:sldMk cId="1413709462" sldId="262"/>
            <ac:spMk id="15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7:48.820" v="9941" actId="2711"/>
          <ac:spMkLst>
            <pc:docMk/>
            <pc:sldMk cId="1413709462" sldId="262"/>
            <ac:spMk id="16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7:41.149" v="9940" actId="404"/>
          <ac:spMkLst>
            <pc:docMk/>
            <pc:sldMk cId="1413709462" sldId="262"/>
            <ac:spMk id="17" creationId="{00000000-0000-0000-0000-000000000000}"/>
          </ac:spMkLst>
        </pc:spChg>
      </pc:sldChg>
      <pc:sldChg chg="addSp delSp modSp mod modClrScheme delAnim chgLayout">
        <pc:chgData name="谷口 幸正" userId="d9fe513b-f051-48aa-8273-a3048b0f912e" providerId="ADAL" clId="{40294683-C528-4608-94F7-F3F31E9CB403}" dt="2023-05-06T03:29:02.986" v="10314" actId="2711"/>
        <pc:sldMkLst>
          <pc:docMk/>
          <pc:sldMk cId="1151495987" sldId="263"/>
        </pc:sldMkLst>
        <pc:spChg chg="del">
          <ac:chgData name="谷口 幸正" userId="d9fe513b-f051-48aa-8273-a3048b0f912e" providerId="ADAL" clId="{40294683-C528-4608-94F7-F3F31E9CB403}" dt="2023-04-22T01:19:21.960" v="1258" actId="478"/>
          <ac:spMkLst>
            <pc:docMk/>
            <pc:sldMk cId="1151495987" sldId="263"/>
            <ac:spMk id="10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19:21.960" v="1258" actId="478"/>
          <ac:spMkLst>
            <pc:docMk/>
            <pc:sldMk cId="1151495987" sldId="263"/>
            <ac:spMk id="11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31:26.720" v="28" actId="478"/>
          <ac:spMkLst>
            <pc:docMk/>
            <pc:sldMk cId="1151495987" sldId="263"/>
            <ac:spMk id="12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17:55.924" v="1202" actId="478"/>
          <ac:spMkLst>
            <pc:docMk/>
            <pc:sldMk cId="1151495987" sldId="263"/>
            <ac:spMk id="13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31:28.041" v="29" actId="478"/>
          <ac:spMkLst>
            <pc:docMk/>
            <pc:sldMk cId="1151495987" sldId="263"/>
            <ac:spMk id="14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8:48.804" v="9963" actId="20577"/>
          <ac:spMkLst>
            <pc:docMk/>
            <pc:sldMk cId="1151495987" sldId="263"/>
            <ac:spMk id="15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19:21.960" v="1258" actId="478"/>
          <ac:spMkLst>
            <pc:docMk/>
            <pc:sldMk cId="1151495987" sldId="263"/>
            <ac:spMk id="18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19:21.960" v="1258" actId="478"/>
          <ac:spMkLst>
            <pc:docMk/>
            <pc:sldMk cId="1151495987" sldId="263"/>
            <ac:spMk id="19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19:21.960" v="1258" actId="478"/>
          <ac:spMkLst>
            <pc:docMk/>
            <pc:sldMk cId="1151495987" sldId="263"/>
            <ac:spMk id="20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19:21.960" v="1258" actId="478"/>
          <ac:spMkLst>
            <pc:docMk/>
            <pc:sldMk cId="1151495987" sldId="263"/>
            <ac:spMk id="21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19:21.960" v="1258" actId="478"/>
          <ac:spMkLst>
            <pc:docMk/>
            <pc:sldMk cId="1151495987" sldId="263"/>
            <ac:spMk id="22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19:21.960" v="1258" actId="478"/>
          <ac:spMkLst>
            <pc:docMk/>
            <pc:sldMk cId="1151495987" sldId="263"/>
            <ac:spMk id="23" creationId="{00000000-0000-0000-0000-000000000000}"/>
          </ac:spMkLst>
        </pc:spChg>
        <pc:spChg chg="add mod">
          <ac:chgData name="谷口 幸正" userId="d9fe513b-f051-48aa-8273-a3048b0f912e" providerId="ADAL" clId="{40294683-C528-4608-94F7-F3F31E9CB403}" dt="2023-05-06T03:29:02.986" v="10314" actId="2711"/>
          <ac:spMkLst>
            <pc:docMk/>
            <pc:sldMk cId="1151495987" sldId="263"/>
            <ac:spMk id="24" creationId="{07ECAD60-E8BC-4548-A97E-B12BCA6C0A30}"/>
          </ac:spMkLst>
        </pc:spChg>
        <pc:spChg chg="del">
          <ac:chgData name="谷口 幸正" userId="d9fe513b-f051-48aa-8273-a3048b0f912e" providerId="ADAL" clId="{40294683-C528-4608-94F7-F3F31E9CB403}" dt="2023-04-22T01:19:21.960" v="1258" actId="478"/>
          <ac:spMkLst>
            <pc:docMk/>
            <pc:sldMk cId="1151495987" sldId="263"/>
            <ac:spMk id="28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19:21.960" v="1258" actId="478"/>
          <ac:spMkLst>
            <pc:docMk/>
            <pc:sldMk cId="1151495987" sldId="263"/>
            <ac:spMk id="29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19:21.960" v="1258" actId="478"/>
          <ac:spMkLst>
            <pc:docMk/>
            <pc:sldMk cId="1151495987" sldId="263"/>
            <ac:spMk id="32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19:21.960" v="1258" actId="478"/>
          <ac:spMkLst>
            <pc:docMk/>
            <pc:sldMk cId="1151495987" sldId="263"/>
            <ac:spMk id="33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19:21.960" v="1258" actId="478"/>
          <ac:spMkLst>
            <pc:docMk/>
            <pc:sldMk cId="1151495987" sldId="263"/>
            <ac:spMk id="34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19:21.960" v="1258" actId="478"/>
          <ac:spMkLst>
            <pc:docMk/>
            <pc:sldMk cId="1151495987" sldId="263"/>
            <ac:spMk id="35" creationId="{00000000-0000-0000-0000-000000000000}"/>
          </ac:spMkLst>
        </pc:spChg>
        <pc:graphicFrameChg chg="mod modGraphic">
          <ac:chgData name="谷口 幸正" userId="d9fe513b-f051-48aa-8273-a3048b0f912e" providerId="ADAL" clId="{40294683-C528-4608-94F7-F3F31E9CB403}" dt="2023-05-06T03:08:59.534" v="9964" actId="2711"/>
          <ac:graphicFrameMkLst>
            <pc:docMk/>
            <pc:sldMk cId="1151495987" sldId="263"/>
            <ac:graphicFrameMk id="9" creationId="{00000000-0000-0000-0000-000000000000}"/>
          </ac:graphicFrameMkLst>
        </pc:graphicFrameChg>
      </pc:sldChg>
      <pc:sldChg chg="addSp delSp modSp mod modClrScheme chgLayout">
        <pc:chgData name="谷口 幸正" userId="d9fe513b-f051-48aa-8273-a3048b0f912e" providerId="ADAL" clId="{40294683-C528-4608-94F7-F3F31E9CB403}" dt="2023-05-06T03:09:06.746" v="9966" actId="2711"/>
        <pc:sldMkLst>
          <pc:docMk/>
          <pc:sldMk cId="387583860" sldId="264"/>
        </pc:sldMkLst>
        <pc:spChg chg="del">
          <ac:chgData name="谷口 幸正" userId="d9fe513b-f051-48aa-8273-a3048b0f912e" providerId="ADAL" clId="{40294683-C528-4608-94F7-F3F31E9CB403}" dt="2023-04-22T00:31:30.231" v="30" actId="478"/>
          <ac:spMkLst>
            <pc:docMk/>
            <pc:sldMk cId="387583860" sldId="264"/>
            <ac:spMk id="12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25:18.480" v="1315" actId="478"/>
          <ac:spMkLst>
            <pc:docMk/>
            <pc:sldMk cId="387583860" sldId="264"/>
            <ac:spMk id="13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31:31.492" v="31" actId="478"/>
          <ac:spMkLst>
            <pc:docMk/>
            <pc:sldMk cId="387583860" sldId="264"/>
            <ac:spMk id="14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9:06.746" v="9966" actId="2711"/>
          <ac:spMkLst>
            <pc:docMk/>
            <pc:sldMk cId="387583860" sldId="264"/>
            <ac:spMk id="15" creationId="{00000000-0000-0000-0000-000000000000}"/>
          </ac:spMkLst>
        </pc:spChg>
        <pc:spChg chg="add mod">
          <ac:chgData name="谷口 幸正" userId="d9fe513b-f051-48aa-8273-a3048b0f912e" providerId="ADAL" clId="{40294683-C528-4608-94F7-F3F31E9CB403}" dt="2023-05-06T03:09:04.804" v="9965" actId="2711"/>
          <ac:spMkLst>
            <pc:docMk/>
            <pc:sldMk cId="387583860" sldId="264"/>
            <ac:spMk id="29" creationId="{F4F0B421-D616-4A42-83E9-E4488ED99F11}"/>
          </ac:spMkLst>
        </pc:spChg>
        <pc:spChg chg="mod">
          <ac:chgData name="谷口 幸正" userId="d9fe513b-f051-48aa-8273-a3048b0f912e" providerId="ADAL" clId="{40294683-C528-4608-94F7-F3F31E9CB403}" dt="2023-04-22T01:22:38.807" v="1272" actId="207"/>
          <ac:spMkLst>
            <pc:docMk/>
            <pc:sldMk cId="387583860" sldId="264"/>
            <ac:spMk id="49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4-22T01:22:20.272" v="1271" actId="1076"/>
          <ac:spMkLst>
            <pc:docMk/>
            <pc:sldMk cId="387583860" sldId="264"/>
            <ac:spMk id="53" creationId="{00000000-0000-0000-0000-000000000000}"/>
          </ac:spMkLst>
        </pc:spChg>
      </pc:sldChg>
      <pc:sldChg chg="addSp delSp modSp mod modClrScheme addAnim delAnim chgLayout">
        <pc:chgData name="谷口 幸正" userId="d9fe513b-f051-48aa-8273-a3048b0f912e" providerId="ADAL" clId="{40294683-C528-4608-94F7-F3F31E9CB403}" dt="2023-05-06T03:09:26.833" v="9971" actId="2711"/>
        <pc:sldMkLst>
          <pc:docMk/>
          <pc:sldMk cId="488898899" sldId="265"/>
        </pc:sldMkLst>
        <pc:spChg chg="del">
          <ac:chgData name="谷口 幸正" userId="d9fe513b-f051-48aa-8273-a3048b0f912e" providerId="ADAL" clId="{40294683-C528-4608-94F7-F3F31E9CB403}" dt="2023-04-22T00:31:33.783" v="32" actId="478"/>
          <ac:spMkLst>
            <pc:docMk/>
            <pc:sldMk cId="488898899" sldId="265"/>
            <ac:spMk id="12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25:08.164" v="1312" actId="478"/>
          <ac:spMkLst>
            <pc:docMk/>
            <pc:sldMk cId="488898899" sldId="265"/>
            <ac:spMk id="13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31:35.531" v="33" actId="478"/>
          <ac:spMkLst>
            <pc:docMk/>
            <pc:sldMk cId="488898899" sldId="265"/>
            <ac:spMk id="14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9:20.849" v="9968" actId="2711"/>
          <ac:spMkLst>
            <pc:docMk/>
            <pc:sldMk cId="488898899" sldId="265"/>
            <ac:spMk id="15" creationId="{00000000-0000-0000-0000-000000000000}"/>
          </ac:spMkLst>
        </pc:spChg>
        <pc:spChg chg="add mod">
          <ac:chgData name="谷口 幸正" userId="d9fe513b-f051-48aa-8273-a3048b0f912e" providerId="ADAL" clId="{40294683-C528-4608-94F7-F3F31E9CB403}" dt="2023-05-06T03:09:18.834" v="9967" actId="2711"/>
          <ac:spMkLst>
            <pc:docMk/>
            <pc:sldMk cId="488898899" sldId="265"/>
            <ac:spMk id="19" creationId="{99D297FF-72BA-4EE4-A4D9-1ADE3E392FE8}"/>
          </ac:spMkLst>
        </pc:spChg>
        <pc:spChg chg="mod">
          <ac:chgData name="谷口 幸正" userId="d9fe513b-f051-48aa-8273-a3048b0f912e" providerId="ADAL" clId="{40294683-C528-4608-94F7-F3F31E9CB403}" dt="2023-05-06T03:09:22.910" v="9969" actId="2711"/>
          <ac:spMkLst>
            <pc:docMk/>
            <pc:sldMk cId="488898899" sldId="265"/>
            <ac:spMk id="31" creationId="{00000000-0000-0000-0000-000000000000}"/>
          </ac:spMkLst>
        </pc:spChg>
        <pc:spChg chg="add del">
          <ac:chgData name="谷口 幸正" userId="d9fe513b-f051-48aa-8273-a3048b0f912e" providerId="ADAL" clId="{40294683-C528-4608-94F7-F3F31E9CB403}" dt="2023-04-22T01:23:12.945" v="1276" actId="478"/>
          <ac:spMkLst>
            <pc:docMk/>
            <pc:sldMk cId="488898899" sldId="265"/>
            <ac:spMk id="33" creationId="{00000000-0000-0000-0000-000000000000}"/>
          </ac:spMkLst>
        </pc:spChg>
        <pc:spChg chg="add del">
          <ac:chgData name="谷口 幸正" userId="d9fe513b-f051-48aa-8273-a3048b0f912e" providerId="ADAL" clId="{40294683-C528-4608-94F7-F3F31E9CB403}" dt="2023-04-22T01:23:12.945" v="1276" actId="478"/>
          <ac:spMkLst>
            <pc:docMk/>
            <pc:sldMk cId="488898899" sldId="265"/>
            <ac:spMk id="34" creationId="{00000000-0000-0000-0000-000000000000}"/>
          </ac:spMkLst>
        </pc:spChg>
        <pc:spChg chg="add del">
          <ac:chgData name="谷口 幸正" userId="d9fe513b-f051-48aa-8273-a3048b0f912e" providerId="ADAL" clId="{40294683-C528-4608-94F7-F3F31E9CB403}" dt="2023-04-22T01:23:12.945" v="1276" actId="478"/>
          <ac:spMkLst>
            <pc:docMk/>
            <pc:sldMk cId="488898899" sldId="265"/>
            <ac:spMk id="35" creationId="{00000000-0000-0000-0000-000000000000}"/>
          </ac:spMkLst>
        </pc:spChg>
        <pc:spChg chg="add del">
          <ac:chgData name="谷口 幸正" userId="d9fe513b-f051-48aa-8273-a3048b0f912e" providerId="ADAL" clId="{40294683-C528-4608-94F7-F3F31E9CB403}" dt="2023-04-22T01:23:12.945" v="1276" actId="478"/>
          <ac:spMkLst>
            <pc:docMk/>
            <pc:sldMk cId="488898899" sldId="265"/>
            <ac:spMk id="38" creationId="{00000000-0000-0000-0000-000000000000}"/>
          </ac:spMkLst>
        </pc:spChg>
        <pc:spChg chg="add del">
          <ac:chgData name="谷口 幸正" userId="d9fe513b-f051-48aa-8273-a3048b0f912e" providerId="ADAL" clId="{40294683-C528-4608-94F7-F3F31E9CB403}" dt="2023-04-22T01:23:12.945" v="1276" actId="478"/>
          <ac:spMkLst>
            <pc:docMk/>
            <pc:sldMk cId="488898899" sldId="265"/>
            <ac:spMk id="40" creationId="{00000000-0000-0000-0000-000000000000}"/>
          </ac:spMkLst>
        </pc:spChg>
        <pc:spChg chg="add del">
          <ac:chgData name="谷口 幸正" userId="d9fe513b-f051-48aa-8273-a3048b0f912e" providerId="ADAL" clId="{40294683-C528-4608-94F7-F3F31E9CB403}" dt="2023-04-22T01:23:12.945" v="1276" actId="478"/>
          <ac:spMkLst>
            <pc:docMk/>
            <pc:sldMk cId="488898899" sldId="265"/>
            <ac:spMk id="41" creationId="{00000000-0000-0000-0000-000000000000}"/>
          </ac:spMkLst>
        </pc:spChg>
        <pc:spChg chg="add del">
          <ac:chgData name="谷口 幸正" userId="d9fe513b-f051-48aa-8273-a3048b0f912e" providerId="ADAL" clId="{40294683-C528-4608-94F7-F3F31E9CB403}" dt="2023-04-22T01:23:10.297" v="1275" actId="478"/>
          <ac:spMkLst>
            <pc:docMk/>
            <pc:sldMk cId="488898899" sldId="265"/>
            <ac:spMk id="45" creationId="{00000000-0000-0000-0000-000000000000}"/>
          </ac:spMkLst>
        </pc:spChg>
        <pc:spChg chg="add del">
          <ac:chgData name="谷口 幸正" userId="d9fe513b-f051-48aa-8273-a3048b0f912e" providerId="ADAL" clId="{40294683-C528-4608-94F7-F3F31E9CB403}" dt="2023-04-22T01:23:10.297" v="1275" actId="478"/>
          <ac:spMkLst>
            <pc:docMk/>
            <pc:sldMk cId="488898899" sldId="265"/>
            <ac:spMk id="46" creationId="{00000000-0000-0000-0000-000000000000}"/>
          </ac:spMkLst>
        </pc:spChg>
        <pc:spChg chg="add del">
          <ac:chgData name="谷口 幸正" userId="d9fe513b-f051-48aa-8273-a3048b0f912e" providerId="ADAL" clId="{40294683-C528-4608-94F7-F3F31E9CB403}" dt="2023-04-22T01:23:10.297" v="1275" actId="478"/>
          <ac:spMkLst>
            <pc:docMk/>
            <pc:sldMk cId="488898899" sldId="265"/>
            <ac:spMk id="47" creationId="{00000000-0000-0000-0000-000000000000}"/>
          </ac:spMkLst>
        </pc:spChg>
        <pc:spChg chg="add del">
          <ac:chgData name="谷口 幸正" userId="d9fe513b-f051-48aa-8273-a3048b0f912e" providerId="ADAL" clId="{40294683-C528-4608-94F7-F3F31E9CB403}" dt="2023-04-22T01:23:10.297" v="1275" actId="478"/>
          <ac:spMkLst>
            <pc:docMk/>
            <pc:sldMk cId="488898899" sldId="265"/>
            <ac:spMk id="50" creationId="{00000000-0000-0000-0000-000000000000}"/>
          </ac:spMkLst>
        </pc:spChg>
        <pc:graphicFrameChg chg="add del mod modGraphic">
          <ac:chgData name="谷口 幸正" userId="d9fe513b-f051-48aa-8273-a3048b0f912e" providerId="ADAL" clId="{40294683-C528-4608-94F7-F3F31E9CB403}" dt="2023-05-06T03:09:25.216" v="9970" actId="2711"/>
          <ac:graphicFrameMkLst>
            <pc:docMk/>
            <pc:sldMk cId="488898899" sldId="265"/>
            <ac:graphicFrameMk id="2" creationId="{00000000-0000-0000-0000-000000000000}"/>
          </ac:graphicFrameMkLst>
        </pc:graphicFrameChg>
        <pc:graphicFrameChg chg="mod modGraphic">
          <ac:chgData name="谷口 幸正" userId="d9fe513b-f051-48aa-8273-a3048b0f912e" providerId="ADAL" clId="{40294683-C528-4608-94F7-F3F31E9CB403}" dt="2023-05-06T03:09:26.833" v="9971" actId="2711"/>
          <ac:graphicFrameMkLst>
            <pc:docMk/>
            <pc:sldMk cId="488898899" sldId="265"/>
            <ac:graphicFrameMk id="44" creationId="{00000000-0000-0000-0000-000000000000}"/>
          </ac:graphicFrameMkLst>
        </pc:graphicFrameChg>
      </pc:sldChg>
      <pc:sldChg chg="addSp delSp modSp mod modClrScheme delAnim chgLayout">
        <pc:chgData name="谷口 幸正" userId="d9fe513b-f051-48aa-8273-a3048b0f912e" providerId="ADAL" clId="{40294683-C528-4608-94F7-F3F31E9CB403}" dt="2023-05-06T03:09:37.312" v="9975" actId="1076"/>
        <pc:sldMkLst>
          <pc:docMk/>
          <pc:sldMk cId="2805280384" sldId="266"/>
        </pc:sldMkLst>
        <pc:spChg chg="del">
          <ac:chgData name="谷口 幸正" userId="d9fe513b-f051-48aa-8273-a3048b0f912e" providerId="ADAL" clId="{40294683-C528-4608-94F7-F3F31E9CB403}" dt="2023-04-22T01:03:41.608" v="774" actId="478"/>
          <ac:spMkLst>
            <pc:docMk/>
            <pc:sldMk cId="2805280384" sldId="266"/>
            <ac:spMk id="3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9:35.157" v="9974" actId="1076"/>
          <ac:spMkLst>
            <pc:docMk/>
            <pc:sldMk cId="2805280384" sldId="266"/>
            <ac:spMk id="5" creationId="{7DD94624-18F6-4374-872F-76A505B24025}"/>
          </ac:spMkLst>
        </pc:spChg>
        <pc:spChg chg="mod">
          <ac:chgData name="谷口 幸正" userId="d9fe513b-f051-48aa-8273-a3048b0f912e" providerId="ADAL" clId="{40294683-C528-4608-94F7-F3F31E9CB403}" dt="2023-05-06T03:09:37.312" v="9975" actId="1076"/>
          <ac:spMkLst>
            <pc:docMk/>
            <pc:sldMk cId="2805280384" sldId="266"/>
            <ac:spMk id="6" creationId="{B572569B-46DD-4CE4-AE35-01F2685E9630}"/>
          </ac:spMkLst>
        </pc:spChg>
        <pc:spChg chg="del">
          <ac:chgData name="谷口 幸正" userId="d9fe513b-f051-48aa-8273-a3048b0f912e" providerId="ADAL" clId="{40294683-C528-4608-94F7-F3F31E9CB403}" dt="2023-04-22T00:31:37.708" v="34" actId="478"/>
          <ac:spMkLst>
            <pc:docMk/>
            <pc:sldMk cId="2805280384" sldId="266"/>
            <ac:spMk id="12" creationId="{00000000-0000-0000-0000-000000000000}"/>
          </ac:spMkLst>
        </pc:spChg>
        <pc:spChg chg="del mod">
          <ac:chgData name="谷口 幸正" userId="d9fe513b-f051-48aa-8273-a3048b0f912e" providerId="ADAL" clId="{40294683-C528-4608-94F7-F3F31E9CB403}" dt="2023-04-22T01:26:59.436" v="1358" actId="478"/>
          <ac:spMkLst>
            <pc:docMk/>
            <pc:sldMk cId="2805280384" sldId="266"/>
            <ac:spMk id="13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31:38.913" v="35" actId="478"/>
          <ac:spMkLst>
            <pc:docMk/>
            <pc:sldMk cId="2805280384" sldId="266"/>
            <ac:spMk id="14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9:31.457" v="9973" actId="2711"/>
          <ac:spMkLst>
            <pc:docMk/>
            <pc:sldMk cId="2805280384" sldId="266"/>
            <ac:spMk id="15" creationId="{00000000-0000-0000-0000-000000000000}"/>
          </ac:spMkLst>
        </pc:spChg>
        <pc:spChg chg="add mod">
          <ac:chgData name="谷口 幸正" userId="d9fe513b-f051-48aa-8273-a3048b0f912e" providerId="ADAL" clId="{40294683-C528-4608-94F7-F3F31E9CB403}" dt="2023-05-06T03:09:30.106" v="9972" actId="2711"/>
          <ac:spMkLst>
            <pc:docMk/>
            <pc:sldMk cId="2805280384" sldId="266"/>
            <ac:spMk id="16" creationId="{85BA562D-2C1C-4879-B675-0BBD4B9CDBCD}"/>
          </ac:spMkLst>
        </pc:spChg>
        <pc:spChg chg="del">
          <ac:chgData name="谷口 幸正" userId="d9fe513b-f051-48aa-8273-a3048b0f912e" providerId="ADAL" clId="{40294683-C528-4608-94F7-F3F31E9CB403}" dt="2023-04-22T01:03:41.608" v="774" actId="478"/>
          <ac:spMkLst>
            <pc:docMk/>
            <pc:sldMk cId="2805280384" sldId="266"/>
            <ac:spMk id="23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03:41.608" v="774" actId="478"/>
          <ac:spMkLst>
            <pc:docMk/>
            <pc:sldMk cId="2805280384" sldId="266"/>
            <ac:spMk id="24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03:41.608" v="774" actId="478"/>
          <ac:spMkLst>
            <pc:docMk/>
            <pc:sldMk cId="2805280384" sldId="266"/>
            <ac:spMk id="25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25:52.394" v="1324" actId="478"/>
          <ac:spMkLst>
            <pc:docMk/>
            <pc:sldMk cId="2805280384" sldId="266"/>
            <ac:spMk id="27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25:52.394" v="1324" actId="478"/>
          <ac:spMkLst>
            <pc:docMk/>
            <pc:sldMk cId="2805280384" sldId="266"/>
            <ac:spMk id="33" creationId="{00000000-0000-0000-0000-000000000000}"/>
          </ac:spMkLst>
        </pc:spChg>
        <pc:picChg chg="del">
          <ac:chgData name="谷口 幸正" userId="d9fe513b-f051-48aa-8273-a3048b0f912e" providerId="ADAL" clId="{40294683-C528-4608-94F7-F3F31E9CB403}" dt="2023-04-22T01:03:41.608" v="774" actId="478"/>
          <ac:picMkLst>
            <pc:docMk/>
            <pc:sldMk cId="2805280384" sldId="266"/>
            <ac:picMk id="1028" creationId="{00000000-0000-0000-0000-000000000000}"/>
          </ac:picMkLst>
        </pc:picChg>
        <pc:picChg chg="del">
          <ac:chgData name="谷口 幸正" userId="d9fe513b-f051-48aa-8273-a3048b0f912e" providerId="ADAL" clId="{40294683-C528-4608-94F7-F3F31E9CB403}" dt="2023-04-22T01:03:38.594" v="773" actId="478"/>
          <ac:picMkLst>
            <pc:docMk/>
            <pc:sldMk cId="2805280384" sldId="266"/>
            <ac:picMk id="1030" creationId="{00000000-0000-0000-0000-000000000000}"/>
          </ac:picMkLst>
        </pc:picChg>
      </pc:sldChg>
      <pc:sldChg chg="addSp delSp modSp mod modClrScheme delAnim chgLayout">
        <pc:chgData name="谷口 幸正" userId="d9fe513b-f051-48aa-8273-a3048b0f912e" providerId="ADAL" clId="{40294683-C528-4608-94F7-F3F31E9CB403}" dt="2023-05-06T03:09:54.951" v="9979" actId="14100"/>
        <pc:sldMkLst>
          <pc:docMk/>
          <pc:sldMk cId="1265186575" sldId="267"/>
        </pc:sldMkLst>
        <pc:spChg chg="mod">
          <ac:chgData name="谷口 幸正" userId="d9fe513b-f051-48aa-8273-a3048b0f912e" providerId="ADAL" clId="{40294683-C528-4608-94F7-F3F31E9CB403}" dt="2023-05-06T03:09:51.561" v="9978" actId="1076"/>
          <ac:spMkLst>
            <pc:docMk/>
            <pc:sldMk cId="1265186575" sldId="267"/>
            <ac:spMk id="4" creationId="{1A43E608-7DBC-49D7-BAD7-7721D47F8B8D}"/>
          </ac:spMkLst>
        </pc:spChg>
        <pc:spChg chg="mod">
          <ac:chgData name="谷口 幸正" userId="d9fe513b-f051-48aa-8273-a3048b0f912e" providerId="ADAL" clId="{40294683-C528-4608-94F7-F3F31E9CB403}" dt="2023-05-06T03:09:51.561" v="9978" actId="1076"/>
          <ac:spMkLst>
            <pc:docMk/>
            <pc:sldMk cId="1265186575" sldId="267"/>
            <ac:spMk id="6" creationId="{4F54E25C-DE0A-440E-80FF-5B53160614CE}"/>
          </ac:spMkLst>
        </pc:spChg>
        <pc:spChg chg="mod">
          <ac:chgData name="谷口 幸正" userId="d9fe513b-f051-48aa-8273-a3048b0f912e" providerId="ADAL" clId="{40294683-C528-4608-94F7-F3F31E9CB403}" dt="2023-05-06T03:09:54.951" v="9979" actId="14100"/>
          <ac:spMkLst>
            <pc:docMk/>
            <pc:sldMk cId="1265186575" sldId="267"/>
            <ac:spMk id="8" creationId="{587F8F56-3E7A-465B-9240-BD37216BDD1A}"/>
          </ac:spMkLst>
        </pc:spChg>
        <pc:spChg chg="mod">
          <ac:chgData name="谷口 幸正" userId="d9fe513b-f051-48aa-8273-a3048b0f912e" providerId="ADAL" clId="{40294683-C528-4608-94F7-F3F31E9CB403}" dt="2023-05-06T03:09:54.951" v="9979" actId="14100"/>
          <ac:spMkLst>
            <pc:docMk/>
            <pc:sldMk cId="1265186575" sldId="267"/>
            <ac:spMk id="9" creationId="{DC74790C-4E76-4320-8CA4-4E1465A4BC28}"/>
          </ac:spMkLst>
        </pc:spChg>
        <pc:spChg chg="del">
          <ac:chgData name="谷口 幸正" userId="d9fe513b-f051-48aa-8273-a3048b0f912e" providerId="ADAL" clId="{40294683-C528-4608-94F7-F3F31E9CB403}" dt="2023-04-22T00:31:42.516" v="36" actId="478"/>
          <ac:spMkLst>
            <pc:docMk/>
            <pc:sldMk cId="1265186575" sldId="267"/>
            <ac:spMk id="12" creationId="{00000000-0000-0000-0000-000000000000}"/>
          </ac:spMkLst>
        </pc:spChg>
        <pc:spChg chg="del mod">
          <ac:chgData name="谷口 幸正" userId="d9fe513b-f051-48aa-8273-a3048b0f912e" providerId="ADAL" clId="{40294683-C528-4608-94F7-F3F31E9CB403}" dt="2023-04-22T01:30:26.458" v="1461" actId="478"/>
          <ac:spMkLst>
            <pc:docMk/>
            <pc:sldMk cId="1265186575" sldId="267"/>
            <ac:spMk id="13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31:43.840" v="37" actId="478"/>
          <ac:spMkLst>
            <pc:docMk/>
            <pc:sldMk cId="1265186575" sldId="267"/>
            <ac:spMk id="14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09:45.152" v="9977" actId="2711"/>
          <ac:spMkLst>
            <pc:docMk/>
            <pc:sldMk cId="1265186575" sldId="267"/>
            <ac:spMk id="15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28:15.986" v="1375" actId="478"/>
          <ac:spMkLst>
            <pc:docMk/>
            <pc:sldMk cId="1265186575" sldId="267"/>
            <ac:spMk id="16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28:15.986" v="1375" actId="478"/>
          <ac:spMkLst>
            <pc:docMk/>
            <pc:sldMk cId="1265186575" sldId="267"/>
            <ac:spMk id="17" creationId="{00000000-0000-0000-0000-000000000000}"/>
          </ac:spMkLst>
        </pc:spChg>
        <pc:spChg chg="add mod">
          <ac:chgData name="谷口 幸正" userId="d9fe513b-f051-48aa-8273-a3048b0f912e" providerId="ADAL" clId="{40294683-C528-4608-94F7-F3F31E9CB403}" dt="2023-05-06T03:09:43.715" v="9976" actId="2711"/>
          <ac:spMkLst>
            <pc:docMk/>
            <pc:sldMk cId="1265186575" sldId="267"/>
            <ac:spMk id="18" creationId="{F054F52B-DDEF-49A6-93C1-7F2059E8A002}"/>
          </ac:spMkLst>
        </pc:spChg>
        <pc:spChg chg="del">
          <ac:chgData name="谷口 幸正" userId="d9fe513b-f051-48aa-8273-a3048b0f912e" providerId="ADAL" clId="{40294683-C528-4608-94F7-F3F31E9CB403}" dt="2023-04-22T01:28:15.986" v="1375" actId="478"/>
          <ac:spMkLst>
            <pc:docMk/>
            <pc:sldMk cId="1265186575" sldId="267"/>
            <ac:spMk id="28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28:15.986" v="1375" actId="478"/>
          <ac:spMkLst>
            <pc:docMk/>
            <pc:sldMk cId="1265186575" sldId="267"/>
            <ac:spMk id="29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28:15.986" v="1375" actId="478"/>
          <ac:spMkLst>
            <pc:docMk/>
            <pc:sldMk cId="1265186575" sldId="267"/>
            <ac:spMk id="30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28:15.986" v="1375" actId="478"/>
          <ac:spMkLst>
            <pc:docMk/>
            <pc:sldMk cId="1265186575" sldId="267"/>
            <ac:spMk id="33" creationId="{00000000-0000-0000-0000-000000000000}"/>
          </ac:spMkLst>
        </pc:spChg>
      </pc:sldChg>
      <pc:sldChg chg="delSp del mod">
        <pc:chgData name="谷口 幸正" userId="d9fe513b-f051-48aa-8273-a3048b0f912e" providerId="ADAL" clId="{40294683-C528-4608-94F7-F3F31E9CB403}" dt="2023-04-22T01:27:43.492" v="1371" actId="47"/>
        <pc:sldMkLst>
          <pc:docMk/>
          <pc:sldMk cId="4121223639" sldId="268"/>
        </pc:sldMkLst>
        <pc:spChg chg="del">
          <ac:chgData name="谷口 幸正" userId="d9fe513b-f051-48aa-8273-a3048b0f912e" providerId="ADAL" clId="{40294683-C528-4608-94F7-F3F31E9CB403}" dt="2023-04-22T00:31:47.641" v="38" actId="478"/>
          <ac:spMkLst>
            <pc:docMk/>
            <pc:sldMk cId="4121223639" sldId="268"/>
            <ac:spMk id="12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31:48.926" v="39" actId="478"/>
          <ac:spMkLst>
            <pc:docMk/>
            <pc:sldMk cId="4121223639" sldId="268"/>
            <ac:spMk id="14" creationId="{00000000-0000-0000-0000-000000000000}"/>
          </ac:spMkLst>
        </pc:spChg>
      </pc:sldChg>
      <pc:sldChg chg="addSp delSp modSp mod modClrScheme delAnim chgLayout">
        <pc:chgData name="谷口 幸正" userId="d9fe513b-f051-48aa-8273-a3048b0f912e" providerId="ADAL" clId="{40294683-C528-4608-94F7-F3F31E9CB403}" dt="2023-05-06T03:10:07.099" v="9983" actId="2711"/>
        <pc:sldMkLst>
          <pc:docMk/>
          <pc:sldMk cId="3431778539" sldId="269"/>
        </pc:sldMkLst>
        <pc:spChg chg="del">
          <ac:chgData name="谷口 幸正" userId="d9fe513b-f051-48aa-8273-a3048b0f912e" providerId="ADAL" clId="{40294683-C528-4608-94F7-F3F31E9CB403}" dt="2023-04-22T00:31:51.465" v="40" actId="478"/>
          <ac:spMkLst>
            <pc:docMk/>
            <pc:sldMk cId="3431778539" sldId="269"/>
            <ac:spMk id="12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10:02.383" v="9981" actId="2711"/>
          <ac:spMkLst>
            <pc:docMk/>
            <pc:sldMk cId="3431778539" sldId="269"/>
            <ac:spMk id="13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31:52.774" v="41" actId="478"/>
          <ac:spMkLst>
            <pc:docMk/>
            <pc:sldMk cId="3431778539" sldId="269"/>
            <ac:spMk id="14" creationId="{00000000-0000-0000-0000-000000000000}"/>
          </ac:spMkLst>
        </pc:spChg>
        <pc:spChg chg="add mod">
          <ac:chgData name="谷口 幸正" userId="d9fe513b-f051-48aa-8273-a3048b0f912e" providerId="ADAL" clId="{40294683-C528-4608-94F7-F3F31E9CB403}" dt="2023-05-06T03:10:00.684" v="9980" actId="2711"/>
          <ac:spMkLst>
            <pc:docMk/>
            <pc:sldMk cId="3431778539" sldId="269"/>
            <ac:spMk id="36" creationId="{26894171-9570-427B-8FA0-A6EEEA2D7102}"/>
          </ac:spMkLst>
        </pc:spChg>
        <pc:spChg chg="del">
          <ac:chgData name="谷口 幸正" userId="d9fe513b-f051-48aa-8273-a3048b0f912e" providerId="ADAL" clId="{40294683-C528-4608-94F7-F3F31E9CB403}" dt="2023-04-22T01:32:19.680" v="1486" actId="478"/>
          <ac:spMkLst>
            <pc:docMk/>
            <pc:sldMk cId="3431778539" sldId="269"/>
            <ac:spMk id="48" creationId="{00000000-0000-0000-0000-000000000000}"/>
          </ac:spMkLst>
        </pc:spChg>
        <pc:spChg chg="del topLvl">
          <ac:chgData name="谷口 幸正" userId="d9fe513b-f051-48aa-8273-a3048b0f912e" providerId="ADAL" clId="{40294683-C528-4608-94F7-F3F31E9CB403}" dt="2023-04-22T01:35:28.125" v="1496" actId="478"/>
          <ac:spMkLst>
            <pc:docMk/>
            <pc:sldMk cId="3431778539" sldId="269"/>
            <ac:spMk id="50" creationId="{00000000-0000-0000-0000-000000000000}"/>
          </ac:spMkLst>
        </pc:spChg>
        <pc:spChg chg="del topLvl">
          <ac:chgData name="谷口 幸正" userId="d9fe513b-f051-48aa-8273-a3048b0f912e" providerId="ADAL" clId="{40294683-C528-4608-94F7-F3F31E9CB403}" dt="2023-04-22T01:35:26.107" v="1495" actId="478"/>
          <ac:spMkLst>
            <pc:docMk/>
            <pc:sldMk cId="3431778539" sldId="269"/>
            <ac:spMk id="51" creationId="{00000000-0000-0000-0000-000000000000}"/>
          </ac:spMkLst>
        </pc:spChg>
        <pc:grpChg chg="del">
          <ac:chgData name="谷口 幸正" userId="d9fe513b-f051-48aa-8273-a3048b0f912e" providerId="ADAL" clId="{40294683-C528-4608-94F7-F3F31E9CB403}" dt="2023-04-22T01:32:15.872" v="1485" actId="478"/>
          <ac:grpSpMkLst>
            <pc:docMk/>
            <pc:sldMk cId="3431778539" sldId="269"/>
            <ac:grpSpMk id="2" creationId="{00000000-0000-0000-0000-000000000000}"/>
          </ac:grpSpMkLst>
        </pc:grpChg>
        <pc:grpChg chg="del">
          <ac:chgData name="谷口 幸正" userId="d9fe513b-f051-48aa-8273-a3048b0f912e" providerId="ADAL" clId="{40294683-C528-4608-94F7-F3F31E9CB403}" dt="2023-04-22T01:35:26.107" v="1495" actId="478"/>
          <ac:grpSpMkLst>
            <pc:docMk/>
            <pc:sldMk cId="3431778539" sldId="269"/>
            <ac:grpSpMk id="3" creationId="{00000000-0000-0000-0000-000000000000}"/>
          </ac:grpSpMkLst>
        </pc:grpChg>
        <pc:grpChg chg="del">
          <ac:chgData name="谷口 幸正" userId="d9fe513b-f051-48aa-8273-a3048b0f912e" providerId="ADAL" clId="{40294683-C528-4608-94F7-F3F31E9CB403}" dt="2023-04-22T01:32:15.872" v="1485" actId="478"/>
          <ac:grpSpMkLst>
            <pc:docMk/>
            <pc:sldMk cId="3431778539" sldId="269"/>
            <ac:grpSpMk id="25" creationId="{00000000-0000-0000-0000-000000000000}"/>
          </ac:grpSpMkLst>
        </pc:grpChg>
        <pc:grpChg chg="del">
          <ac:chgData name="谷口 幸正" userId="d9fe513b-f051-48aa-8273-a3048b0f912e" providerId="ADAL" clId="{40294683-C528-4608-94F7-F3F31E9CB403}" dt="2023-04-22T01:32:15.872" v="1485" actId="478"/>
          <ac:grpSpMkLst>
            <pc:docMk/>
            <pc:sldMk cId="3431778539" sldId="269"/>
            <ac:grpSpMk id="31" creationId="{00000000-0000-0000-0000-000000000000}"/>
          </ac:grpSpMkLst>
        </pc:grpChg>
        <pc:grpChg chg="del">
          <ac:chgData name="谷口 幸正" userId="d9fe513b-f051-48aa-8273-a3048b0f912e" providerId="ADAL" clId="{40294683-C528-4608-94F7-F3F31E9CB403}" dt="2023-04-22T01:32:15.872" v="1485" actId="478"/>
          <ac:grpSpMkLst>
            <pc:docMk/>
            <pc:sldMk cId="3431778539" sldId="269"/>
            <ac:grpSpMk id="37" creationId="{00000000-0000-0000-0000-000000000000}"/>
          </ac:grpSpMkLst>
        </pc:grpChg>
        <pc:grpChg chg="del">
          <ac:chgData name="谷口 幸正" userId="d9fe513b-f051-48aa-8273-a3048b0f912e" providerId="ADAL" clId="{40294683-C528-4608-94F7-F3F31E9CB403}" dt="2023-04-22T01:32:15.872" v="1485" actId="478"/>
          <ac:grpSpMkLst>
            <pc:docMk/>
            <pc:sldMk cId="3431778539" sldId="269"/>
            <ac:grpSpMk id="42" creationId="{00000000-0000-0000-0000-000000000000}"/>
          </ac:grpSpMkLst>
        </pc:grpChg>
        <pc:graphicFrameChg chg="mod modGraphic">
          <ac:chgData name="谷口 幸正" userId="d9fe513b-f051-48aa-8273-a3048b0f912e" providerId="ADAL" clId="{40294683-C528-4608-94F7-F3F31E9CB403}" dt="2023-05-06T03:10:04.697" v="9982" actId="2711"/>
          <ac:graphicFrameMkLst>
            <pc:docMk/>
            <pc:sldMk cId="3431778539" sldId="269"/>
            <ac:graphicFrameMk id="15" creationId="{00000000-0000-0000-0000-000000000000}"/>
          </ac:graphicFrameMkLst>
        </pc:graphicFrameChg>
        <pc:graphicFrameChg chg="mod modGraphic">
          <ac:chgData name="谷口 幸正" userId="d9fe513b-f051-48aa-8273-a3048b0f912e" providerId="ADAL" clId="{40294683-C528-4608-94F7-F3F31E9CB403}" dt="2023-05-06T03:10:07.099" v="9983" actId="2711"/>
          <ac:graphicFrameMkLst>
            <pc:docMk/>
            <pc:sldMk cId="3431778539" sldId="269"/>
            <ac:graphicFrameMk id="47" creationId="{00000000-0000-0000-0000-000000000000}"/>
          </ac:graphicFrameMkLst>
        </pc:graphicFrameChg>
      </pc:sldChg>
      <pc:sldChg chg="addSp delSp modSp add mod delAnim">
        <pc:chgData name="谷口 幸正" userId="d9fe513b-f051-48aa-8273-a3048b0f912e" providerId="ADAL" clId="{40294683-C528-4608-94F7-F3F31E9CB403}" dt="2023-05-06T03:29:00.952" v="10313" actId="2711"/>
        <pc:sldMkLst>
          <pc:docMk/>
          <pc:sldMk cId="3933058946" sldId="270"/>
        </pc:sldMkLst>
        <pc:spChg chg="del">
          <ac:chgData name="谷口 幸正" userId="d9fe513b-f051-48aa-8273-a3048b0f912e" providerId="ADAL" clId="{40294683-C528-4608-94F7-F3F31E9CB403}" dt="2023-04-22T01:11:00.762" v="954" actId="478"/>
          <ac:spMkLst>
            <pc:docMk/>
            <pc:sldMk cId="3933058946" sldId="270"/>
            <ac:spMk id="4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29:00.952" v="10313" actId="2711"/>
          <ac:spMkLst>
            <pc:docMk/>
            <pc:sldMk cId="3933058946" sldId="270"/>
            <ac:spMk id="9" creationId="{5DA00B71-5D06-4334-8B70-CFF9ED69DCE8}"/>
          </ac:spMkLst>
        </pc:spChg>
        <pc:spChg chg="mod">
          <ac:chgData name="谷口 幸正" userId="d9fe513b-f051-48aa-8273-a3048b0f912e" providerId="ADAL" clId="{40294683-C528-4608-94F7-F3F31E9CB403}" dt="2023-05-06T03:08:08.058" v="9944" actId="404"/>
          <ac:spMkLst>
            <pc:docMk/>
            <pc:sldMk cId="3933058946" sldId="270"/>
            <ac:spMk id="15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10:58.351" v="953" actId="478"/>
          <ac:spMkLst>
            <pc:docMk/>
            <pc:sldMk cId="3933058946" sldId="270"/>
            <ac:spMk id="16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1:11:00.762" v="954" actId="478"/>
          <ac:spMkLst>
            <pc:docMk/>
            <pc:sldMk cId="3933058946" sldId="270"/>
            <ac:spMk id="17" creationId="{00000000-0000-0000-0000-000000000000}"/>
          </ac:spMkLst>
        </pc:spChg>
        <pc:graphicFrameChg chg="add mod modGraphic">
          <ac:chgData name="谷口 幸正" userId="d9fe513b-f051-48aa-8273-a3048b0f912e" providerId="ADAL" clId="{40294683-C528-4608-94F7-F3F31E9CB403}" dt="2023-05-06T03:08:18.621" v="9945" actId="2711"/>
          <ac:graphicFrameMkLst>
            <pc:docMk/>
            <pc:sldMk cId="3933058946" sldId="270"/>
            <ac:graphicFrameMk id="2" creationId="{455DE7B4-DF98-4D9F-B681-72EFCB16BE7C}"/>
          </ac:graphicFrameMkLst>
        </pc:graphicFrameChg>
      </pc:sldChg>
      <pc:sldChg chg="addSp delSp modSp add mod">
        <pc:chgData name="谷口 幸正" userId="d9fe513b-f051-48aa-8273-a3048b0f912e" providerId="ADAL" clId="{40294683-C528-4608-94F7-F3F31E9CB403}" dt="2023-05-06T03:10:16.750" v="9986" actId="2711"/>
        <pc:sldMkLst>
          <pc:docMk/>
          <pc:sldMk cId="3871711473" sldId="271"/>
        </pc:sldMkLst>
        <pc:spChg chg="add mod">
          <ac:chgData name="谷口 幸正" userId="d9fe513b-f051-48aa-8273-a3048b0f912e" providerId="ADAL" clId="{40294683-C528-4608-94F7-F3F31E9CB403}" dt="2023-05-06T03:10:11.692" v="9984" actId="2711"/>
          <ac:spMkLst>
            <pc:docMk/>
            <pc:sldMk cId="3871711473" sldId="271"/>
            <ac:spMk id="6" creationId="{1B5E51DA-B934-496C-BD69-68D218880D2A}"/>
          </ac:spMkLst>
        </pc:spChg>
        <pc:spChg chg="del">
          <ac:chgData name="谷口 幸正" userId="d9fe513b-f051-48aa-8273-a3048b0f912e" providerId="ADAL" clId="{40294683-C528-4608-94F7-F3F31E9CB403}" dt="2023-04-22T01:38:07.360" v="1524" actId="478"/>
          <ac:spMkLst>
            <pc:docMk/>
            <pc:sldMk cId="3871711473" sldId="271"/>
            <ac:spMk id="13" creationId="{00000000-0000-0000-0000-000000000000}"/>
          </ac:spMkLst>
        </pc:spChg>
        <pc:spChg chg="mod">
          <ac:chgData name="谷口 幸正" userId="d9fe513b-f051-48aa-8273-a3048b0f912e" providerId="ADAL" clId="{40294683-C528-4608-94F7-F3F31E9CB403}" dt="2023-05-06T03:10:16.750" v="9986" actId="2711"/>
          <ac:spMkLst>
            <pc:docMk/>
            <pc:sldMk cId="3871711473" sldId="271"/>
            <ac:spMk id="36" creationId="{26894171-9570-427B-8FA0-A6EEEA2D7102}"/>
          </ac:spMkLst>
        </pc:spChg>
        <pc:graphicFrameChg chg="del">
          <ac:chgData name="谷口 幸正" userId="d9fe513b-f051-48aa-8273-a3048b0f912e" providerId="ADAL" clId="{40294683-C528-4608-94F7-F3F31E9CB403}" dt="2023-04-22T01:38:07.360" v="1524" actId="478"/>
          <ac:graphicFrameMkLst>
            <pc:docMk/>
            <pc:sldMk cId="3871711473" sldId="271"/>
            <ac:graphicFrameMk id="15" creationId="{00000000-0000-0000-0000-000000000000}"/>
          </ac:graphicFrameMkLst>
        </pc:graphicFrameChg>
        <pc:graphicFrameChg chg="del">
          <ac:chgData name="谷口 幸正" userId="d9fe513b-f051-48aa-8273-a3048b0f912e" providerId="ADAL" clId="{40294683-C528-4608-94F7-F3F31E9CB403}" dt="2023-04-22T01:38:07.360" v="1524" actId="478"/>
          <ac:graphicFrameMkLst>
            <pc:docMk/>
            <pc:sldMk cId="3871711473" sldId="271"/>
            <ac:graphicFrameMk id="47" creationId="{00000000-0000-0000-0000-000000000000}"/>
          </ac:graphicFrameMkLst>
        </pc:graphicFrameChg>
        <pc:picChg chg="add mod modCrop">
          <ac:chgData name="谷口 幸正" userId="d9fe513b-f051-48aa-8273-a3048b0f912e" providerId="ADAL" clId="{40294683-C528-4608-94F7-F3F31E9CB403}" dt="2023-04-22T02:02:59.056" v="1727" actId="1076"/>
          <ac:picMkLst>
            <pc:docMk/>
            <pc:sldMk cId="3871711473" sldId="271"/>
            <ac:picMk id="3" creationId="{3E81AD2C-0945-4148-8DDE-2FA25061214E}"/>
          </ac:picMkLst>
        </pc:picChg>
        <pc:picChg chg="add mod modCrop">
          <ac:chgData name="谷口 幸正" userId="d9fe513b-f051-48aa-8273-a3048b0f912e" providerId="ADAL" clId="{40294683-C528-4608-94F7-F3F31E9CB403}" dt="2023-04-22T02:03:18.145" v="1731" actId="1076"/>
          <ac:picMkLst>
            <pc:docMk/>
            <pc:sldMk cId="3871711473" sldId="271"/>
            <ac:picMk id="9" creationId="{2FA65139-3ADA-4226-991D-649FD384D70A}"/>
          </ac:picMkLst>
        </pc:picChg>
        <pc:picChg chg="add mod modCrop">
          <ac:chgData name="谷口 幸正" userId="d9fe513b-f051-48aa-8273-a3048b0f912e" providerId="ADAL" clId="{40294683-C528-4608-94F7-F3F31E9CB403}" dt="2023-04-22T02:03:39.236" v="1737" actId="14100"/>
          <ac:picMkLst>
            <pc:docMk/>
            <pc:sldMk cId="3871711473" sldId="271"/>
            <ac:picMk id="10" creationId="{3AE31A93-2917-4929-BED6-11C49146C123}"/>
          </ac:picMkLst>
        </pc:picChg>
        <pc:picChg chg="add mod modCrop">
          <ac:chgData name="谷口 幸正" userId="d9fe513b-f051-48aa-8273-a3048b0f912e" providerId="ADAL" clId="{40294683-C528-4608-94F7-F3F31E9CB403}" dt="2023-04-22T02:03:55.812" v="1741" actId="1076"/>
          <ac:picMkLst>
            <pc:docMk/>
            <pc:sldMk cId="3871711473" sldId="271"/>
            <ac:picMk id="11" creationId="{2A2F2D4E-7CBE-466E-AFA9-647AB3AF5F8A}"/>
          </ac:picMkLst>
        </pc:picChg>
        <pc:picChg chg="add mod modCrop">
          <ac:chgData name="谷口 幸正" userId="d9fe513b-f051-48aa-8273-a3048b0f912e" providerId="ADAL" clId="{40294683-C528-4608-94F7-F3F31E9CB403}" dt="2023-04-22T02:04:27.541" v="1747" actId="1076"/>
          <ac:picMkLst>
            <pc:docMk/>
            <pc:sldMk cId="3871711473" sldId="271"/>
            <ac:picMk id="12" creationId="{B3F80ED1-32EC-4B23-94A3-9F86D49B4807}"/>
          </ac:picMkLst>
        </pc:picChg>
        <pc:picChg chg="add del mod">
          <ac:chgData name="谷口 幸正" userId="d9fe513b-f051-48aa-8273-a3048b0f912e" providerId="ADAL" clId="{40294683-C528-4608-94F7-F3F31E9CB403}" dt="2023-04-22T02:04:33.332" v="1749" actId="478"/>
          <ac:picMkLst>
            <pc:docMk/>
            <pc:sldMk cId="3871711473" sldId="271"/>
            <ac:picMk id="14" creationId="{ADDB4665-3CCA-48CD-B1FB-61D93499AAA3}"/>
          </ac:picMkLst>
        </pc:picChg>
        <pc:picChg chg="add mod modCrop">
          <ac:chgData name="谷口 幸正" userId="d9fe513b-f051-48aa-8273-a3048b0f912e" providerId="ADAL" clId="{40294683-C528-4608-94F7-F3F31E9CB403}" dt="2023-04-22T02:08:42.145" v="1907" actId="18131"/>
          <ac:picMkLst>
            <pc:docMk/>
            <pc:sldMk cId="3871711473" sldId="271"/>
            <ac:picMk id="16" creationId="{848FE5FC-BAB3-45C2-8AF4-C5D409AC9C3E}"/>
          </ac:picMkLst>
        </pc:picChg>
        <pc:picChg chg="add mod modCrop">
          <ac:chgData name="谷口 幸正" userId="d9fe513b-f051-48aa-8273-a3048b0f912e" providerId="ADAL" clId="{40294683-C528-4608-94F7-F3F31E9CB403}" dt="2023-04-22T02:05:14.094" v="1759" actId="18131"/>
          <ac:picMkLst>
            <pc:docMk/>
            <pc:sldMk cId="3871711473" sldId="271"/>
            <ac:picMk id="17" creationId="{D3A0F532-8E06-41BD-BB47-423FC165C223}"/>
          </ac:picMkLst>
        </pc:picChg>
        <pc:picChg chg="add mod modCrop">
          <ac:chgData name="谷口 幸正" userId="d9fe513b-f051-48aa-8273-a3048b0f912e" providerId="ADAL" clId="{40294683-C528-4608-94F7-F3F31E9CB403}" dt="2023-04-22T02:05:37.974" v="1762" actId="18131"/>
          <ac:picMkLst>
            <pc:docMk/>
            <pc:sldMk cId="3871711473" sldId="271"/>
            <ac:picMk id="18" creationId="{653E8B77-7790-470A-9ED7-5CFCEBA80E7E}"/>
          </ac:picMkLst>
        </pc:picChg>
      </pc:sldChg>
      <pc:sldChg chg="addSp delSp modSp add mod">
        <pc:chgData name="谷口 幸正" userId="d9fe513b-f051-48aa-8273-a3048b0f912e" providerId="ADAL" clId="{40294683-C528-4608-94F7-F3F31E9CB403}" dt="2023-05-06T03:10:18.444" v="9987" actId="2711"/>
        <pc:sldMkLst>
          <pc:docMk/>
          <pc:sldMk cId="1081728279" sldId="272"/>
        </pc:sldMkLst>
        <pc:spChg chg="mod">
          <ac:chgData name="谷口 幸正" userId="d9fe513b-f051-48aa-8273-a3048b0f912e" providerId="ADAL" clId="{40294683-C528-4608-94F7-F3F31E9CB403}" dt="2023-05-06T03:10:14.655" v="9985" actId="2711"/>
          <ac:spMkLst>
            <pc:docMk/>
            <pc:sldMk cId="1081728279" sldId="272"/>
            <ac:spMk id="6" creationId="{1B5E51DA-B934-496C-BD69-68D218880D2A}"/>
          </ac:spMkLst>
        </pc:spChg>
        <pc:spChg chg="add mod">
          <ac:chgData name="谷口 幸正" userId="d9fe513b-f051-48aa-8273-a3048b0f912e" providerId="ADAL" clId="{40294683-C528-4608-94F7-F3F31E9CB403}" dt="2023-04-22T02:25:01.932" v="2161" actId="20577"/>
          <ac:spMkLst>
            <pc:docMk/>
            <pc:sldMk cId="1081728279" sldId="272"/>
            <ac:spMk id="14" creationId="{8F120EBF-50F3-4665-8EEC-835E95339F99}"/>
          </ac:spMkLst>
        </pc:spChg>
        <pc:spChg chg="mod">
          <ac:chgData name="谷口 幸正" userId="d9fe513b-f051-48aa-8273-a3048b0f912e" providerId="ADAL" clId="{40294683-C528-4608-94F7-F3F31E9CB403}" dt="2023-05-06T03:10:18.444" v="9987" actId="2711"/>
          <ac:spMkLst>
            <pc:docMk/>
            <pc:sldMk cId="1081728279" sldId="272"/>
            <ac:spMk id="36" creationId="{26894171-9570-427B-8FA0-A6EEEA2D7102}"/>
          </ac:spMkLst>
        </pc:spChg>
        <pc:graphicFrameChg chg="add mod modGraphic">
          <ac:chgData name="谷口 幸正" userId="d9fe513b-f051-48aa-8273-a3048b0f912e" providerId="ADAL" clId="{40294683-C528-4608-94F7-F3F31E9CB403}" dt="2023-04-22T02:16:57.767" v="2088" actId="20577"/>
          <ac:graphicFrameMkLst>
            <pc:docMk/>
            <pc:sldMk cId="1081728279" sldId="272"/>
            <ac:graphicFrameMk id="13" creationId="{DFA2E01B-A2F3-4804-A61F-D0F31F098F6B}"/>
          </ac:graphicFrameMkLst>
        </pc:graphicFrameChg>
        <pc:picChg chg="del">
          <ac:chgData name="谷口 幸正" userId="d9fe513b-f051-48aa-8273-a3048b0f912e" providerId="ADAL" clId="{40294683-C528-4608-94F7-F3F31E9CB403}" dt="2023-04-22T02:06:36.157" v="1764" actId="478"/>
          <ac:picMkLst>
            <pc:docMk/>
            <pc:sldMk cId="1081728279" sldId="272"/>
            <ac:picMk id="3" creationId="{3E81AD2C-0945-4148-8DDE-2FA25061214E}"/>
          </ac:picMkLst>
        </pc:picChg>
        <pc:picChg chg="del">
          <ac:chgData name="谷口 幸正" userId="d9fe513b-f051-48aa-8273-a3048b0f912e" providerId="ADAL" clId="{40294683-C528-4608-94F7-F3F31E9CB403}" dt="2023-04-22T02:06:36.157" v="1764" actId="478"/>
          <ac:picMkLst>
            <pc:docMk/>
            <pc:sldMk cId="1081728279" sldId="272"/>
            <ac:picMk id="9" creationId="{2FA65139-3ADA-4226-991D-649FD384D70A}"/>
          </ac:picMkLst>
        </pc:picChg>
        <pc:picChg chg="del">
          <ac:chgData name="谷口 幸正" userId="d9fe513b-f051-48aa-8273-a3048b0f912e" providerId="ADAL" clId="{40294683-C528-4608-94F7-F3F31E9CB403}" dt="2023-04-22T02:06:36.157" v="1764" actId="478"/>
          <ac:picMkLst>
            <pc:docMk/>
            <pc:sldMk cId="1081728279" sldId="272"/>
            <ac:picMk id="10" creationId="{3AE31A93-2917-4929-BED6-11C49146C123}"/>
          </ac:picMkLst>
        </pc:picChg>
        <pc:picChg chg="del">
          <ac:chgData name="谷口 幸正" userId="d9fe513b-f051-48aa-8273-a3048b0f912e" providerId="ADAL" clId="{40294683-C528-4608-94F7-F3F31E9CB403}" dt="2023-04-22T02:06:36.157" v="1764" actId="478"/>
          <ac:picMkLst>
            <pc:docMk/>
            <pc:sldMk cId="1081728279" sldId="272"/>
            <ac:picMk id="11" creationId="{2A2F2D4E-7CBE-466E-AFA9-647AB3AF5F8A}"/>
          </ac:picMkLst>
        </pc:picChg>
        <pc:picChg chg="del">
          <ac:chgData name="谷口 幸正" userId="d9fe513b-f051-48aa-8273-a3048b0f912e" providerId="ADAL" clId="{40294683-C528-4608-94F7-F3F31E9CB403}" dt="2023-04-22T02:06:36.157" v="1764" actId="478"/>
          <ac:picMkLst>
            <pc:docMk/>
            <pc:sldMk cId="1081728279" sldId="272"/>
            <ac:picMk id="12" creationId="{B3F80ED1-32EC-4B23-94A3-9F86D49B4807}"/>
          </ac:picMkLst>
        </pc:picChg>
        <pc:picChg chg="del">
          <ac:chgData name="谷口 幸正" userId="d9fe513b-f051-48aa-8273-a3048b0f912e" providerId="ADAL" clId="{40294683-C528-4608-94F7-F3F31E9CB403}" dt="2023-04-22T02:06:36.157" v="1764" actId="478"/>
          <ac:picMkLst>
            <pc:docMk/>
            <pc:sldMk cId="1081728279" sldId="272"/>
            <ac:picMk id="16" creationId="{848FE5FC-BAB3-45C2-8AF4-C5D409AC9C3E}"/>
          </ac:picMkLst>
        </pc:picChg>
        <pc:picChg chg="del">
          <ac:chgData name="谷口 幸正" userId="d9fe513b-f051-48aa-8273-a3048b0f912e" providerId="ADAL" clId="{40294683-C528-4608-94F7-F3F31E9CB403}" dt="2023-04-22T02:06:36.157" v="1764" actId="478"/>
          <ac:picMkLst>
            <pc:docMk/>
            <pc:sldMk cId="1081728279" sldId="272"/>
            <ac:picMk id="17" creationId="{D3A0F532-8E06-41BD-BB47-423FC165C223}"/>
          </ac:picMkLst>
        </pc:picChg>
        <pc:picChg chg="del">
          <ac:chgData name="谷口 幸正" userId="d9fe513b-f051-48aa-8273-a3048b0f912e" providerId="ADAL" clId="{40294683-C528-4608-94F7-F3F31E9CB403}" dt="2023-04-22T02:06:36.157" v="1764" actId="478"/>
          <ac:picMkLst>
            <pc:docMk/>
            <pc:sldMk cId="1081728279" sldId="272"/>
            <ac:picMk id="18" creationId="{653E8B77-7790-470A-9ED7-5CFCEBA80E7E}"/>
          </ac:picMkLst>
        </pc:picChg>
      </pc:sldChg>
      <pc:sldChg chg="addSp delSp modSp add del mod">
        <pc:chgData name="谷口 幸正" userId="d9fe513b-f051-48aa-8273-a3048b0f912e" providerId="ADAL" clId="{40294683-C528-4608-94F7-F3F31E9CB403}" dt="2023-05-06T03:10:27.291" v="9991" actId="2711"/>
        <pc:sldMkLst>
          <pc:docMk/>
          <pc:sldMk cId="83217109" sldId="273"/>
        </pc:sldMkLst>
        <pc:spChg chg="mod">
          <ac:chgData name="谷口 幸正" userId="d9fe513b-f051-48aa-8273-a3048b0f912e" providerId="ADAL" clId="{40294683-C528-4608-94F7-F3F31E9CB403}" dt="2023-05-06T03:10:21.409" v="9989" actId="2711"/>
          <ac:spMkLst>
            <pc:docMk/>
            <pc:sldMk cId="83217109" sldId="273"/>
            <ac:spMk id="6" creationId="{1B5E51DA-B934-496C-BD69-68D218880D2A}"/>
          </ac:spMkLst>
        </pc:spChg>
        <pc:spChg chg="add mod">
          <ac:chgData name="谷口 幸正" userId="d9fe513b-f051-48aa-8273-a3048b0f912e" providerId="ADAL" clId="{40294683-C528-4608-94F7-F3F31E9CB403}" dt="2023-05-06T03:10:27.291" v="9991" actId="2711"/>
          <ac:spMkLst>
            <pc:docMk/>
            <pc:sldMk cId="83217109" sldId="273"/>
            <ac:spMk id="7" creationId="{650A08A6-F4EE-4318-8EB2-EB789560795E}"/>
          </ac:spMkLst>
        </pc:spChg>
        <pc:spChg chg="mod">
          <ac:chgData name="谷口 幸正" userId="d9fe513b-f051-48aa-8273-a3048b0f912e" providerId="ADAL" clId="{40294683-C528-4608-94F7-F3F31E9CB403}" dt="2023-05-06T03:10:24.788" v="9990" actId="2711"/>
          <ac:spMkLst>
            <pc:docMk/>
            <pc:sldMk cId="83217109" sldId="273"/>
            <ac:spMk id="14" creationId="{8F120EBF-50F3-4665-8EEC-835E95339F99}"/>
          </ac:spMkLst>
        </pc:spChg>
        <pc:spChg chg="mod">
          <ac:chgData name="谷口 幸正" userId="d9fe513b-f051-48aa-8273-a3048b0f912e" providerId="ADAL" clId="{40294683-C528-4608-94F7-F3F31E9CB403}" dt="2023-05-06T03:10:19.934" v="9988" actId="2711"/>
          <ac:spMkLst>
            <pc:docMk/>
            <pc:sldMk cId="83217109" sldId="273"/>
            <ac:spMk id="36" creationId="{26894171-9570-427B-8FA0-A6EEEA2D7102}"/>
          </ac:spMkLst>
        </pc:spChg>
        <pc:graphicFrameChg chg="del">
          <ac:chgData name="谷口 幸正" userId="d9fe513b-f051-48aa-8273-a3048b0f912e" providerId="ADAL" clId="{40294683-C528-4608-94F7-F3F31E9CB403}" dt="2023-04-22T02:55:52.246" v="2214" actId="478"/>
          <ac:graphicFrameMkLst>
            <pc:docMk/>
            <pc:sldMk cId="83217109" sldId="273"/>
            <ac:graphicFrameMk id="13" creationId="{DFA2E01B-A2F3-4804-A61F-D0F31F098F6B}"/>
          </ac:graphicFrameMkLst>
        </pc:graphicFrameChg>
        <pc:picChg chg="add mod">
          <ac:chgData name="谷口 幸正" userId="d9fe513b-f051-48aa-8273-a3048b0f912e" providerId="ADAL" clId="{40294683-C528-4608-94F7-F3F31E9CB403}" dt="2023-04-22T03:00:06.704" v="2573" actId="1076"/>
          <ac:picMkLst>
            <pc:docMk/>
            <pc:sldMk cId="83217109" sldId="273"/>
            <ac:picMk id="8" creationId="{1D9B9DBB-5919-4107-B676-FB9632B15674}"/>
          </ac:picMkLst>
        </pc:picChg>
      </pc:sldChg>
      <pc:sldChg chg="modSp add mod">
        <pc:chgData name="谷口 幸正" userId="d9fe513b-f051-48aa-8273-a3048b0f912e" providerId="ADAL" clId="{40294683-C528-4608-94F7-F3F31E9CB403}" dt="2023-05-06T03:10:34.514" v="9993" actId="20577"/>
        <pc:sldMkLst>
          <pc:docMk/>
          <pc:sldMk cId="2902056510" sldId="274"/>
        </pc:sldMkLst>
        <pc:spChg chg="mod">
          <ac:chgData name="谷口 幸正" userId="d9fe513b-f051-48aa-8273-a3048b0f912e" providerId="ADAL" clId="{40294683-C528-4608-94F7-F3F31E9CB403}" dt="2023-05-06T03:10:34.514" v="9993" actId="20577"/>
          <ac:spMkLst>
            <pc:docMk/>
            <pc:sldMk cId="2902056510" sldId="274"/>
            <ac:spMk id="5" creationId="{00000000-0000-0000-0000-000000000000}"/>
          </ac:spMkLst>
        </pc:spChg>
      </pc:sldChg>
      <pc:sldChg chg="addSp delSp modSp add mod">
        <pc:chgData name="谷口 幸正" userId="d9fe513b-f051-48aa-8273-a3048b0f912e" providerId="ADAL" clId="{40294683-C528-4608-94F7-F3F31E9CB403}" dt="2023-05-06T03:11:10.687" v="10001" actId="1076"/>
        <pc:sldMkLst>
          <pc:docMk/>
          <pc:sldMk cId="2423977951" sldId="275"/>
        </pc:sldMkLst>
        <pc:spChg chg="add mod">
          <ac:chgData name="谷口 幸正" userId="d9fe513b-f051-48aa-8273-a3048b0f912e" providerId="ADAL" clId="{40294683-C528-4608-94F7-F3F31E9CB403}" dt="2023-04-22T03:16:34.724" v="2802" actId="1582"/>
          <ac:spMkLst>
            <pc:docMk/>
            <pc:sldMk cId="2423977951" sldId="275"/>
            <ac:spMk id="2" creationId="{989B03DE-0FB4-4AF9-A5A9-8109CFAB1F85}"/>
          </ac:spMkLst>
        </pc:spChg>
        <pc:spChg chg="del">
          <ac:chgData name="谷口 幸正" userId="d9fe513b-f051-48aa-8273-a3048b0f912e" providerId="ADAL" clId="{40294683-C528-4608-94F7-F3F31E9CB403}" dt="2023-04-22T03:08:14.465" v="2618" actId="478"/>
          <ac:spMkLst>
            <pc:docMk/>
            <pc:sldMk cId="2423977951" sldId="275"/>
            <ac:spMk id="6" creationId="{1B5E51DA-B934-496C-BD69-68D218880D2A}"/>
          </ac:spMkLst>
        </pc:spChg>
        <pc:spChg chg="del">
          <ac:chgData name="谷口 幸正" userId="d9fe513b-f051-48aa-8273-a3048b0f912e" providerId="ADAL" clId="{40294683-C528-4608-94F7-F3F31E9CB403}" dt="2023-04-22T03:08:17.639" v="2619" actId="478"/>
          <ac:spMkLst>
            <pc:docMk/>
            <pc:sldMk cId="2423977951" sldId="275"/>
            <ac:spMk id="7" creationId="{650A08A6-F4EE-4318-8EB2-EB789560795E}"/>
          </ac:spMkLst>
        </pc:spChg>
        <pc:spChg chg="add mod">
          <ac:chgData name="谷口 幸正" userId="d9fe513b-f051-48aa-8273-a3048b0f912e" providerId="ADAL" clId="{40294683-C528-4608-94F7-F3F31E9CB403}" dt="2023-05-06T03:10:43.232" v="9995" actId="2711"/>
          <ac:spMkLst>
            <pc:docMk/>
            <pc:sldMk cId="2423977951" sldId="275"/>
            <ac:spMk id="9" creationId="{DD32595C-A755-410D-8687-84746A693901}"/>
          </ac:spMkLst>
        </pc:spChg>
        <pc:spChg chg="add mod">
          <ac:chgData name="谷口 幸正" userId="d9fe513b-f051-48aa-8273-a3048b0f912e" providerId="ADAL" clId="{40294683-C528-4608-94F7-F3F31E9CB403}" dt="2023-05-06T03:10:57.283" v="9997" actId="2711"/>
          <ac:spMkLst>
            <pc:docMk/>
            <pc:sldMk cId="2423977951" sldId="275"/>
            <ac:spMk id="10" creationId="{DB6253AE-F685-42E1-877B-30070126172A}"/>
          </ac:spMkLst>
        </pc:spChg>
        <pc:spChg chg="add mod">
          <ac:chgData name="谷口 幸正" userId="d9fe513b-f051-48aa-8273-a3048b0f912e" providerId="ADAL" clId="{40294683-C528-4608-94F7-F3F31E9CB403}" dt="2023-05-06T03:11:04.703" v="9999" actId="2711"/>
          <ac:spMkLst>
            <pc:docMk/>
            <pc:sldMk cId="2423977951" sldId="275"/>
            <ac:spMk id="11" creationId="{77CD1577-B0F5-4EFE-BD2E-CD60A11319F5}"/>
          </ac:spMkLst>
        </pc:spChg>
        <pc:spChg chg="add mod">
          <ac:chgData name="谷口 幸正" userId="d9fe513b-f051-48aa-8273-a3048b0f912e" providerId="ADAL" clId="{40294683-C528-4608-94F7-F3F31E9CB403}" dt="2023-04-22T03:16:32.883" v="2801" actId="1582"/>
          <ac:spMkLst>
            <pc:docMk/>
            <pc:sldMk cId="2423977951" sldId="275"/>
            <ac:spMk id="12" creationId="{948365A0-5FAC-4F02-8DDC-76876B20BB9E}"/>
          </ac:spMkLst>
        </pc:spChg>
        <pc:spChg chg="mod">
          <ac:chgData name="谷口 幸正" userId="d9fe513b-f051-48aa-8273-a3048b0f912e" providerId="ADAL" clId="{40294683-C528-4608-94F7-F3F31E9CB403}" dt="2023-05-06T03:11:08.415" v="10000" actId="1076"/>
          <ac:spMkLst>
            <pc:docMk/>
            <pc:sldMk cId="2423977951" sldId="275"/>
            <ac:spMk id="13" creationId="{82678084-79DB-4094-92BD-DC332464CAAC}"/>
          </ac:spMkLst>
        </pc:spChg>
        <pc:spChg chg="mod">
          <ac:chgData name="谷口 幸正" userId="d9fe513b-f051-48aa-8273-a3048b0f912e" providerId="ADAL" clId="{40294683-C528-4608-94F7-F3F31E9CB403}" dt="2023-05-06T03:11:10.687" v="10001" actId="1076"/>
          <ac:spMkLst>
            <pc:docMk/>
            <pc:sldMk cId="2423977951" sldId="275"/>
            <ac:spMk id="14" creationId="{837B0A87-3812-47F8-B683-E0E89A1E9E0C}"/>
          </ac:spMkLst>
        </pc:spChg>
        <pc:spChg chg="del">
          <ac:chgData name="谷口 幸正" userId="d9fe513b-f051-48aa-8273-a3048b0f912e" providerId="ADAL" clId="{40294683-C528-4608-94F7-F3F31E9CB403}" dt="2023-04-22T03:08:17.639" v="2619" actId="478"/>
          <ac:spMkLst>
            <pc:docMk/>
            <pc:sldMk cId="2423977951" sldId="275"/>
            <ac:spMk id="14" creationId="{8F120EBF-50F3-4665-8EEC-835E95339F99}"/>
          </ac:spMkLst>
        </pc:spChg>
        <pc:spChg chg="mod">
          <ac:chgData name="谷口 幸正" userId="d9fe513b-f051-48aa-8273-a3048b0f912e" providerId="ADAL" clId="{40294683-C528-4608-94F7-F3F31E9CB403}" dt="2023-05-06T03:10:41.804" v="9994" actId="2711"/>
          <ac:spMkLst>
            <pc:docMk/>
            <pc:sldMk cId="2423977951" sldId="275"/>
            <ac:spMk id="36" creationId="{26894171-9570-427B-8FA0-A6EEEA2D7102}"/>
          </ac:spMkLst>
        </pc:spChg>
        <pc:picChg chg="del">
          <ac:chgData name="谷口 幸正" userId="d9fe513b-f051-48aa-8273-a3048b0f912e" providerId="ADAL" clId="{40294683-C528-4608-94F7-F3F31E9CB403}" dt="2023-04-22T03:08:17.639" v="2619" actId="478"/>
          <ac:picMkLst>
            <pc:docMk/>
            <pc:sldMk cId="2423977951" sldId="275"/>
            <ac:picMk id="8" creationId="{1D9B9DBB-5919-4107-B676-FB9632B15674}"/>
          </ac:picMkLst>
        </pc:picChg>
        <pc:picChg chg="add mod">
          <ac:chgData name="谷口 幸正" userId="d9fe513b-f051-48aa-8273-a3048b0f912e" providerId="ADAL" clId="{40294683-C528-4608-94F7-F3F31E9CB403}" dt="2023-04-22T03:15:21.448" v="2760" actId="1076"/>
          <ac:picMkLst>
            <pc:docMk/>
            <pc:sldMk cId="2423977951" sldId="275"/>
            <ac:picMk id="1026" creationId="{DA16A99A-01D9-407A-A142-A174AC980AD7}"/>
          </ac:picMkLst>
        </pc:picChg>
      </pc:sldChg>
      <pc:sldChg chg="addSp modSp add mod">
        <pc:chgData name="谷口 幸正" userId="d9fe513b-f051-48aa-8273-a3048b0f912e" providerId="ADAL" clId="{40294683-C528-4608-94F7-F3F31E9CB403}" dt="2023-05-06T03:11:34.334" v="10008" actId="14100"/>
        <pc:sldMkLst>
          <pc:docMk/>
          <pc:sldMk cId="1816050553" sldId="276"/>
        </pc:sldMkLst>
        <pc:spChg chg="add mod">
          <ac:chgData name="谷口 幸正" userId="d9fe513b-f051-48aa-8273-a3048b0f912e" providerId="ADAL" clId="{40294683-C528-4608-94F7-F3F31E9CB403}" dt="2023-05-06T03:11:23.525" v="10004" actId="404"/>
          <ac:spMkLst>
            <pc:docMk/>
            <pc:sldMk cId="1816050553" sldId="276"/>
            <ac:spMk id="3" creationId="{92CCBEBA-3305-471D-86BF-D3C11544EE42}"/>
          </ac:spMkLst>
        </pc:spChg>
        <pc:spChg chg="mod">
          <ac:chgData name="谷口 幸正" userId="d9fe513b-f051-48aa-8273-a3048b0f912e" providerId="ADAL" clId="{40294683-C528-4608-94F7-F3F31E9CB403}" dt="2023-05-06T03:11:34.334" v="10008" actId="14100"/>
          <ac:spMkLst>
            <pc:docMk/>
            <pc:sldMk cId="1816050553" sldId="276"/>
            <ac:spMk id="6" creationId="{F9D82196-5DF8-4017-8B44-51ABA523EE16}"/>
          </ac:spMkLst>
        </pc:spChg>
        <pc:spChg chg="mod">
          <ac:chgData name="谷口 幸正" userId="d9fe513b-f051-48aa-8273-a3048b0f912e" providerId="ADAL" clId="{40294683-C528-4608-94F7-F3F31E9CB403}" dt="2023-05-06T03:11:17.238" v="10002" actId="2711"/>
          <ac:spMkLst>
            <pc:docMk/>
            <pc:sldMk cId="1816050553" sldId="276"/>
            <ac:spMk id="36" creationId="{26894171-9570-427B-8FA0-A6EEEA2D7102}"/>
          </ac:spMkLst>
        </pc:spChg>
        <pc:picChg chg="add mod">
          <ac:chgData name="谷口 幸正" userId="d9fe513b-f051-48aa-8273-a3048b0f912e" providerId="ADAL" clId="{40294683-C528-4608-94F7-F3F31E9CB403}" dt="2023-04-22T03:18:14.959" v="2881" actId="1076"/>
          <ac:picMkLst>
            <pc:docMk/>
            <pc:sldMk cId="1816050553" sldId="276"/>
            <ac:picMk id="4" creationId="{8F971DCE-280E-4D5E-A2FD-1046EE425A16}"/>
          </ac:picMkLst>
        </pc:picChg>
        <pc:picChg chg="add mod">
          <ac:chgData name="谷口 幸正" userId="d9fe513b-f051-48aa-8273-a3048b0f912e" providerId="ADAL" clId="{40294683-C528-4608-94F7-F3F31E9CB403}" dt="2023-04-22T03:18:34.687" v="2883" actId="1076"/>
          <ac:picMkLst>
            <pc:docMk/>
            <pc:sldMk cId="1816050553" sldId="276"/>
            <ac:picMk id="5" creationId="{5034F046-B80B-42BA-BE4B-1C289FEFBE84}"/>
          </ac:picMkLst>
        </pc:picChg>
      </pc:sldChg>
      <pc:sldChg chg="addSp modSp add mod">
        <pc:chgData name="谷口 幸正" userId="d9fe513b-f051-48aa-8273-a3048b0f912e" providerId="ADAL" clId="{40294683-C528-4608-94F7-F3F31E9CB403}" dt="2023-05-06T03:11:53.054" v="10015" actId="20577"/>
        <pc:sldMkLst>
          <pc:docMk/>
          <pc:sldMk cId="687505756" sldId="277"/>
        </pc:sldMkLst>
        <pc:spChg chg="add mod">
          <ac:chgData name="谷口 幸正" userId="d9fe513b-f051-48aa-8273-a3048b0f912e" providerId="ADAL" clId="{40294683-C528-4608-94F7-F3F31E9CB403}" dt="2023-05-06T03:11:53.054" v="10015" actId="20577"/>
          <ac:spMkLst>
            <pc:docMk/>
            <pc:sldMk cId="687505756" sldId="277"/>
            <ac:spMk id="3" creationId="{D897962C-E7CB-442B-80E9-2FE4343CA8A8}"/>
          </ac:spMkLst>
        </pc:spChg>
        <pc:spChg chg="mod">
          <ac:chgData name="谷口 幸正" userId="d9fe513b-f051-48aa-8273-a3048b0f912e" providerId="ADAL" clId="{40294683-C528-4608-94F7-F3F31E9CB403}" dt="2023-05-06T03:11:49.489" v="10011" actId="14100"/>
          <ac:spMkLst>
            <pc:docMk/>
            <pc:sldMk cId="687505756" sldId="277"/>
            <ac:spMk id="5" creationId="{F7F3EBA5-3CDF-4FE5-95D1-C3EE69FACB43}"/>
          </ac:spMkLst>
        </pc:spChg>
        <pc:spChg chg="mod">
          <ac:chgData name="谷口 幸正" userId="d9fe513b-f051-48aa-8273-a3048b0f912e" providerId="ADAL" clId="{40294683-C528-4608-94F7-F3F31E9CB403}" dt="2023-05-06T03:11:43.352" v="10009" actId="2711"/>
          <ac:spMkLst>
            <pc:docMk/>
            <pc:sldMk cId="687505756" sldId="277"/>
            <ac:spMk id="36" creationId="{26894171-9570-427B-8FA0-A6EEEA2D7102}"/>
          </ac:spMkLst>
        </pc:spChg>
        <pc:picChg chg="add mod">
          <ac:chgData name="谷口 幸正" userId="d9fe513b-f051-48aa-8273-a3048b0f912e" providerId="ADAL" clId="{40294683-C528-4608-94F7-F3F31E9CB403}" dt="2023-04-22T03:22:11.361" v="2957" actId="1076"/>
          <ac:picMkLst>
            <pc:docMk/>
            <pc:sldMk cId="687505756" sldId="277"/>
            <ac:picMk id="2050" creationId="{18FFF9F4-D291-4EBA-A495-6F0F5CC5BEDE}"/>
          </ac:picMkLst>
        </pc:picChg>
      </pc:sldChg>
      <pc:sldChg chg="addSp modSp add mod modAnim">
        <pc:chgData name="谷口 幸正" userId="d9fe513b-f051-48aa-8273-a3048b0f912e" providerId="ADAL" clId="{40294683-C528-4608-94F7-F3F31E9CB403}" dt="2023-05-06T03:12:12.621" v="10020" actId="2711"/>
        <pc:sldMkLst>
          <pc:docMk/>
          <pc:sldMk cId="709467047" sldId="278"/>
        </pc:sldMkLst>
        <pc:spChg chg="add mod">
          <ac:chgData name="谷口 幸正" userId="d9fe513b-f051-48aa-8273-a3048b0f912e" providerId="ADAL" clId="{40294683-C528-4608-94F7-F3F31E9CB403}" dt="2023-05-06T03:12:04.702" v="10017" actId="2711"/>
          <ac:spMkLst>
            <pc:docMk/>
            <pc:sldMk cId="709467047" sldId="278"/>
            <ac:spMk id="3" creationId="{0A578DA5-8676-4A82-8C26-22881E1F22C4}"/>
          </ac:spMkLst>
        </pc:spChg>
        <pc:spChg chg="add mod">
          <ac:chgData name="谷口 幸正" userId="d9fe513b-f051-48aa-8273-a3048b0f912e" providerId="ADAL" clId="{40294683-C528-4608-94F7-F3F31E9CB403}" dt="2023-04-22T03:25:23.356" v="3062" actId="1076"/>
          <ac:spMkLst>
            <pc:docMk/>
            <pc:sldMk cId="709467047" sldId="278"/>
            <ac:spMk id="4" creationId="{5F85270E-889C-443B-8668-6C1FA9F8E45D}"/>
          </ac:spMkLst>
        </pc:spChg>
        <pc:spChg chg="mod">
          <ac:chgData name="谷口 幸正" userId="d9fe513b-f051-48aa-8273-a3048b0f912e" providerId="ADAL" clId="{40294683-C528-4608-94F7-F3F31E9CB403}" dt="2023-04-22T03:25:23.356" v="3062" actId="1076"/>
          <ac:spMkLst>
            <pc:docMk/>
            <pc:sldMk cId="709467047" sldId="278"/>
            <ac:spMk id="7" creationId="{3E287FDD-4410-4DAB-92C7-914C93EC2C62}"/>
          </ac:spMkLst>
        </pc:spChg>
        <pc:spChg chg="mod">
          <ac:chgData name="谷口 幸正" userId="d9fe513b-f051-48aa-8273-a3048b0f912e" providerId="ADAL" clId="{40294683-C528-4608-94F7-F3F31E9CB403}" dt="2023-04-22T03:25:23.356" v="3062" actId="1076"/>
          <ac:spMkLst>
            <pc:docMk/>
            <pc:sldMk cId="709467047" sldId="278"/>
            <ac:spMk id="8" creationId="{33F1B071-E0B4-47F1-843A-B07FA99D985F}"/>
          </ac:spMkLst>
        </pc:spChg>
        <pc:spChg chg="add mod">
          <ac:chgData name="谷口 幸正" userId="d9fe513b-f051-48aa-8273-a3048b0f912e" providerId="ADAL" clId="{40294683-C528-4608-94F7-F3F31E9CB403}" dt="2023-05-06T03:12:09.382" v="10018" actId="2711"/>
          <ac:spMkLst>
            <pc:docMk/>
            <pc:sldMk cId="709467047" sldId="278"/>
            <ac:spMk id="9" creationId="{5EE22558-CF1B-493C-AF59-79BC0AB89BBE}"/>
          </ac:spMkLst>
        </pc:spChg>
        <pc:spChg chg="add mod">
          <ac:chgData name="谷口 幸正" userId="d9fe513b-f051-48aa-8273-a3048b0f912e" providerId="ADAL" clId="{40294683-C528-4608-94F7-F3F31E9CB403}" dt="2023-05-06T03:12:12.621" v="10020" actId="2711"/>
          <ac:spMkLst>
            <pc:docMk/>
            <pc:sldMk cId="709467047" sldId="278"/>
            <ac:spMk id="10" creationId="{30579677-EFD4-4F85-9BCC-AF93A424A16C}"/>
          </ac:spMkLst>
        </pc:spChg>
        <pc:spChg chg="add mod">
          <ac:chgData name="谷口 幸正" userId="d9fe513b-f051-48aa-8273-a3048b0f912e" providerId="ADAL" clId="{40294683-C528-4608-94F7-F3F31E9CB403}" dt="2023-05-06T03:12:10.940" v="10019" actId="2711"/>
          <ac:spMkLst>
            <pc:docMk/>
            <pc:sldMk cId="709467047" sldId="278"/>
            <ac:spMk id="11" creationId="{AC2F72FE-FB41-4135-A95B-CA860698F491}"/>
          </ac:spMkLst>
        </pc:spChg>
        <pc:spChg chg="mod">
          <ac:chgData name="谷口 幸正" userId="d9fe513b-f051-48aa-8273-a3048b0f912e" providerId="ADAL" clId="{40294683-C528-4608-94F7-F3F31E9CB403}" dt="2023-05-06T03:12:00.638" v="10016" actId="2711"/>
          <ac:spMkLst>
            <pc:docMk/>
            <pc:sldMk cId="709467047" sldId="278"/>
            <ac:spMk id="36" creationId="{26894171-9570-427B-8FA0-A6EEEA2D7102}"/>
          </ac:spMkLst>
        </pc:spChg>
        <pc:grpChg chg="add mod">
          <ac:chgData name="谷口 幸正" userId="d9fe513b-f051-48aa-8273-a3048b0f912e" providerId="ADAL" clId="{40294683-C528-4608-94F7-F3F31E9CB403}" dt="2023-04-22T03:25:23.356" v="3062" actId="1076"/>
          <ac:grpSpMkLst>
            <pc:docMk/>
            <pc:sldMk cId="709467047" sldId="278"/>
            <ac:grpSpMk id="5" creationId="{050E7317-4032-4776-8C62-18466B1FF0E1}"/>
          </ac:grpSpMkLst>
        </pc:grpChg>
        <pc:picChg chg="mod">
          <ac:chgData name="谷口 幸正" userId="d9fe513b-f051-48aa-8273-a3048b0f912e" providerId="ADAL" clId="{40294683-C528-4608-94F7-F3F31E9CB403}" dt="2023-04-22T03:25:23.356" v="3062" actId="1076"/>
          <ac:picMkLst>
            <pc:docMk/>
            <pc:sldMk cId="709467047" sldId="278"/>
            <ac:picMk id="6" creationId="{596E3209-67F5-41F5-A591-4400A3DA63B1}"/>
          </ac:picMkLst>
        </pc:picChg>
      </pc:sldChg>
      <pc:sldChg chg="addSp modSp add mod">
        <pc:chgData name="谷口 幸正" userId="d9fe513b-f051-48aa-8273-a3048b0f912e" providerId="ADAL" clId="{40294683-C528-4608-94F7-F3F31E9CB403}" dt="2023-05-06T03:12:36.462" v="10026" actId="2711"/>
        <pc:sldMkLst>
          <pc:docMk/>
          <pc:sldMk cId="3965523462" sldId="279"/>
        </pc:sldMkLst>
        <pc:spChg chg="add mod">
          <ac:chgData name="谷口 幸正" userId="d9fe513b-f051-48aa-8273-a3048b0f912e" providerId="ADAL" clId="{40294683-C528-4608-94F7-F3F31E9CB403}" dt="2023-05-06T03:12:18.353" v="10022" actId="2711"/>
          <ac:spMkLst>
            <pc:docMk/>
            <pc:sldMk cId="3965523462" sldId="279"/>
            <ac:spMk id="3" creationId="{E754AE8E-D8AC-4A60-A259-5E829816758F}"/>
          </ac:spMkLst>
        </pc:spChg>
        <pc:spChg chg="add mod">
          <ac:chgData name="谷口 幸正" userId="d9fe513b-f051-48aa-8273-a3048b0f912e" providerId="ADAL" clId="{40294683-C528-4608-94F7-F3F31E9CB403}" dt="2023-05-06T03:12:32.584" v="10025" actId="2711"/>
          <ac:spMkLst>
            <pc:docMk/>
            <pc:sldMk cId="3965523462" sldId="279"/>
            <ac:spMk id="5" creationId="{AD2B9BCA-8147-4E6F-B49B-282EBF97C8E1}"/>
          </ac:spMkLst>
        </pc:spChg>
        <pc:spChg chg="add mod">
          <ac:chgData name="谷口 幸正" userId="d9fe513b-f051-48aa-8273-a3048b0f912e" providerId="ADAL" clId="{40294683-C528-4608-94F7-F3F31E9CB403}" dt="2023-05-06T03:12:36.462" v="10026" actId="2711"/>
          <ac:spMkLst>
            <pc:docMk/>
            <pc:sldMk cId="3965523462" sldId="279"/>
            <ac:spMk id="6" creationId="{E0B00902-18E9-4A8D-B798-7CB2AA828FEA}"/>
          </ac:spMkLst>
        </pc:spChg>
        <pc:spChg chg="add mod">
          <ac:chgData name="谷口 幸正" userId="d9fe513b-f051-48aa-8273-a3048b0f912e" providerId="ADAL" clId="{40294683-C528-4608-94F7-F3F31E9CB403}" dt="2023-05-06T03:12:19.696" v="10023" actId="2711"/>
          <ac:spMkLst>
            <pc:docMk/>
            <pc:sldMk cId="3965523462" sldId="279"/>
            <ac:spMk id="7" creationId="{A5ADDFEA-8161-4877-957E-82CB0420F765}"/>
          </ac:spMkLst>
        </pc:spChg>
        <pc:spChg chg="add mod">
          <ac:chgData name="谷口 幸正" userId="d9fe513b-f051-48aa-8273-a3048b0f912e" providerId="ADAL" clId="{40294683-C528-4608-94F7-F3F31E9CB403}" dt="2023-05-06T03:12:21.328" v="10024" actId="2711"/>
          <ac:spMkLst>
            <pc:docMk/>
            <pc:sldMk cId="3965523462" sldId="279"/>
            <ac:spMk id="8" creationId="{06A18443-2E16-409B-95E4-EE36578F9CEA}"/>
          </ac:spMkLst>
        </pc:spChg>
        <pc:spChg chg="mod">
          <ac:chgData name="谷口 幸正" userId="d9fe513b-f051-48aa-8273-a3048b0f912e" providerId="ADAL" clId="{40294683-C528-4608-94F7-F3F31E9CB403}" dt="2023-05-06T03:12:16.358" v="10021" actId="2711"/>
          <ac:spMkLst>
            <pc:docMk/>
            <pc:sldMk cId="3965523462" sldId="279"/>
            <ac:spMk id="36" creationId="{26894171-9570-427B-8FA0-A6EEEA2D7102}"/>
          </ac:spMkLst>
        </pc:spChg>
        <pc:picChg chg="add mod">
          <ac:chgData name="谷口 幸正" userId="d9fe513b-f051-48aa-8273-a3048b0f912e" providerId="ADAL" clId="{40294683-C528-4608-94F7-F3F31E9CB403}" dt="2023-04-22T03:27:53.814" v="3157" actId="14100"/>
          <ac:picMkLst>
            <pc:docMk/>
            <pc:sldMk cId="3965523462" sldId="279"/>
            <ac:picMk id="4" creationId="{321EE759-2D2E-422E-9B99-E7E5EEA84BA3}"/>
          </ac:picMkLst>
        </pc:picChg>
      </pc:sldChg>
      <pc:sldChg chg="delSp modSp add mod">
        <pc:chgData name="谷口 幸正" userId="d9fe513b-f051-48aa-8273-a3048b0f912e" providerId="ADAL" clId="{40294683-C528-4608-94F7-F3F31E9CB403}" dt="2023-05-06T03:12:58.476" v="10032" actId="14100"/>
        <pc:sldMkLst>
          <pc:docMk/>
          <pc:sldMk cId="2681039660" sldId="280"/>
        </pc:sldMkLst>
        <pc:spChg chg="mod">
          <ac:chgData name="谷口 幸正" userId="d9fe513b-f051-48aa-8273-a3048b0f912e" providerId="ADAL" clId="{40294683-C528-4608-94F7-F3F31E9CB403}" dt="2023-05-06T03:12:41.633" v="10028" actId="2711"/>
          <ac:spMkLst>
            <pc:docMk/>
            <pc:sldMk cId="2681039660" sldId="280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12:58.476" v="10032" actId="14100"/>
          <ac:spMkLst>
            <pc:docMk/>
            <pc:sldMk cId="2681039660" sldId="280"/>
            <ac:spMk id="5" creationId="{A5FC14B2-C7A5-47A9-B173-05871EFB6F89}"/>
          </ac:spMkLst>
        </pc:spChg>
        <pc:spChg chg="del">
          <ac:chgData name="谷口 幸正" userId="d9fe513b-f051-48aa-8273-a3048b0f912e" providerId="ADAL" clId="{40294683-C528-4608-94F7-F3F31E9CB403}" dt="2023-04-22T03:47:05.294" v="3377" actId="478"/>
          <ac:spMkLst>
            <pc:docMk/>
            <pc:sldMk cId="2681039660" sldId="280"/>
            <ac:spMk id="5" creationId="{AD2B9BCA-8147-4E6F-B49B-282EBF97C8E1}"/>
          </ac:spMkLst>
        </pc:spChg>
        <pc:spChg chg="mod">
          <ac:chgData name="谷口 幸正" userId="d9fe513b-f051-48aa-8273-a3048b0f912e" providerId="ADAL" clId="{40294683-C528-4608-94F7-F3F31E9CB403}" dt="2023-05-06T03:12:50.880" v="10030" actId="1076"/>
          <ac:spMkLst>
            <pc:docMk/>
            <pc:sldMk cId="2681039660" sldId="280"/>
            <ac:spMk id="6" creationId="{A4BFEFDA-6C23-48F7-A2DC-AA629644954B}"/>
          </ac:spMkLst>
        </pc:spChg>
        <pc:spChg chg="del">
          <ac:chgData name="谷口 幸正" userId="d9fe513b-f051-48aa-8273-a3048b0f912e" providerId="ADAL" clId="{40294683-C528-4608-94F7-F3F31E9CB403}" dt="2023-04-22T03:47:05.294" v="3377" actId="478"/>
          <ac:spMkLst>
            <pc:docMk/>
            <pc:sldMk cId="2681039660" sldId="280"/>
            <ac:spMk id="6" creationId="{E0B00902-18E9-4A8D-B798-7CB2AA828FEA}"/>
          </ac:spMkLst>
        </pc:spChg>
        <pc:spChg chg="del">
          <ac:chgData name="谷口 幸正" userId="d9fe513b-f051-48aa-8273-a3048b0f912e" providerId="ADAL" clId="{40294683-C528-4608-94F7-F3F31E9CB403}" dt="2023-04-22T03:47:05.294" v="3377" actId="478"/>
          <ac:spMkLst>
            <pc:docMk/>
            <pc:sldMk cId="2681039660" sldId="280"/>
            <ac:spMk id="7" creationId="{A5ADDFEA-8161-4877-957E-82CB0420F765}"/>
          </ac:spMkLst>
        </pc:spChg>
        <pc:spChg chg="del">
          <ac:chgData name="谷口 幸正" userId="d9fe513b-f051-48aa-8273-a3048b0f912e" providerId="ADAL" clId="{40294683-C528-4608-94F7-F3F31E9CB403}" dt="2023-04-22T03:47:05.294" v="3377" actId="478"/>
          <ac:spMkLst>
            <pc:docMk/>
            <pc:sldMk cId="2681039660" sldId="280"/>
            <ac:spMk id="8" creationId="{06A18443-2E16-409B-95E4-EE36578F9CEA}"/>
          </ac:spMkLst>
        </pc:spChg>
        <pc:spChg chg="mod">
          <ac:chgData name="谷口 幸正" userId="d9fe513b-f051-48aa-8273-a3048b0f912e" providerId="ADAL" clId="{40294683-C528-4608-94F7-F3F31E9CB403}" dt="2023-05-06T03:12:39.582" v="10027" actId="2711"/>
          <ac:spMkLst>
            <pc:docMk/>
            <pc:sldMk cId="2681039660" sldId="280"/>
            <ac:spMk id="36" creationId="{26894171-9570-427B-8FA0-A6EEEA2D7102}"/>
          </ac:spMkLst>
        </pc:spChg>
        <pc:picChg chg="del">
          <ac:chgData name="谷口 幸正" userId="d9fe513b-f051-48aa-8273-a3048b0f912e" providerId="ADAL" clId="{40294683-C528-4608-94F7-F3F31E9CB403}" dt="2023-04-22T03:47:05.294" v="3377" actId="478"/>
          <ac:picMkLst>
            <pc:docMk/>
            <pc:sldMk cId="2681039660" sldId="280"/>
            <ac:picMk id="4" creationId="{321EE759-2D2E-422E-9B99-E7E5EEA84BA3}"/>
          </ac:picMkLst>
        </pc:picChg>
      </pc:sldChg>
      <pc:sldChg chg="addSp modSp add mod">
        <pc:chgData name="谷口 幸正" userId="d9fe513b-f051-48aa-8273-a3048b0f912e" providerId="ADAL" clId="{40294683-C528-4608-94F7-F3F31E9CB403}" dt="2023-05-06T03:13:09" v="10035" actId="1076"/>
        <pc:sldMkLst>
          <pc:docMk/>
          <pc:sldMk cId="2071851851" sldId="281"/>
        </pc:sldMkLst>
        <pc:spChg chg="mod">
          <ac:chgData name="谷口 幸正" userId="d9fe513b-f051-48aa-8273-a3048b0f912e" providerId="ADAL" clId="{40294683-C528-4608-94F7-F3F31E9CB403}" dt="2023-05-06T03:13:05.573" v="10034" actId="2711"/>
          <ac:spMkLst>
            <pc:docMk/>
            <pc:sldMk cId="2071851851" sldId="281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13:09" v="10035" actId="1076"/>
          <ac:spMkLst>
            <pc:docMk/>
            <pc:sldMk cId="2071851851" sldId="281"/>
            <ac:spMk id="7" creationId="{7DAAAD86-4E8F-4D71-A299-274331EC3772}"/>
          </ac:spMkLst>
        </pc:spChg>
        <pc:spChg chg="mod">
          <ac:chgData name="谷口 幸正" userId="d9fe513b-f051-48aa-8273-a3048b0f912e" providerId="ADAL" clId="{40294683-C528-4608-94F7-F3F31E9CB403}" dt="2023-05-06T03:13:04.071" v="10033" actId="2711"/>
          <ac:spMkLst>
            <pc:docMk/>
            <pc:sldMk cId="2071851851" sldId="281"/>
            <ac:spMk id="36" creationId="{26894171-9570-427B-8FA0-A6EEEA2D7102}"/>
          </ac:spMkLst>
        </pc:spChg>
        <pc:picChg chg="add mod">
          <ac:chgData name="谷口 幸正" userId="d9fe513b-f051-48aa-8273-a3048b0f912e" providerId="ADAL" clId="{40294683-C528-4608-94F7-F3F31E9CB403}" dt="2023-04-22T05:01:57.528" v="3588" actId="1076"/>
          <ac:picMkLst>
            <pc:docMk/>
            <pc:sldMk cId="2071851851" sldId="281"/>
            <ac:picMk id="4" creationId="{55F6B6BA-72B2-48D1-A11A-A6D6BFD03B18}"/>
          </ac:picMkLst>
        </pc:picChg>
      </pc:sldChg>
      <pc:sldChg chg="addSp delSp modSp add mod">
        <pc:chgData name="谷口 幸正" userId="d9fe513b-f051-48aa-8273-a3048b0f912e" providerId="ADAL" clId="{40294683-C528-4608-94F7-F3F31E9CB403}" dt="2023-05-06T03:13:20.340" v="10038" actId="1076"/>
        <pc:sldMkLst>
          <pc:docMk/>
          <pc:sldMk cId="641021603" sldId="282"/>
        </pc:sldMkLst>
        <pc:spChg chg="mod">
          <ac:chgData name="谷口 幸正" userId="d9fe513b-f051-48aa-8273-a3048b0f912e" providerId="ADAL" clId="{40294683-C528-4608-94F7-F3F31E9CB403}" dt="2023-05-06T03:13:16.749" v="10037" actId="2711"/>
          <ac:spMkLst>
            <pc:docMk/>
            <pc:sldMk cId="641021603" sldId="282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13:20.340" v="10038" actId="1076"/>
          <ac:spMkLst>
            <pc:docMk/>
            <pc:sldMk cId="641021603" sldId="282"/>
            <ac:spMk id="7" creationId="{8F1A9597-156A-42B6-B7C3-3A18B49E6108}"/>
          </ac:spMkLst>
        </pc:spChg>
        <pc:spChg chg="mod">
          <ac:chgData name="谷口 幸正" userId="d9fe513b-f051-48aa-8273-a3048b0f912e" providerId="ADAL" clId="{40294683-C528-4608-94F7-F3F31E9CB403}" dt="2023-05-06T03:13:15.226" v="10036" actId="2711"/>
          <ac:spMkLst>
            <pc:docMk/>
            <pc:sldMk cId="641021603" sldId="282"/>
            <ac:spMk id="36" creationId="{26894171-9570-427B-8FA0-A6EEEA2D7102}"/>
          </ac:spMkLst>
        </pc:spChg>
        <pc:picChg chg="del">
          <ac:chgData name="谷口 幸正" userId="d9fe513b-f051-48aa-8273-a3048b0f912e" providerId="ADAL" clId="{40294683-C528-4608-94F7-F3F31E9CB403}" dt="2023-04-22T05:04:34.142" v="3900" actId="478"/>
          <ac:picMkLst>
            <pc:docMk/>
            <pc:sldMk cId="641021603" sldId="282"/>
            <ac:picMk id="4" creationId="{55F6B6BA-72B2-48D1-A11A-A6D6BFD03B18}"/>
          </ac:picMkLst>
        </pc:picChg>
        <pc:picChg chg="add mod">
          <ac:chgData name="谷口 幸正" userId="d9fe513b-f051-48aa-8273-a3048b0f912e" providerId="ADAL" clId="{40294683-C528-4608-94F7-F3F31E9CB403}" dt="2023-04-22T05:04:39.752" v="3903" actId="1076"/>
          <ac:picMkLst>
            <pc:docMk/>
            <pc:sldMk cId="641021603" sldId="282"/>
            <ac:picMk id="5" creationId="{61F7E79D-38AA-4F71-991C-1333A7489703}"/>
          </ac:picMkLst>
        </pc:picChg>
      </pc:sldChg>
      <pc:sldChg chg="addSp delSp modSp add mod modAnim">
        <pc:chgData name="谷口 幸正" userId="d9fe513b-f051-48aa-8273-a3048b0f912e" providerId="ADAL" clId="{40294683-C528-4608-94F7-F3F31E9CB403}" dt="2023-05-06T03:13:37.059" v="10042" actId="1076"/>
        <pc:sldMkLst>
          <pc:docMk/>
          <pc:sldMk cId="1773263366" sldId="283"/>
        </pc:sldMkLst>
        <pc:spChg chg="mod">
          <ac:chgData name="谷口 幸正" userId="d9fe513b-f051-48aa-8273-a3048b0f912e" providerId="ADAL" clId="{40294683-C528-4608-94F7-F3F31E9CB403}" dt="2023-05-06T03:13:33.554" v="10041" actId="20577"/>
          <ac:spMkLst>
            <pc:docMk/>
            <pc:sldMk cId="1773263366" sldId="283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13:37.059" v="10042" actId="1076"/>
          <ac:spMkLst>
            <pc:docMk/>
            <pc:sldMk cId="1773263366" sldId="283"/>
            <ac:spMk id="10" creationId="{29770D17-DDA8-4806-8CBA-50DCD90ED4AD}"/>
          </ac:spMkLst>
        </pc:spChg>
        <pc:spChg chg="mod">
          <ac:chgData name="谷口 幸正" userId="d9fe513b-f051-48aa-8273-a3048b0f912e" providerId="ADAL" clId="{40294683-C528-4608-94F7-F3F31E9CB403}" dt="2023-05-06T03:13:29.671" v="10039" actId="2711"/>
          <ac:spMkLst>
            <pc:docMk/>
            <pc:sldMk cId="1773263366" sldId="283"/>
            <ac:spMk id="36" creationId="{26894171-9570-427B-8FA0-A6EEEA2D7102}"/>
          </ac:spMkLst>
        </pc:spChg>
        <pc:grpChg chg="add mod">
          <ac:chgData name="谷口 幸正" userId="d9fe513b-f051-48aa-8273-a3048b0f912e" providerId="ADAL" clId="{40294683-C528-4608-94F7-F3F31E9CB403}" dt="2023-04-22T05:08:55.121" v="4239" actId="14100"/>
          <ac:grpSpMkLst>
            <pc:docMk/>
            <pc:sldMk cId="1773263366" sldId="283"/>
            <ac:grpSpMk id="2" creationId="{C674A6B1-0B36-4D0B-A803-ED25A8D7A5F4}"/>
          </ac:grpSpMkLst>
        </pc:grpChg>
        <pc:picChg chg="del">
          <ac:chgData name="谷口 幸正" userId="d9fe513b-f051-48aa-8273-a3048b0f912e" providerId="ADAL" clId="{40294683-C528-4608-94F7-F3F31E9CB403}" dt="2023-04-22T05:06:27.539" v="4142" actId="478"/>
          <ac:picMkLst>
            <pc:docMk/>
            <pc:sldMk cId="1773263366" sldId="283"/>
            <ac:picMk id="5" creationId="{61F7E79D-38AA-4F71-991C-1333A7489703}"/>
          </ac:picMkLst>
        </pc:picChg>
        <pc:picChg chg="add del mod">
          <ac:chgData name="谷口 幸正" userId="d9fe513b-f051-48aa-8273-a3048b0f912e" providerId="ADAL" clId="{40294683-C528-4608-94F7-F3F31E9CB403}" dt="2023-04-22T05:06:29.729" v="4144" actId="478"/>
          <ac:picMkLst>
            <pc:docMk/>
            <pc:sldMk cId="1773263366" sldId="283"/>
            <ac:picMk id="6" creationId="{85D1D1A6-7429-4CF8-9E10-8D607F4AE512}"/>
          </ac:picMkLst>
        </pc:picChg>
        <pc:picChg chg="add mod">
          <ac:chgData name="谷口 幸正" userId="d9fe513b-f051-48aa-8273-a3048b0f912e" providerId="ADAL" clId="{40294683-C528-4608-94F7-F3F31E9CB403}" dt="2023-04-22T05:08:55.121" v="4239" actId="14100"/>
          <ac:picMkLst>
            <pc:docMk/>
            <pc:sldMk cId="1773263366" sldId="283"/>
            <ac:picMk id="7" creationId="{3620DF9C-38EF-440E-868C-24ABFE04D850}"/>
          </ac:picMkLst>
        </pc:picChg>
        <pc:picChg chg="add mod">
          <ac:chgData name="谷口 幸正" userId="d9fe513b-f051-48aa-8273-a3048b0f912e" providerId="ADAL" clId="{40294683-C528-4608-94F7-F3F31E9CB403}" dt="2023-04-22T05:08:55.121" v="4239" actId="14100"/>
          <ac:picMkLst>
            <pc:docMk/>
            <pc:sldMk cId="1773263366" sldId="283"/>
            <ac:picMk id="8" creationId="{93568FCA-530C-4AB2-8402-6DB615F2F682}"/>
          </ac:picMkLst>
        </pc:picChg>
      </pc:sldChg>
      <pc:sldChg chg="addSp delSp modSp add mod">
        <pc:chgData name="谷口 幸正" userId="d9fe513b-f051-48aa-8273-a3048b0f912e" providerId="ADAL" clId="{40294683-C528-4608-94F7-F3F31E9CB403}" dt="2023-05-06T03:13:48.280" v="10045" actId="1076"/>
        <pc:sldMkLst>
          <pc:docMk/>
          <pc:sldMk cId="2734722295" sldId="284"/>
        </pc:sldMkLst>
        <pc:spChg chg="mod">
          <ac:chgData name="谷口 幸正" userId="d9fe513b-f051-48aa-8273-a3048b0f912e" providerId="ADAL" clId="{40294683-C528-4608-94F7-F3F31E9CB403}" dt="2023-05-06T03:13:46.367" v="10044" actId="2711"/>
          <ac:spMkLst>
            <pc:docMk/>
            <pc:sldMk cId="2734722295" sldId="284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13:48.280" v="10045" actId="1076"/>
          <ac:spMkLst>
            <pc:docMk/>
            <pc:sldMk cId="2734722295" sldId="284"/>
            <ac:spMk id="6" creationId="{C9E50868-768C-4872-87BE-30DE693DD35B}"/>
          </ac:spMkLst>
        </pc:spChg>
        <pc:spChg chg="mod">
          <ac:chgData name="谷口 幸正" userId="d9fe513b-f051-48aa-8273-a3048b0f912e" providerId="ADAL" clId="{40294683-C528-4608-94F7-F3F31E9CB403}" dt="2023-05-06T03:13:45.116" v="10043" actId="2711"/>
          <ac:spMkLst>
            <pc:docMk/>
            <pc:sldMk cId="2734722295" sldId="284"/>
            <ac:spMk id="36" creationId="{26894171-9570-427B-8FA0-A6EEEA2D7102}"/>
          </ac:spMkLst>
        </pc:spChg>
        <pc:grpChg chg="del">
          <ac:chgData name="谷口 幸正" userId="d9fe513b-f051-48aa-8273-a3048b0f912e" providerId="ADAL" clId="{40294683-C528-4608-94F7-F3F31E9CB403}" dt="2023-04-22T05:11:13.797" v="4438" actId="478"/>
          <ac:grpSpMkLst>
            <pc:docMk/>
            <pc:sldMk cId="2734722295" sldId="284"/>
            <ac:grpSpMk id="2" creationId="{C674A6B1-0B36-4D0B-A803-ED25A8D7A5F4}"/>
          </ac:grpSpMkLst>
        </pc:grpChg>
        <pc:picChg chg="add mod">
          <ac:chgData name="谷口 幸正" userId="d9fe513b-f051-48aa-8273-a3048b0f912e" providerId="ADAL" clId="{40294683-C528-4608-94F7-F3F31E9CB403}" dt="2023-04-22T05:11:36.456" v="4446" actId="1076"/>
          <ac:picMkLst>
            <pc:docMk/>
            <pc:sldMk cId="2734722295" sldId="284"/>
            <ac:picMk id="9" creationId="{6B05FE2A-A289-4D3E-9792-6D7D809198B6}"/>
          </ac:picMkLst>
        </pc:picChg>
      </pc:sldChg>
      <pc:sldChg chg="addSp delSp modSp add mod">
        <pc:chgData name="谷口 幸正" userId="d9fe513b-f051-48aa-8273-a3048b0f912e" providerId="ADAL" clId="{40294683-C528-4608-94F7-F3F31E9CB403}" dt="2023-05-06T03:14:06.219" v="10051" actId="1076"/>
        <pc:sldMkLst>
          <pc:docMk/>
          <pc:sldMk cId="1750041507" sldId="285"/>
        </pc:sldMkLst>
        <pc:spChg chg="mod">
          <ac:chgData name="谷口 幸正" userId="d9fe513b-f051-48aa-8273-a3048b0f912e" providerId="ADAL" clId="{40294683-C528-4608-94F7-F3F31E9CB403}" dt="2023-05-06T03:13:55.836" v="10047" actId="2711"/>
          <ac:spMkLst>
            <pc:docMk/>
            <pc:sldMk cId="1750041507" sldId="285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14:01.593" v="10050" actId="1076"/>
          <ac:spMkLst>
            <pc:docMk/>
            <pc:sldMk cId="1750041507" sldId="285"/>
            <ac:spMk id="6" creationId="{83A6A68D-E8E3-4C72-8C96-7C684BFB7FEB}"/>
          </ac:spMkLst>
        </pc:spChg>
        <pc:spChg chg="mod">
          <ac:chgData name="谷口 幸正" userId="d9fe513b-f051-48aa-8273-a3048b0f912e" providerId="ADAL" clId="{40294683-C528-4608-94F7-F3F31E9CB403}" dt="2023-05-06T03:14:06.219" v="10051" actId="1076"/>
          <ac:spMkLst>
            <pc:docMk/>
            <pc:sldMk cId="1750041507" sldId="285"/>
            <ac:spMk id="8" creationId="{718556E9-C33C-44FC-9BEF-C384E3AC1942}"/>
          </ac:spMkLst>
        </pc:spChg>
        <pc:spChg chg="mod">
          <ac:chgData name="谷口 幸正" userId="d9fe513b-f051-48aa-8273-a3048b0f912e" providerId="ADAL" clId="{40294683-C528-4608-94F7-F3F31E9CB403}" dt="2023-05-06T03:13:54.687" v="10046" actId="2711"/>
          <ac:spMkLst>
            <pc:docMk/>
            <pc:sldMk cId="1750041507" sldId="285"/>
            <ac:spMk id="36" creationId="{26894171-9570-427B-8FA0-A6EEEA2D7102}"/>
          </ac:spMkLst>
        </pc:spChg>
        <pc:picChg chg="add mod">
          <ac:chgData name="谷口 幸正" userId="d9fe513b-f051-48aa-8273-a3048b0f912e" providerId="ADAL" clId="{40294683-C528-4608-94F7-F3F31E9CB403}" dt="2023-04-22T05:13:47.933" v="4670" actId="1076"/>
          <ac:picMkLst>
            <pc:docMk/>
            <pc:sldMk cId="1750041507" sldId="285"/>
            <ac:picMk id="5" creationId="{889D7692-1CD2-4A63-8733-656FE6547778}"/>
          </ac:picMkLst>
        </pc:picChg>
        <pc:picChg chg="del">
          <ac:chgData name="谷口 幸正" userId="d9fe513b-f051-48aa-8273-a3048b0f912e" providerId="ADAL" clId="{40294683-C528-4608-94F7-F3F31E9CB403}" dt="2023-04-22T05:13:22.069" v="4659" actId="478"/>
          <ac:picMkLst>
            <pc:docMk/>
            <pc:sldMk cId="1750041507" sldId="285"/>
            <ac:picMk id="9" creationId="{6B05FE2A-A289-4D3E-9792-6D7D809198B6}"/>
          </ac:picMkLst>
        </pc:picChg>
      </pc:sldChg>
      <pc:sldChg chg="addSp delSp modSp add mod">
        <pc:chgData name="谷口 幸正" userId="d9fe513b-f051-48aa-8273-a3048b0f912e" providerId="ADAL" clId="{40294683-C528-4608-94F7-F3F31E9CB403}" dt="2023-05-06T03:14:13.336" v="10053" actId="2711"/>
        <pc:sldMkLst>
          <pc:docMk/>
          <pc:sldMk cId="4058661178" sldId="286"/>
        </pc:sldMkLst>
        <pc:spChg chg="mod">
          <ac:chgData name="谷口 幸正" userId="d9fe513b-f051-48aa-8273-a3048b0f912e" providerId="ADAL" clId="{40294683-C528-4608-94F7-F3F31E9CB403}" dt="2023-05-06T03:14:13.336" v="10053" actId="2711"/>
          <ac:spMkLst>
            <pc:docMk/>
            <pc:sldMk cId="4058661178" sldId="286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14:12.223" v="10052" actId="2711"/>
          <ac:spMkLst>
            <pc:docMk/>
            <pc:sldMk cId="4058661178" sldId="286"/>
            <ac:spMk id="36" creationId="{26894171-9570-427B-8FA0-A6EEEA2D7102}"/>
          </ac:spMkLst>
        </pc:spChg>
        <pc:picChg chg="del">
          <ac:chgData name="谷口 幸正" userId="d9fe513b-f051-48aa-8273-a3048b0f912e" providerId="ADAL" clId="{40294683-C528-4608-94F7-F3F31E9CB403}" dt="2023-04-22T05:14:43.329" v="4692" actId="478"/>
          <ac:picMkLst>
            <pc:docMk/>
            <pc:sldMk cId="4058661178" sldId="286"/>
            <ac:picMk id="5" creationId="{889D7692-1CD2-4A63-8733-656FE6547778}"/>
          </ac:picMkLst>
        </pc:picChg>
        <pc:picChg chg="add mod">
          <ac:chgData name="谷口 幸正" userId="d9fe513b-f051-48aa-8273-a3048b0f912e" providerId="ADAL" clId="{40294683-C528-4608-94F7-F3F31E9CB403}" dt="2023-04-22T05:14:54.271" v="4696" actId="1076"/>
          <ac:picMkLst>
            <pc:docMk/>
            <pc:sldMk cId="4058661178" sldId="286"/>
            <ac:picMk id="6" creationId="{0EC61A1F-4299-474A-B1D8-72B3549706C4}"/>
          </ac:picMkLst>
        </pc:picChg>
        <pc:picChg chg="add mod">
          <ac:chgData name="谷口 幸正" userId="d9fe513b-f051-48aa-8273-a3048b0f912e" providerId="ADAL" clId="{40294683-C528-4608-94F7-F3F31E9CB403}" dt="2023-04-22T05:14:57.111" v="4697"/>
          <ac:picMkLst>
            <pc:docMk/>
            <pc:sldMk cId="4058661178" sldId="286"/>
            <ac:picMk id="7" creationId="{9FAC7E79-872E-4820-AD38-C29A77200303}"/>
          </ac:picMkLst>
        </pc:picChg>
      </pc:sldChg>
      <pc:sldChg chg="modSp add mod">
        <pc:chgData name="谷口 幸正" userId="d9fe513b-f051-48aa-8273-a3048b0f912e" providerId="ADAL" clId="{40294683-C528-4608-94F7-F3F31E9CB403}" dt="2023-05-06T03:14:18.512" v="10054" actId="2711"/>
        <pc:sldMkLst>
          <pc:docMk/>
          <pc:sldMk cId="1356349703" sldId="287"/>
        </pc:sldMkLst>
        <pc:spChg chg="mod">
          <ac:chgData name="谷口 幸正" userId="d9fe513b-f051-48aa-8273-a3048b0f912e" providerId="ADAL" clId="{40294683-C528-4608-94F7-F3F31E9CB403}" dt="2023-05-06T03:14:18.512" v="10054" actId="2711"/>
          <ac:spMkLst>
            <pc:docMk/>
            <pc:sldMk cId="1356349703" sldId="287"/>
            <ac:spMk id="5" creationId="{00000000-0000-0000-0000-000000000000}"/>
          </ac:spMkLst>
        </pc:spChg>
      </pc:sldChg>
      <pc:sldChg chg="addSp delSp modSp add mod">
        <pc:chgData name="谷口 幸正" userId="d9fe513b-f051-48aa-8273-a3048b0f912e" providerId="ADAL" clId="{40294683-C528-4608-94F7-F3F31E9CB403}" dt="2023-05-06T03:14:35.138" v="10059" actId="2711"/>
        <pc:sldMkLst>
          <pc:docMk/>
          <pc:sldMk cId="3133947509" sldId="288"/>
        </pc:sldMkLst>
        <pc:spChg chg="mod">
          <ac:chgData name="谷口 幸正" userId="d9fe513b-f051-48aa-8273-a3048b0f912e" providerId="ADAL" clId="{40294683-C528-4608-94F7-F3F31E9CB403}" dt="2023-05-06T03:14:23.518" v="10056" actId="2711"/>
          <ac:spMkLst>
            <pc:docMk/>
            <pc:sldMk cId="3133947509" sldId="288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14:35.138" v="10059" actId="2711"/>
          <ac:spMkLst>
            <pc:docMk/>
            <pc:sldMk cId="3133947509" sldId="288"/>
            <ac:spMk id="9" creationId="{FD1CD4F0-7A09-4FFA-8C4B-B89DE287D234}"/>
          </ac:spMkLst>
        </pc:spChg>
        <pc:spChg chg="mod">
          <ac:chgData name="谷口 幸正" userId="d9fe513b-f051-48aa-8273-a3048b0f912e" providerId="ADAL" clId="{40294683-C528-4608-94F7-F3F31E9CB403}" dt="2023-05-06T03:14:35.138" v="10059" actId="2711"/>
          <ac:spMkLst>
            <pc:docMk/>
            <pc:sldMk cId="3133947509" sldId="288"/>
            <ac:spMk id="10" creationId="{C61CDCDC-A677-4F59-B165-C4DE76DBF1CF}"/>
          </ac:spMkLst>
        </pc:spChg>
        <pc:spChg chg="mod">
          <ac:chgData name="谷口 幸正" userId="d9fe513b-f051-48aa-8273-a3048b0f912e" providerId="ADAL" clId="{40294683-C528-4608-94F7-F3F31E9CB403}" dt="2023-05-06T03:14:35.138" v="10059" actId="2711"/>
          <ac:spMkLst>
            <pc:docMk/>
            <pc:sldMk cId="3133947509" sldId="288"/>
            <ac:spMk id="11" creationId="{8646DECE-2AC5-4599-92D0-B223ABE13757}"/>
          </ac:spMkLst>
        </pc:spChg>
        <pc:spChg chg="mod">
          <ac:chgData name="谷口 幸正" userId="d9fe513b-f051-48aa-8273-a3048b0f912e" providerId="ADAL" clId="{40294683-C528-4608-94F7-F3F31E9CB403}" dt="2023-05-06T03:14:35.138" v="10059" actId="2711"/>
          <ac:spMkLst>
            <pc:docMk/>
            <pc:sldMk cId="3133947509" sldId="288"/>
            <ac:spMk id="12" creationId="{0FCD8B5C-32BD-4835-9B49-7DC7914993B1}"/>
          </ac:spMkLst>
        </pc:spChg>
        <pc:spChg chg="mod">
          <ac:chgData name="谷口 幸正" userId="d9fe513b-f051-48aa-8273-a3048b0f912e" providerId="ADAL" clId="{40294683-C528-4608-94F7-F3F31E9CB403}" dt="2023-05-06T03:14:35.138" v="10059" actId="2711"/>
          <ac:spMkLst>
            <pc:docMk/>
            <pc:sldMk cId="3133947509" sldId="288"/>
            <ac:spMk id="13" creationId="{DCB89A76-933D-4052-AFF8-BD41212F90D8}"/>
          </ac:spMkLst>
        </pc:spChg>
        <pc:spChg chg="add mod">
          <ac:chgData name="谷口 幸正" userId="d9fe513b-f051-48aa-8273-a3048b0f912e" providerId="ADAL" clId="{40294683-C528-4608-94F7-F3F31E9CB403}" dt="2023-05-06T03:14:32.635" v="10058" actId="2711"/>
          <ac:spMkLst>
            <pc:docMk/>
            <pc:sldMk cId="3133947509" sldId="288"/>
            <ac:spMk id="14" creationId="{7715E605-9276-4029-B0DC-CB3D335E5228}"/>
          </ac:spMkLst>
        </pc:spChg>
        <pc:spChg chg="mod">
          <ac:chgData name="谷口 幸正" userId="d9fe513b-f051-48aa-8273-a3048b0f912e" providerId="ADAL" clId="{40294683-C528-4608-94F7-F3F31E9CB403}" dt="2023-05-06T03:14:26.234" v="10057" actId="1076"/>
          <ac:spMkLst>
            <pc:docMk/>
            <pc:sldMk cId="3133947509" sldId="288"/>
            <ac:spMk id="15" creationId="{554F1E8F-D664-45F9-A459-579C5B719186}"/>
          </ac:spMkLst>
        </pc:spChg>
        <pc:spChg chg="mod">
          <ac:chgData name="谷口 幸正" userId="d9fe513b-f051-48aa-8273-a3048b0f912e" providerId="ADAL" clId="{40294683-C528-4608-94F7-F3F31E9CB403}" dt="2023-05-06T03:14:22.212" v="10055" actId="2711"/>
          <ac:spMkLst>
            <pc:docMk/>
            <pc:sldMk cId="3133947509" sldId="288"/>
            <ac:spMk id="36" creationId="{26894171-9570-427B-8FA0-A6EEEA2D7102}"/>
          </ac:spMkLst>
        </pc:spChg>
        <pc:grpChg chg="add mod">
          <ac:chgData name="谷口 幸正" userId="d9fe513b-f051-48aa-8273-a3048b0f912e" providerId="ADAL" clId="{40294683-C528-4608-94F7-F3F31E9CB403}" dt="2023-04-22T05:23:12.464" v="4984" actId="1076"/>
          <ac:grpSpMkLst>
            <pc:docMk/>
            <pc:sldMk cId="3133947509" sldId="288"/>
            <ac:grpSpMk id="8" creationId="{EA72DC00-4BB8-467D-B046-0D0CD670F0C6}"/>
          </ac:grpSpMkLst>
        </pc:grpChg>
        <pc:picChg chg="del">
          <ac:chgData name="谷口 幸正" userId="d9fe513b-f051-48aa-8273-a3048b0f912e" providerId="ADAL" clId="{40294683-C528-4608-94F7-F3F31E9CB403}" dt="2023-04-22T05:19:10.107" v="4795" actId="478"/>
          <ac:picMkLst>
            <pc:docMk/>
            <pc:sldMk cId="3133947509" sldId="288"/>
            <ac:picMk id="6" creationId="{0EC61A1F-4299-474A-B1D8-72B3549706C4}"/>
          </ac:picMkLst>
        </pc:picChg>
        <pc:picChg chg="del">
          <ac:chgData name="谷口 幸正" userId="d9fe513b-f051-48aa-8273-a3048b0f912e" providerId="ADAL" clId="{40294683-C528-4608-94F7-F3F31E9CB403}" dt="2023-04-22T05:19:10.107" v="4795" actId="478"/>
          <ac:picMkLst>
            <pc:docMk/>
            <pc:sldMk cId="3133947509" sldId="288"/>
            <ac:picMk id="7" creationId="{9FAC7E79-872E-4820-AD38-C29A77200303}"/>
          </ac:picMkLst>
        </pc:picChg>
      </pc:sldChg>
      <pc:sldChg chg="addSp delSp modSp add mod">
        <pc:chgData name="谷口 幸正" userId="d9fe513b-f051-48aa-8273-a3048b0f912e" providerId="ADAL" clId="{40294683-C528-4608-94F7-F3F31E9CB403}" dt="2023-05-06T03:14:44.626" v="10062" actId="1076"/>
        <pc:sldMkLst>
          <pc:docMk/>
          <pc:sldMk cId="2376559008" sldId="289"/>
        </pc:sldMkLst>
        <pc:spChg chg="mod">
          <ac:chgData name="谷口 幸正" userId="d9fe513b-f051-48aa-8273-a3048b0f912e" providerId="ADAL" clId="{40294683-C528-4608-94F7-F3F31E9CB403}" dt="2023-05-06T03:14:39.311" v="10061" actId="2711"/>
          <ac:spMkLst>
            <pc:docMk/>
            <pc:sldMk cId="2376559008" sldId="289"/>
            <ac:spMk id="3" creationId="{E754AE8E-D8AC-4A60-A259-5E829816758F}"/>
          </ac:spMkLst>
        </pc:spChg>
        <pc:spChg chg="add del mod">
          <ac:chgData name="谷口 幸正" userId="d9fe513b-f051-48aa-8273-a3048b0f912e" providerId="ADAL" clId="{40294683-C528-4608-94F7-F3F31E9CB403}" dt="2023-04-22T05:26:17.656" v="5038"/>
          <ac:spMkLst>
            <pc:docMk/>
            <pc:sldMk cId="2376559008" sldId="289"/>
            <ac:spMk id="4" creationId="{B120B278-8D14-4572-8880-85C04098C852}"/>
          </ac:spMkLst>
        </pc:spChg>
        <pc:spChg chg="mod">
          <ac:chgData name="谷口 幸正" userId="d9fe513b-f051-48aa-8273-a3048b0f912e" providerId="ADAL" clId="{40294683-C528-4608-94F7-F3F31E9CB403}" dt="2023-05-06T03:14:44.626" v="10062" actId="1076"/>
          <ac:spMkLst>
            <pc:docMk/>
            <pc:sldMk cId="2376559008" sldId="289"/>
            <ac:spMk id="7" creationId="{5C7C72ED-D7F8-4C35-A1D3-57A90997CFCA}"/>
          </ac:spMkLst>
        </pc:spChg>
        <pc:spChg chg="mod">
          <ac:chgData name="谷口 幸正" userId="d9fe513b-f051-48aa-8273-a3048b0f912e" providerId="ADAL" clId="{40294683-C528-4608-94F7-F3F31E9CB403}" dt="2023-05-06T03:14:37.657" v="10060" actId="2711"/>
          <ac:spMkLst>
            <pc:docMk/>
            <pc:sldMk cId="2376559008" sldId="289"/>
            <ac:spMk id="36" creationId="{26894171-9570-427B-8FA0-A6EEEA2D7102}"/>
          </ac:spMkLst>
        </pc:spChg>
      </pc:sldChg>
      <pc:sldChg chg="addSp delSp modSp add mod modAnim">
        <pc:chgData name="谷口 幸正" userId="d9fe513b-f051-48aa-8273-a3048b0f912e" providerId="ADAL" clId="{40294683-C528-4608-94F7-F3F31E9CB403}" dt="2023-05-06T03:14:55.555" v="10064" actId="2711"/>
        <pc:sldMkLst>
          <pc:docMk/>
          <pc:sldMk cId="2167110234" sldId="290"/>
        </pc:sldMkLst>
        <pc:spChg chg="del">
          <ac:chgData name="谷口 幸正" userId="d9fe513b-f051-48aa-8273-a3048b0f912e" providerId="ADAL" clId="{40294683-C528-4608-94F7-F3F31E9CB403}" dt="2023-04-22T05:27:52.682" v="5065" actId="478"/>
          <ac:spMkLst>
            <pc:docMk/>
            <pc:sldMk cId="2167110234" sldId="290"/>
            <ac:spMk id="3" creationId="{E754AE8E-D8AC-4A60-A259-5E829816758F}"/>
          </ac:spMkLst>
        </pc:spChg>
        <pc:spChg chg="add mod">
          <ac:chgData name="谷口 幸正" userId="d9fe513b-f051-48aa-8273-a3048b0f912e" providerId="ADAL" clId="{40294683-C528-4608-94F7-F3F31E9CB403}" dt="2023-05-06T03:14:55.555" v="10064" actId="2711"/>
          <ac:spMkLst>
            <pc:docMk/>
            <pc:sldMk cId="2167110234" sldId="290"/>
            <ac:spMk id="8" creationId="{BC717D5D-B33D-418D-B74C-309E50C68761}"/>
          </ac:spMkLst>
        </pc:spChg>
        <pc:spChg chg="add mod">
          <ac:chgData name="谷口 幸正" userId="d9fe513b-f051-48aa-8273-a3048b0f912e" providerId="ADAL" clId="{40294683-C528-4608-94F7-F3F31E9CB403}" dt="2023-05-06T03:14:55.555" v="10064" actId="2711"/>
          <ac:spMkLst>
            <pc:docMk/>
            <pc:sldMk cId="2167110234" sldId="290"/>
            <ac:spMk id="9" creationId="{B9B96BB4-9E71-40A4-8B61-0DD0F3377D9E}"/>
          </ac:spMkLst>
        </pc:spChg>
        <pc:spChg chg="add mod">
          <ac:chgData name="谷口 幸正" userId="d9fe513b-f051-48aa-8273-a3048b0f912e" providerId="ADAL" clId="{40294683-C528-4608-94F7-F3F31E9CB403}" dt="2023-05-06T03:14:55.555" v="10064" actId="2711"/>
          <ac:spMkLst>
            <pc:docMk/>
            <pc:sldMk cId="2167110234" sldId="290"/>
            <ac:spMk id="10" creationId="{4CA80831-03D1-4DB1-A70F-48AD29093CC5}"/>
          </ac:spMkLst>
        </pc:spChg>
        <pc:spChg chg="add mod">
          <ac:chgData name="谷口 幸正" userId="d9fe513b-f051-48aa-8273-a3048b0f912e" providerId="ADAL" clId="{40294683-C528-4608-94F7-F3F31E9CB403}" dt="2023-05-06T03:14:55.555" v="10064" actId="2711"/>
          <ac:spMkLst>
            <pc:docMk/>
            <pc:sldMk cId="2167110234" sldId="290"/>
            <ac:spMk id="11" creationId="{7F7540EC-2496-4A0D-9D03-EBE0E99F0540}"/>
          </ac:spMkLst>
        </pc:spChg>
        <pc:spChg chg="add mod">
          <ac:chgData name="谷口 幸正" userId="d9fe513b-f051-48aa-8273-a3048b0f912e" providerId="ADAL" clId="{40294683-C528-4608-94F7-F3F31E9CB403}" dt="2023-05-06T03:14:55.555" v="10064" actId="2711"/>
          <ac:spMkLst>
            <pc:docMk/>
            <pc:sldMk cId="2167110234" sldId="290"/>
            <ac:spMk id="12" creationId="{95889744-1BCF-4F54-877B-2D63720112F0}"/>
          </ac:spMkLst>
        </pc:spChg>
        <pc:spChg chg="add mod">
          <ac:chgData name="谷口 幸正" userId="d9fe513b-f051-48aa-8273-a3048b0f912e" providerId="ADAL" clId="{40294683-C528-4608-94F7-F3F31E9CB403}" dt="2023-05-06T03:14:55.555" v="10064" actId="2711"/>
          <ac:spMkLst>
            <pc:docMk/>
            <pc:sldMk cId="2167110234" sldId="290"/>
            <ac:spMk id="13" creationId="{9529364D-379C-4492-B940-738709998CB5}"/>
          </ac:spMkLst>
        </pc:spChg>
        <pc:spChg chg="add mod">
          <ac:chgData name="谷口 幸正" userId="d9fe513b-f051-48aa-8273-a3048b0f912e" providerId="ADAL" clId="{40294683-C528-4608-94F7-F3F31E9CB403}" dt="2023-05-06T03:14:55.555" v="10064" actId="2711"/>
          <ac:spMkLst>
            <pc:docMk/>
            <pc:sldMk cId="2167110234" sldId="290"/>
            <ac:spMk id="14" creationId="{B22F4741-BDD0-4517-B284-C26374D43FFA}"/>
          </ac:spMkLst>
        </pc:spChg>
        <pc:spChg chg="add mod">
          <ac:chgData name="谷口 幸正" userId="d9fe513b-f051-48aa-8273-a3048b0f912e" providerId="ADAL" clId="{40294683-C528-4608-94F7-F3F31E9CB403}" dt="2023-05-06T03:14:55.555" v="10064" actId="2711"/>
          <ac:spMkLst>
            <pc:docMk/>
            <pc:sldMk cId="2167110234" sldId="290"/>
            <ac:spMk id="15" creationId="{18DCB4FA-4F0B-4343-B63B-8EA4EB3F8A6F}"/>
          </ac:spMkLst>
        </pc:spChg>
        <pc:spChg chg="add mod">
          <ac:chgData name="谷口 幸正" userId="d9fe513b-f051-48aa-8273-a3048b0f912e" providerId="ADAL" clId="{40294683-C528-4608-94F7-F3F31E9CB403}" dt="2023-05-06T03:14:55.555" v="10064" actId="2711"/>
          <ac:spMkLst>
            <pc:docMk/>
            <pc:sldMk cId="2167110234" sldId="290"/>
            <ac:spMk id="16" creationId="{5C4C49F3-313A-47CC-8299-7DB985A26336}"/>
          </ac:spMkLst>
        </pc:spChg>
        <pc:spChg chg="add mod">
          <ac:chgData name="谷口 幸正" userId="d9fe513b-f051-48aa-8273-a3048b0f912e" providerId="ADAL" clId="{40294683-C528-4608-94F7-F3F31E9CB403}" dt="2023-05-06T03:14:55.555" v="10064" actId="2711"/>
          <ac:spMkLst>
            <pc:docMk/>
            <pc:sldMk cId="2167110234" sldId="290"/>
            <ac:spMk id="17" creationId="{C69E23D1-A947-46C7-910B-276F45C877E3}"/>
          </ac:spMkLst>
        </pc:spChg>
        <pc:spChg chg="mod">
          <ac:chgData name="谷口 幸正" userId="d9fe513b-f051-48aa-8273-a3048b0f912e" providerId="ADAL" clId="{40294683-C528-4608-94F7-F3F31E9CB403}" dt="2023-05-06T03:14:50.653" v="10063" actId="2711"/>
          <ac:spMkLst>
            <pc:docMk/>
            <pc:sldMk cId="2167110234" sldId="290"/>
            <ac:spMk id="36" creationId="{26894171-9570-427B-8FA0-A6EEEA2D7102}"/>
          </ac:spMkLst>
        </pc:spChg>
        <pc:picChg chg="add mod">
          <ac:chgData name="谷口 幸正" userId="d9fe513b-f051-48aa-8273-a3048b0f912e" providerId="ADAL" clId="{40294683-C528-4608-94F7-F3F31E9CB403}" dt="2023-05-06T03:14:55.555" v="10064" actId="2711"/>
          <ac:picMkLst>
            <pc:docMk/>
            <pc:sldMk cId="2167110234" sldId="290"/>
            <ac:picMk id="4" creationId="{0067893D-540F-4892-924E-140536EC5FE0}"/>
          </ac:picMkLst>
        </pc:picChg>
        <pc:picChg chg="add mod">
          <ac:chgData name="谷口 幸正" userId="d9fe513b-f051-48aa-8273-a3048b0f912e" providerId="ADAL" clId="{40294683-C528-4608-94F7-F3F31E9CB403}" dt="2023-05-06T03:14:55.555" v="10064" actId="2711"/>
          <ac:picMkLst>
            <pc:docMk/>
            <pc:sldMk cId="2167110234" sldId="290"/>
            <ac:picMk id="5" creationId="{86549F2A-D48C-45CE-9C21-8C64CCB847D5}"/>
          </ac:picMkLst>
        </pc:picChg>
        <pc:picChg chg="add mod">
          <ac:chgData name="谷口 幸正" userId="d9fe513b-f051-48aa-8273-a3048b0f912e" providerId="ADAL" clId="{40294683-C528-4608-94F7-F3F31E9CB403}" dt="2023-05-06T03:14:55.555" v="10064" actId="2711"/>
          <ac:picMkLst>
            <pc:docMk/>
            <pc:sldMk cId="2167110234" sldId="290"/>
            <ac:picMk id="6" creationId="{B4A389D5-AB34-4821-B0E9-99EACDFECE99}"/>
          </ac:picMkLst>
        </pc:picChg>
        <pc:picChg chg="add mod">
          <ac:chgData name="谷口 幸正" userId="d9fe513b-f051-48aa-8273-a3048b0f912e" providerId="ADAL" clId="{40294683-C528-4608-94F7-F3F31E9CB403}" dt="2023-05-06T03:14:55.555" v="10064" actId="2711"/>
          <ac:picMkLst>
            <pc:docMk/>
            <pc:sldMk cId="2167110234" sldId="290"/>
            <ac:picMk id="7" creationId="{3328FECF-8A4B-45D5-8A88-30B13EFF3581}"/>
          </ac:picMkLst>
        </pc:picChg>
      </pc:sldChg>
      <pc:sldChg chg="addSp delSp modSp add mod">
        <pc:chgData name="谷口 幸正" userId="d9fe513b-f051-48aa-8273-a3048b0f912e" providerId="ADAL" clId="{40294683-C528-4608-94F7-F3F31E9CB403}" dt="2023-05-06T03:15:25.576" v="10068" actId="2711"/>
        <pc:sldMkLst>
          <pc:docMk/>
          <pc:sldMk cId="828296871" sldId="291"/>
        </pc:sldMkLst>
        <pc:spChg chg="mod">
          <ac:chgData name="谷口 幸正" userId="d9fe513b-f051-48aa-8273-a3048b0f912e" providerId="ADAL" clId="{40294683-C528-4608-94F7-F3F31E9CB403}" dt="2023-05-06T03:15:04.846" v="10067" actId="6549"/>
          <ac:spMkLst>
            <pc:docMk/>
            <pc:sldMk cId="828296871" sldId="291"/>
            <ac:spMk id="3" creationId="{E754AE8E-D8AC-4A60-A259-5E829816758F}"/>
          </ac:spMkLst>
        </pc:spChg>
        <pc:spChg chg="add del mod">
          <ac:chgData name="谷口 幸正" userId="d9fe513b-f051-48aa-8273-a3048b0f912e" providerId="ADAL" clId="{40294683-C528-4608-94F7-F3F31E9CB403}" dt="2023-04-22T05:33:54.922" v="5099"/>
          <ac:spMkLst>
            <pc:docMk/>
            <pc:sldMk cId="828296871" sldId="291"/>
            <ac:spMk id="4" creationId="{1DAEE219-8CF3-40C6-8742-FA48CD58615A}"/>
          </ac:spMkLst>
        </pc:spChg>
        <pc:spChg chg="mod ord topLvl">
          <ac:chgData name="谷口 幸正" userId="d9fe513b-f051-48aa-8273-a3048b0f912e" providerId="ADAL" clId="{40294683-C528-4608-94F7-F3F31E9CB403}" dt="2023-05-06T03:15:25.576" v="10068" actId="2711"/>
          <ac:spMkLst>
            <pc:docMk/>
            <pc:sldMk cId="828296871" sldId="291"/>
            <ac:spMk id="6" creationId="{07CF0575-1283-4F40-8068-A914CEA817E9}"/>
          </ac:spMkLst>
        </pc:spChg>
        <pc:spChg chg="del mod topLvl">
          <ac:chgData name="谷口 幸正" userId="d9fe513b-f051-48aa-8273-a3048b0f912e" providerId="ADAL" clId="{40294683-C528-4608-94F7-F3F31E9CB403}" dt="2023-04-22T05:34:26.944" v="5103" actId="478"/>
          <ac:spMkLst>
            <pc:docMk/>
            <pc:sldMk cId="828296871" sldId="291"/>
            <ac:spMk id="7" creationId="{2C6B10F4-0AA1-4716-80B7-18F08DB15A40}"/>
          </ac:spMkLst>
        </pc:spChg>
        <pc:spChg chg="del mod topLvl">
          <ac:chgData name="谷口 幸正" userId="d9fe513b-f051-48aa-8273-a3048b0f912e" providerId="ADAL" clId="{40294683-C528-4608-94F7-F3F31E9CB403}" dt="2023-04-22T05:34:28.760" v="5104" actId="478"/>
          <ac:spMkLst>
            <pc:docMk/>
            <pc:sldMk cId="828296871" sldId="291"/>
            <ac:spMk id="8" creationId="{4F0CE38C-5EEF-49C1-8FDD-446642BA390D}"/>
          </ac:spMkLst>
        </pc:spChg>
        <pc:spChg chg="del mod topLvl">
          <ac:chgData name="谷口 幸正" userId="d9fe513b-f051-48aa-8273-a3048b0f912e" providerId="ADAL" clId="{40294683-C528-4608-94F7-F3F31E9CB403}" dt="2023-04-22T05:34:26.944" v="5103" actId="478"/>
          <ac:spMkLst>
            <pc:docMk/>
            <pc:sldMk cId="828296871" sldId="291"/>
            <ac:spMk id="9" creationId="{C607B9F2-11AC-431A-ADF3-818D306A3468}"/>
          </ac:spMkLst>
        </pc:spChg>
        <pc:spChg chg="del mod topLvl">
          <ac:chgData name="谷口 幸正" userId="d9fe513b-f051-48aa-8273-a3048b0f912e" providerId="ADAL" clId="{40294683-C528-4608-94F7-F3F31E9CB403}" dt="2023-04-22T05:34:26.944" v="5103" actId="478"/>
          <ac:spMkLst>
            <pc:docMk/>
            <pc:sldMk cId="828296871" sldId="291"/>
            <ac:spMk id="10" creationId="{0FCB5EA7-A4AC-4897-918D-162A4D934A25}"/>
          </ac:spMkLst>
        </pc:spChg>
        <pc:spChg chg="mod ord topLvl">
          <ac:chgData name="谷口 幸正" userId="d9fe513b-f051-48aa-8273-a3048b0f912e" providerId="ADAL" clId="{40294683-C528-4608-94F7-F3F31E9CB403}" dt="2023-05-06T03:15:25.576" v="10068" actId="2711"/>
          <ac:spMkLst>
            <pc:docMk/>
            <pc:sldMk cId="828296871" sldId="291"/>
            <ac:spMk id="11" creationId="{760C1304-58DB-44E9-9D0D-779005D2713D}"/>
          </ac:spMkLst>
        </pc:spChg>
        <pc:spChg chg="mod ord topLvl">
          <ac:chgData name="谷口 幸正" userId="d9fe513b-f051-48aa-8273-a3048b0f912e" providerId="ADAL" clId="{40294683-C528-4608-94F7-F3F31E9CB403}" dt="2023-05-06T03:15:25.576" v="10068" actId="2711"/>
          <ac:spMkLst>
            <pc:docMk/>
            <pc:sldMk cId="828296871" sldId="291"/>
            <ac:spMk id="12" creationId="{A3BF4976-8DD1-441F-B331-87102BB2F365}"/>
          </ac:spMkLst>
        </pc:spChg>
        <pc:spChg chg="add mod">
          <ac:chgData name="谷口 幸正" userId="d9fe513b-f051-48aa-8273-a3048b0f912e" providerId="ADAL" clId="{40294683-C528-4608-94F7-F3F31E9CB403}" dt="2023-05-06T03:15:25.576" v="10068" actId="2711"/>
          <ac:spMkLst>
            <pc:docMk/>
            <pc:sldMk cId="828296871" sldId="291"/>
            <ac:spMk id="13" creationId="{E4210950-65B8-4567-85EB-27304E4E114B}"/>
          </ac:spMkLst>
        </pc:spChg>
        <pc:spChg chg="add mod">
          <ac:chgData name="谷口 幸正" userId="d9fe513b-f051-48aa-8273-a3048b0f912e" providerId="ADAL" clId="{40294683-C528-4608-94F7-F3F31E9CB403}" dt="2023-05-06T03:15:25.576" v="10068" actId="2711"/>
          <ac:spMkLst>
            <pc:docMk/>
            <pc:sldMk cId="828296871" sldId="291"/>
            <ac:spMk id="14" creationId="{49B14C51-6023-4634-BA67-F77EC2E9B20A}"/>
          </ac:spMkLst>
        </pc:spChg>
        <pc:spChg chg="add mod">
          <ac:chgData name="谷口 幸正" userId="d9fe513b-f051-48aa-8273-a3048b0f912e" providerId="ADAL" clId="{40294683-C528-4608-94F7-F3F31E9CB403}" dt="2023-05-06T03:15:25.576" v="10068" actId="2711"/>
          <ac:spMkLst>
            <pc:docMk/>
            <pc:sldMk cId="828296871" sldId="291"/>
            <ac:spMk id="15" creationId="{2095EB82-4E40-4E99-9D92-72354C4B2146}"/>
          </ac:spMkLst>
        </pc:spChg>
        <pc:spChg chg="add mod ord">
          <ac:chgData name="谷口 幸正" userId="d9fe513b-f051-48aa-8273-a3048b0f912e" providerId="ADAL" clId="{40294683-C528-4608-94F7-F3F31E9CB403}" dt="2023-05-06T03:15:25.576" v="10068" actId="2711"/>
          <ac:spMkLst>
            <pc:docMk/>
            <pc:sldMk cId="828296871" sldId="291"/>
            <ac:spMk id="16" creationId="{8208DEB8-D5B0-415C-9477-DF2A8EC4967C}"/>
          </ac:spMkLst>
        </pc:spChg>
        <pc:spChg chg="mod">
          <ac:chgData name="谷口 幸正" userId="d9fe513b-f051-48aa-8273-a3048b0f912e" providerId="ADAL" clId="{40294683-C528-4608-94F7-F3F31E9CB403}" dt="2023-05-06T03:14:58.885" v="10065" actId="2711"/>
          <ac:spMkLst>
            <pc:docMk/>
            <pc:sldMk cId="828296871" sldId="291"/>
            <ac:spMk id="36" creationId="{26894171-9570-427B-8FA0-A6EEEA2D7102}"/>
          </ac:spMkLst>
        </pc:spChg>
        <pc:grpChg chg="add mod">
          <ac:chgData name="谷口 幸正" userId="d9fe513b-f051-48aa-8273-a3048b0f912e" providerId="ADAL" clId="{40294683-C528-4608-94F7-F3F31E9CB403}" dt="2023-04-22T05:36:25.610" v="5136" actId="1076"/>
          <ac:grpSpMkLst>
            <pc:docMk/>
            <pc:sldMk cId="828296871" sldId="291"/>
            <ac:grpSpMk id="2" creationId="{8C1860CF-A7E1-4DF0-9E6E-EF5924135707}"/>
          </ac:grpSpMkLst>
        </pc:grpChg>
        <pc:grpChg chg="add del mod">
          <ac:chgData name="谷口 幸正" userId="d9fe513b-f051-48aa-8273-a3048b0f912e" providerId="ADAL" clId="{40294683-C528-4608-94F7-F3F31E9CB403}" dt="2023-04-22T05:34:22.131" v="5102" actId="165"/>
          <ac:grpSpMkLst>
            <pc:docMk/>
            <pc:sldMk cId="828296871" sldId="291"/>
            <ac:grpSpMk id="5" creationId="{33145FE9-ECED-47EF-A3C6-BF561FAF7A8A}"/>
          </ac:grpSpMkLst>
        </pc:grpChg>
        <pc:picChg chg="add mod">
          <ac:chgData name="谷口 幸正" userId="d9fe513b-f051-48aa-8273-a3048b0f912e" providerId="ADAL" clId="{40294683-C528-4608-94F7-F3F31E9CB403}" dt="2023-04-22T05:37:46.093" v="5172" actId="1038"/>
          <ac:picMkLst>
            <pc:docMk/>
            <pc:sldMk cId="828296871" sldId="291"/>
            <ac:picMk id="3074" creationId="{C248F19E-88D1-4B7C-92CE-47F4A2F6289C}"/>
          </ac:picMkLst>
        </pc:picChg>
      </pc:sldChg>
      <pc:sldChg chg="modSp add mod">
        <pc:chgData name="谷口 幸正" userId="d9fe513b-f051-48aa-8273-a3048b0f912e" providerId="ADAL" clId="{40294683-C528-4608-94F7-F3F31E9CB403}" dt="2023-05-06T03:15:33.728" v="10070" actId="2711"/>
        <pc:sldMkLst>
          <pc:docMk/>
          <pc:sldMk cId="1244622548" sldId="292"/>
        </pc:sldMkLst>
        <pc:spChg chg="mod">
          <ac:chgData name="谷口 幸正" userId="d9fe513b-f051-48aa-8273-a3048b0f912e" providerId="ADAL" clId="{40294683-C528-4608-94F7-F3F31E9CB403}" dt="2023-05-06T03:15:33.728" v="10070" actId="2711"/>
          <ac:spMkLst>
            <pc:docMk/>
            <pc:sldMk cId="1244622548" sldId="292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15:28.718" v="10069" actId="2711"/>
          <ac:spMkLst>
            <pc:docMk/>
            <pc:sldMk cId="1244622548" sldId="292"/>
            <ac:spMk id="36" creationId="{26894171-9570-427B-8FA0-A6EEEA2D7102}"/>
          </ac:spMkLst>
        </pc:spChg>
      </pc:sldChg>
      <pc:sldChg chg="modSp add mod">
        <pc:chgData name="谷口 幸正" userId="d9fe513b-f051-48aa-8273-a3048b0f912e" providerId="ADAL" clId="{40294683-C528-4608-94F7-F3F31E9CB403}" dt="2023-05-06T03:15:38.191" v="10072" actId="2711"/>
        <pc:sldMkLst>
          <pc:docMk/>
          <pc:sldMk cId="4061321515" sldId="293"/>
        </pc:sldMkLst>
        <pc:spChg chg="mod">
          <ac:chgData name="谷口 幸正" userId="d9fe513b-f051-48aa-8273-a3048b0f912e" providerId="ADAL" clId="{40294683-C528-4608-94F7-F3F31E9CB403}" dt="2023-05-06T03:15:38.191" v="10072" actId="2711"/>
          <ac:spMkLst>
            <pc:docMk/>
            <pc:sldMk cId="4061321515" sldId="293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15:36.889" v="10071" actId="2711"/>
          <ac:spMkLst>
            <pc:docMk/>
            <pc:sldMk cId="4061321515" sldId="293"/>
            <ac:spMk id="36" creationId="{26894171-9570-427B-8FA0-A6EEEA2D7102}"/>
          </ac:spMkLst>
        </pc:spChg>
      </pc:sldChg>
      <pc:sldChg chg="addSp delSp modSp add mod">
        <pc:chgData name="谷口 幸正" userId="d9fe513b-f051-48aa-8273-a3048b0f912e" providerId="ADAL" clId="{40294683-C528-4608-94F7-F3F31E9CB403}" dt="2023-05-06T03:15:51.575" v="10076" actId="20577"/>
        <pc:sldMkLst>
          <pc:docMk/>
          <pc:sldMk cId="2987184180" sldId="294"/>
        </pc:sldMkLst>
        <pc:spChg chg="add mod">
          <ac:chgData name="谷口 幸正" userId="d9fe513b-f051-48aa-8273-a3048b0f912e" providerId="ADAL" clId="{40294683-C528-4608-94F7-F3F31E9CB403}" dt="2023-05-06T03:15:48.104" v="10075" actId="2711"/>
          <ac:spMkLst>
            <pc:docMk/>
            <pc:sldMk cId="2987184180" sldId="294"/>
            <ac:spMk id="2" creationId="{73FD7F7D-2943-427B-9FA2-862B8B57BF01}"/>
          </ac:spMkLst>
        </pc:spChg>
        <pc:spChg chg="del mod">
          <ac:chgData name="谷口 幸正" userId="d9fe513b-f051-48aa-8273-a3048b0f912e" providerId="ADAL" clId="{40294683-C528-4608-94F7-F3F31E9CB403}" dt="2023-04-22T05:54:54.532" v="5627" actId="478"/>
          <ac:spMkLst>
            <pc:docMk/>
            <pc:sldMk cId="2987184180" sldId="294"/>
            <ac:spMk id="3" creationId="{E754AE8E-D8AC-4A60-A259-5E829816758F}"/>
          </ac:spMkLst>
        </pc:spChg>
        <pc:spChg chg="add mod">
          <ac:chgData name="谷口 幸正" userId="d9fe513b-f051-48aa-8273-a3048b0f912e" providerId="ADAL" clId="{40294683-C528-4608-94F7-F3F31E9CB403}" dt="2023-05-06T03:15:48.104" v="10075" actId="2711"/>
          <ac:spMkLst>
            <pc:docMk/>
            <pc:sldMk cId="2987184180" sldId="294"/>
            <ac:spMk id="4" creationId="{59309E7B-5556-4DE1-BE94-EE7DDA342198}"/>
          </ac:spMkLst>
        </pc:spChg>
        <pc:spChg chg="add mod">
          <ac:chgData name="谷口 幸正" userId="d9fe513b-f051-48aa-8273-a3048b0f912e" providerId="ADAL" clId="{40294683-C528-4608-94F7-F3F31E9CB403}" dt="2023-05-06T03:15:48.104" v="10075" actId="2711"/>
          <ac:spMkLst>
            <pc:docMk/>
            <pc:sldMk cId="2987184180" sldId="294"/>
            <ac:spMk id="5" creationId="{9550D69E-8AEA-4764-B177-9BA6DF14D832}"/>
          </ac:spMkLst>
        </pc:spChg>
        <pc:spChg chg="add mod">
          <ac:chgData name="谷口 幸正" userId="d9fe513b-f051-48aa-8273-a3048b0f912e" providerId="ADAL" clId="{40294683-C528-4608-94F7-F3F31E9CB403}" dt="2023-05-06T03:15:48.104" v="10075" actId="2711"/>
          <ac:spMkLst>
            <pc:docMk/>
            <pc:sldMk cId="2987184180" sldId="294"/>
            <ac:spMk id="6" creationId="{7330F906-4B3F-4D91-BB87-E2396C235FC2}"/>
          </ac:spMkLst>
        </pc:spChg>
        <pc:spChg chg="add mod">
          <ac:chgData name="谷口 幸正" userId="d9fe513b-f051-48aa-8273-a3048b0f912e" providerId="ADAL" clId="{40294683-C528-4608-94F7-F3F31E9CB403}" dt="2023-05-06T03:15:48.104" v="10075" actId="2711"/>
          <ac:spMkLst>
            <pc:docMk/>
            <pc:sldMk cId="2987184180" sldId="294"/>
            <ac:spMk id="8" creationId="{2ED911FC-37F8-49EE-B02D-AB1B2D03B161}"/>
          </ac:spMkLst>
        </pc:spChg>
        <pc:spChg chg="add mod">
          <ac:chgData name="谷口 幸正" userId="d9fe513b-f051-48aa-8273-a3048b0f912e" providerId="ADAL" clId="{40294683-C528-4608-94F7-F3F31E9CB403}" dt="2023-05-06T03:15:51.575" v="10076" actId="20577"/>
          <ac:spMkLst>
            <pc:docMk/>
            <pc:sldMk cId="2987184180" sldId="294"/>
            <ac:spMk id="9" creationId="{4B05625C-12D6-462C-AE68-A9D20E66ACF8}"/>
          </ac:spMkLst>
        </pc:spChg>
        <pc:spChg chg="add mod">
          <ac:chgData name="谷口 幸正" userId="d9fe513b-f051-48aa-8273-a3048b0f912e" providerId="ADAL" clId="{40294683-C528-4608-94F7-F3F31E9CB403}" dt="2023-05-06T03:15:42.994" v="10074" actId="2711"/>
          <ac:spMkLst>
            <pc:docMk/>
            <pc:sldMk cId="2987184180" sldId="294"/>
            <ac:spMk id="10" creationId="{5D983201-707B-43AB-9B59-E55ACFE7AA09}"/>
          </ac:spMkLst>
        </pc:spChg>
        <pc:spChg chg="mod">
          <ac:chgData name="谷口 幸正" userId="d9fe513b-f051-48aa-8273-a3048b0f912e" providerId="ADAL" clId="{40294683-C528-4608-94F7-F3F31E9CB403}" dt="2023-05-06T03:15:40.545" v="10073" actId="2711"/>
          <ac:spMkLst>
            <pc:docMk/>
            <pc:sldMk cId="2987184180" sldId="294"/>
            <ac:spMk id="36" creationId="{26894171-9570-427B-8FA0-A6EEEA2D7102}"/>
          </ac:spMkLst>
        </pc:spChg>
      </pc:sldChg>
      <pc:sldChg chg="addSp modSp add mod">
        <pc:chgData name="谷口 幸正" userId="d9fe513b-f051-48aa-8273-a3048b0f912e" providerId="ADAL" clId="{40294683-C528-4608-94F7-F3F31E9CB403}" dt="2023-05-06T03:17:21.781" v="10149" actId="20577"/>
        <pc:sldMkLst>
          <pc:docMk/>
          <pc:sldMk cId="3406798381" sldId="295"/>
        </pc:sldMkLst>
        <pc:spChg chg="mod">
          <ac:chgData name="谷口 幸正" userId="d9fe513b-f051-48aa-8273-a3048b0f912e" providerId="ADAL" clId="{40294683-C528-4608-94F7-F3F31E9CB403}" dt="2023-05-06T03:16:03.490" v="10080" actId="2711"/>
          <ac:spMkLst>
            <pc:docMk/>
            <pc:sldMk cId="3406798381" sldId="295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16:07.652" v="10081" actId="2711"/>
          <ac:spMkLst>
            <pc:docMk/>
            <pc:sldMk cId="3406798381" sldId="295"/>
            <ac:spMk id="5" creationId="{0854BDB1-8E17-450E-9B85-BF3BCD4B07B4}"/>
          </ac:spMkLst>
        </pc:spChg>
        <pc:spChg chg="mod">
          <ac:chgData name="谷口 幸正" userId="d9fe513b-f051-48aa-8273-a3048b0f912e" providerId="ADAL" clId="{40294683-C528-4608-94F7-F3F31E9CB403}" dt="2023-05-06T03:17:21.781" v="10149" actId="20577"/>
          <ac:spMkLst>
            <pc:docMk/>
            <pc:sldMk cId="3406798381" sldId="295"/>
            <ac:spMk id="6" creationId="{F2A27673-0E64-4C92-93B6-B3A49D041544}"/>
          </ac:spMkLst>
        </pc:spChg>
        <pc:spChg chg="mod">
          <ac:chgData name="谷口 幸正" userId="d9fe513b-f051-48aa-8273-a3048b0f912e" providerId="ADAL" clId="{40294683-C528-4608-94F7-F3F31E9CB403}" dt="2023-05-06T03:16:07.652" v="10081" actId="2711"/>
          <ac:spMkLst>
            <pc:docMk/>
            <pc:sldMk cId="3406798381" sldId="295"/>
            <ac:spMk id="7" creationId="{80840ACD-AD26-4E49-BA9B-837A08AD8444}"/>
          </ac:spMkLst>
        </pc:spChg>
        <pc:spChg chg="mod">
          <ac:chgData name="谷口 幸正" userId="d9fe513b-f051-48aa-8273-a3048b0f912e" providerId="ADAL" clId="{40294683-C528-4608-94F7-F3F31E9CB403}" dt="2023-05-06T03:17:06.894" v="10135" actId="20577"/>
          <ac:spMkLst>
            <pc:docMk/>
            <pc:sldMk cId="3406798381" sldId="295"/>
            <ac:spMk id="8" creationId="{AD970861-A2DF-4838-A526-6E458BDF414A}"/>
          </ac:spMkLst>
        </pc:spChg>
        <pc:spChg chg="mod">
          <ac:chgData name="谷口 幸正" userId="d9fe513b-f051-48aa-8273-a3048b0f912e" providerId="ADAL" clId="{40294683-C528-4608-94F7-F3F31E9CB403}" dt="2023-05-06T03:16:07.652" v="10081" actId="2711"/>
          <ac:spMkLst>
            <pc:docMk/>
            <pc:sldMk cId="3406798381" sldId="295"/>
            <ac:spMk id="9" creationId="{98795EBC-4F36-4E85-B0A7-F40FCC8CC534}"/>
          </ac:spMkLst>
        </pc:spChg>
        <pc:spChg chg="mod">
          <ac:chgData name="谷口 幸正" userId="d9fe513b-f051-48aa-8273-a3048b0f912e" providerId="ADAL" clId="{40294683-C528-4608-94F7-F3F31E9CB403}" dt="2023-05-06T03:16:07.652" v="10081" actId="2711"/>
          <ac:spMkLst>
            <pc:docMk/>
            <pc:sldMk cId="3406798381" sldId="295"/>
            <ac:spMk id="10" creationId="{4276D41C-9477-4F16-9579-B04797915EBD}"/>
          </ac:spMkLst>
        </pc:spChg>
        <pc:spChg chg="mod">
          <ac:chgData name="谷口 幸正" userId="d9fe513b-f051-48aa-8273-a3048b0f912e" providerId="ADAL" clId="{40294683-C528-4608-94F7-F3F31E9CB403}" dt="2023-05-06T03:16:01.157" v="10079" actId="2711"/>
          <ac:spMkLst>
            <pc:docMk/>
            <pc:sldMk cId="3406798381" sldId="295"/>
            <ac:spMk id="36" creationId="{26894171-9570-427B-8FA0-A6EEEA2D7102}"/>
          </ac:spMkLst>
        </pc:spChg>
        <pc:grpChg chg="add mod">
          <ac:chgData name="谷口 幸正" userId="d9fe513b-f051-48aa-8273-a3048b0f912e" providerId="ADAL" clId="{40294683-C528-4608-94F7-F3F31E9CB403}" dt="2023-04-22T06:08:34.308" v="6137" actId="1076"/>
          <ac:grpSpMkLst>
            <pc:docMk/>
            <pc:sldMk cId="3406798381" sldId="295"/>
            <ac:grpSpMk id="4" creationId="{1503A0CA-8247-437C-A3A0-E8A7FAFD94E7}"/>
          </ac:grpSpMkLst>
        </pc:grpChg>
        <pc:cxnChg chg="mod">
          <ac:chgData name="谷口 幸正" userId="d9fe513b-f051-48aa-8273-a3048b0f912e" providerId="ADAL" clId="{40294683-C528-4608-94F7-F3F31E9CB403}" dt="2023-04-22T06:08:28.754" v="6135"/>
          <ac:cxnSpMkLst>
            <pc:docMk/>
            <pc:sldMk cId="3406798381" sldId="295"/>
            <ac:cxnSpMk id="11" creationId="{B4F505AE-1F73-4308-9DA0-8B2B6B2ADEFB}"/>
          </ac:cxnSpMkLst>
        </pc:cxnChg>
        <pc:cxnChg chg="mod">
          <ac:chgData name="谷口 幸正" userId="d9fe513b-f051-48aa-8273-a3048b0f912e" providerId="ADAL" clId="{40294683-C528-4608-94F7-F3F31E9CB403}" dt="2023-04-22T06:08:28.754" v="6135"/>
          <ac:cxnSpMkLst>
            <pc:docMk/>
            <pc:sldMk cId="3406798381" sldId="295"/>
            <ac:cxnSpMk id="12" creationId="{820EBF78-791A-453B-AB60-01C1FE1F5DF9}"/>
          </ac:cxnSpMkLst>
        </pc:cxnChg>
        <pc:cxnChg chg="mod">
          <ac:chgData name="谷口 幸正" userId="d9fe513b-f051-48aa-8273-a3048b0f912e" providerId="ADAL" clId="{40294683-C528-4608-94F7-F3F31E9CB403}" dt="2023-04-22T06:10:07.031" v="6158" actId="1037"/>
          <ac:cxnSpMkLst>
            <pc:docMk/>
            <pc:sldMk cId="3406798381" sldId="295"/>
            <ac:cxnSpMk id="13" creationId="{1569DD05-7E96-4C16-A175-75D895196B38}"/>
          </ac:cxnSpMkLst>
        </pc:cxnChg>
        <pc:cxnChg chg="mod">
          <ac:chgData name="谷口 幸正" userId="d9fe513b-f051-48aa-8273-a3048b0f912e" providerId="ADAL" clId="{40294683-C528-4608-94F7-F3F31E9CB403}" dt="2023-04-22T06:10:35.640" v="6165" actId="14100"/>
          <ac:cxnSpMkLst>
            <pc:docMk/>
            <pc:sldMk cId="3406798381" sldId="295"/>
            <ac:cxnSpMk id="14" creationId="{06ED4F1B-4230-4173-8354-7C254A373012}"/>
          </ac:cxnSpMkLst>
        </pc:cxnChg>
        <pc:cxnChg chg="mod">
          <ac:chgData name="谷口 幸正" userId="d9fe513b-f051-48aa-8273-a3048b0f912e" providerId="ADAL" clId="{40294683-C528-4608-94F7-F3F31E9CB403}" dt="2023-04-22T06:08:28.754" v="6135"/>
          <ac:cxnSpMkLst>
            <pc:docMk/>
            <pc:sldMk cId="3406798381" sldId="295"/>
            <ac:cxnSpMk id="15" creationId="{78F151C3-1274-4641-A96C-A7726CF1888A}"/>
          </ac:cxnSpMkLst>
        </pc:cxnChg>
        <pc:cxnChg chg="mod">
          <ac:chgData name="谷口 幸正" userId="d9fe513b-f051-48aa-8273-a3048b0f912e" providerId="ADAL" clId="{40294683-C528-4608-94F7-F3F31E9CB403}" dt="2023-04-22T06:08:28.754" v="6135"/>
          <ac:cxnSpMkLst>
            <pc:docMk/>
            <pc:sldMk cId="3406798381" sldId="295"/>
            <ac:cxnSpMk id="16" creationId="{5D443AF5-7D50-4D3B-96D9-A140823FCC22}"/>
          </ac:cxnSpMkLst>
        </pc:cxnChg>
      </pc:sldChg>
      <pc:sldChg chg="addSp delSp modSp add mod">
        <pc:chgData name="谷口 幸正" userId="d9fe513b-f051-48aa-8273-a3048b0f912e" providerId="ADAL" clId="{40294683-C528-4608-94F7-F3F31E9CB403}" dt="2023-05-06T03:18:07.315" v="10191"/>
        <pc:sldMkLst>
          <pc:docMk/>
          <pc:sldMk cId="22098473" sldId="296"/>
        </pc:sldMkLst>
        <pc:spChg chg="mod">
          <ac:chgData name="谷口 幸正" userId="d9fe513b-f051-48aa-8273-a3048b0f912e" providerId="ADAL" clId="{40294683-C528-4608-94F7-F3F31E9CB403}" dt="2023-05-06T03:17:33.478" v="10151" actId="2711"/>
          <ac:spMkLst>
            <pc:docMk/>
            <pc:sldMk cId="22098473" sldId="296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17:51.097" v="10174" actId="1035"/>
          <ac:spMkLst>
            <pc:docMk/>
            <pc:sldMk cId="22098473" sldId="296"/>
            <ac:spMk id="18" creationId="{B2E40592-8DB6-4A3C-855B-1A166FDCF1E1}"/>
          </ac:spMkLst>
        </pc:spChg>
        <pc:spChg chg="mod">
          <ac:chgData name="谷口 幸正" userId="d9fe513b-f051-48aa-8273-a3048b0f912e" providerId="ADAL" clId="{40294683-C528-4608-94F7-F3F31E9CB403}" dt="2023-05-06T03:17:57.296" v="10189" actId="1035"/>
          <ac:spMkLst>
            <pc:docMk/>
            <pc:sldMk cId="22098473" sldId="296"/>
            <ac:spMk id="19" creationId="{A369969F-AECC-43EB-84E9-3C1BEDBE9FDE}"/>
          </ac:spMkLst>
        </pc:spChg>
        <pc:spChg chg="mod">
          <ac:chgData name="谷口 幸正" userId="d9fe513b-f051-48aa-8273-a3048b0f912e" providerId="ADAL" clId="{40294683-C528-4608-94F7-F3F31E9CB403}" dt="2023-05-06T03:17:51.097" v="10174" actId="1035"/>
          <ac:spMkLst>
            <pc:docMk/>
            <pc:sldMk cId="22098473" sldId="296"/>
            <ac:spMk id="20" creationId="{2257ED04-C74F-4F58-86E8-BEC564D07A14}"/>
          </ac:spMkLst>
        </pc:spChg>
        <pc:spChg chg="mod">
          <ac:chgData name="谷口 幸正" userId="d9fe513b-f051-48aa-8273-a3048b0f912e" providerId="ADAL" clId="{40294683-C528-4608-94F7-F3F31E9CB403}" dt="2023-05-06T03:17:57.296" v="10189" actId="1035"/>
          <ac:spMkLst>
            <pc:docMk/>
            <pc:sldMk cId="22098473" sldId="296"/>
            <ac:spMk id="21" creationId="{02326A57-EEDF-4D7F-B8E8-3028016F00AA}"/>
          </ac:spMkLst>
        </pc:spChg>
        <pc:spChg chg="mod">
          <ac:chgData name="谷口 幸正" userId="d9fe513b-f051-48aa-8273-a3048b0f912e" providerId="ADAL" clId="{40294683-C528-4608-94F7-F3F31E9CB403}" dt="2023-05-06T03:17:51.097" v="10174" actId="1035"/>
          <ac:spMkLst>
            <pc:docMk/>
            <pc:sldMk cId="22098473" sldId="296"/>
            <ac:spMk id="22" creationId="{65F55374-AD62-4A0D-B306-89BE2E2D8299}"/>
          </ac:spMkLst>
        </pc:spChg>
        <pc:spChg chg="mod">
          <ac:chgData name="谷口 幸正" userId="d9fe513b-f051-48aa-8273-a3048b0f912e" providerId="ADAL" clId="{40294683-C528-4608-94F7-F3F31E9CB403}" dt="2023-05-06T03:17:57.296" v="10189" actId="1035"/>
          <ac:spMkLst>
            <pc:docMk/>
            <pc:sldMk cId="22098473" sldId="296"/>
            <ac:spMk id="23" creationId="{E30C81BA-980E-41E4-9CBB-25F5DBC4543E}"/>
          </ac:spMkLst>
        </pc:spChg>
        <pc:spChg chg="mod">
          <ac:chgData name="谷口 幸正" userId="d9fe513b-f051-48aa-8273-a3048b0f912e" providerId="ADAL" clId="{40294683-C528-4608-94F7-F3F31E9CB403}" dt="2023-05-06T03:17:51.097" v="10174" actId="1035"/>
          <ac:spMkLst>
            <pc:docMk/>
            <pc:sldMk cId="22098473" sldId="296"/>
            <ac:spMk id="24" creationId="{B18BC87B-602E-459A-AA7E-F504A97D21FA}"/>
          </ac:spMkLst>
        </pc:spChg>
        <pc:spChg chg="mod">
          <ac:chgData name="谷口 幸正" userId="d9fe513b-f051-48aa-8273-a3048b0f912e" providerId="ADAL" clId="{40294683-C528-4608-94F7-F3F31E9CB403}" dt="2023-05-06T03:17:57.296" v="10189" actId="1035"/>
          <ac:spMkLst>
            <pc:docMk/>
            <pc:sldMk cId="22098473" sldId="296"/>
            <ac:spMk id="25" creationId="{A6697AF1-A175-4288-AD93-07B201C1507C}"/>
          </ac:spMkLst>
        </pc:spChg>
        <pc:spChg chg="mod">
          <ac:chgData name="谷口 幸正" userId="d9fe513b-f051-48aa-8273-a3048b0f912e" providerId="ADAL" clId="{40294683-C528-4608-94F7-F3F31E9CB403}" dt="2023-05-06T03:17:51.097" v="10174" actId="1035"/>
          <ac:spMkLst>
            <pc:docMk/>
            <pc:sldMk cId="22098473" sldId="296"/>
            <ac:spMk id="26" creationId="{AEDD9DDB-DAC8-49AF-BFB1-E09EA43FE349}"/>
          </ac:spMkLst>
        </pc:spChg>
        <pc:spChg chg="mod">
          <ac:chgData name="谷口 幸正" userId="d9fe513b-f051-48aa-8273-a3048b0f912e" providerId="ADAL" clId="{40294683-C528-4608-94F7-F3F31E9CB403}" dt="2023-05-06T03:17:57.296" v="10189" actId="1035"/>
          <ac:spMkLst>
            <pc:docMk/>
            <pc:sldMk cId="22098473" sldId="296"/>
            <ac:spMk id="27" creationId="{BA65D224-38A2-46DA-8A2D-DD52EA1910AE}"/>
          </ac:spMkLst>
        </pc:spChg>
        <pc:spChg chg="mod">
          <ac:chgData name="谷口 幸正" userId="d9fe513b-f051-48aa-8273-a3048b0f912e" providerId="ADAL" clId="{40294683-C528-4608-94F7-F3F31E9CB403}" dt="2023-05-06T03:17:51.097" v="10174" actId="1035"/>
          <ac:spMkLst>
            <pc:docMk/>
            <pc:sldMk cId="22098473" sldId="296"/>
            <ac:spMk id="28" creationId="{1236EDD7-46EE-4678-BBF6-18CEE708A17A}"/>
          </ac:spMkLst>
        </pc:spChg>
        <pc:spChg chg="mod">
          <ac:chgData name="谷口 幸正" userId="d9fe513b-f051-48aa-8273-a3048b0f912e" providerId="ADAL" clId="{40294683-C528-4608-94F7-F3F31E9CB403}" dt="2023-05-06T03:17:57.296" v="10189" actId="1035"/>
          <ac:spMkLst>
            <pc:docMk/>
            <pc:sldMk cId="22098473" sldId="296"/>
            <ac:spMk id="29" creationId="{BC5C67D9-840D-4941-9CB9-7644DEC0D1F2}"/>
          </ac:spMkLst>
        </pc:spChg>
        <pc:spChg chg="mod">
          <ac:chgData name="谷口 幸正" userId="d9fe513b-f051-48aa-8273-a3048b0f912e" providerId="ADAL" clId="{40294683-C528-4608-94F7-F3F31E9CB403}" dt="2023-05-06T03:18:07.315" v="10191"/>
          <ac:spMkLst>
            <pc:docMk/>
            <pc:sldMk cId="22098473" sldId="296"/>
            <ac:spMk id="31" creationId="{5E8B4C2A-B81D-45A5-B3F6-340184B62AFA}"/>
          </ac:spMkLst>
        </pc:spChg>
        <pc:spChg chg="mod">
          <ac:chgData name="谷口 幸正" userId="d9fe513b-f051-48aa-8273-a3048b0f912e" providerId="ADAL" clId="{40294683-C528-4608-94F7-F3F31E9CB403}" dt="2023-05-06T03:18:07.315" v="10191"/>
          <ac:spMkLst>
            <pc:docMk/>
            <pc:sldMk cId="22098473" sldId="296"/>
            <ac:spMk id="32" creationId="{5D646700-FA3A-4F9B-8EC0-235259951C29}"/>
          </ac:spMkLst>
        </pc:spChg>
        <pc:spChg chg="mod">
          <ac:chgData name="谷口 幸正" userId="d9fe513b-f051-48aa-8273-a3048b0f912e" providerId="ADAL" clId="{40294683-C528-4608-94F7-F3F31E9CB403}" dt="2023-05-06T03:18:07.315" v="10191"/>
          <ac:spMkLst>
            <pc:docMk/>
            <pc:sldMk cId="22098473" sldId="296"/>
            <ac:spMk id="33" creationId="{EB161FF4-50F6-4D20-A3A3-5435AA7E7136}"/>
          </ac:spMkLst>
        </pc:spChg>
        <pc:spChg chg="mod">
          <ac:chgData name="谷口 幸正" userId="d9fe513b-f051-48aa-8273-a3048b0f912e" providerId="ADAL" clId="{40294683-C528-4608-94F7-F3F31E9CB403}" dt="2023-05-06T03:18:07.315" v="10191"/>
          <ac:spMkLst>
            <pc:docMk/>
            <pc:sldMk cId="22098473" sldId="296"/>
            <ac:spMk id="34" creationId="{BAC0FB5B-CFA2-45E0-96EB-B88B60CC0DAA}"/>
          </ac:spMkLst>
        </pc:spChg>
        <pc:spChg chg="mod">
          <ac:chgData name="谷口 幸正" userId="d9fe513b-f051-48aa-8273-a3048b0f912e" providerId="ADAL" clId="{40294683-C528-4608-94F7-F3F31E9CB403}" dt="2023-05-06T03:18:07.315" v="10191"/>
          <ac:spMkLst>
            <pc:docMk/>
            <pc:sldMk cId="22098473" sldId="296"/>
            <ac:spMk id="35" creationId="{0DB61692-07C3-4198-935B-C7449C1B9D45}"/>
          </ac:spMkLst>
        </pc:spChg>
        <pc:spChg chg="mod">
          <ac:chgData name="谷口 幸正" userId="d9fe513b-f051-48aa-8273-a3048b0f912e" providerId="ADAL" clId="{40294683-C528-4608-94F7-F3F31E9CB403}" dt="2023-05-06T03:17:32.296" v="10150" actId="2711"/>
          <ac:spMkLst>
            <pc:docMk/>
            <pc:sldMk cId="22098473" sldId="296"/>
            <ac:spMk id="36" creationId="{26894171-9570-427B-8FA0-A6EEEA2D7102}"/>
          </ac:spMkLst>
        </pc:spChg>
        <pc:spChg chg="mod">
          <ac:chgData name="谷口 幸正" userId="d9fe513b-f051-48aa-8273-a3048b0f912e" providerId="ADAL" clId="{40294683-C528-4608-94F7-F3F31E9CB403}" dt="2023-05-06T03:18:07.315" v="10191"/>
          <ac:spMkLst>
            <pc:docMk/>
            <pc:sldMk cId="22098473" sldId="296"/>
            <ac:spMk id="37" creationId="{011245D5-31FE-445A-AB73-04234FCD955B}"/>
          </ac:spMkLst>
        </pc:spChg>
        <pc:grpChg chg="del">
          <ac:chgData name="谷口 幸正" userId="d9fe513b-f051-48aa-8273-a3048b0f912e" providerId="ADAL" clId="{40294683-C528-4608-94F7-F3F31E9CB403}" dt="2023-05-06T03:18:06.643" v="10190" actId="478"/>
          <ac:grpSpMkLst>
            <pc:docMk/>
            <pc:sldMk cId="22098473" sldId="296"/>
            <ac:grpSpMk id="4" creationId="{1503A0CA-8247-437C-A3A0-E8A7FAFD94E7}"/>
          </ac:grpSpMkLst>
        </pc:grpChg>
        <pc:grpChg chg="add mod">
          <ac:chgData name="谷口 幸正" userId="d9fe513b-f051-48aa-8273-a3048b0f912e" providerId="ADAL" clId="{40294683-C528-4608-94F7-F3F31E9CB403}" dt="2023-05-06T03:18:07.315" v="10191"/>
          <ac:grpSpMkLst>
            <pc:docMk/>
            <pc:sldMk cId="22098473" sldId="296"/>
            <ac:grpSpMk id="30" creationId="{A1CFE9FD-AFF7-4B35-ABFD-2F5D3501746E}"/>
          </ac:grpSpMkLst>
        </pc:grpChg>
        <pc:graphicFrameChg chg="add mod modGraphic">
          <ac:chgData name="谷口 幸正" userId="d9fe513b-f051-48aa-8273-a3048b0f912e" providerId="ADAL" clId="{40294683-C528-4608-94F7-F3F31E9CB403}" dt="2023-05-06T03:17:41.528" v="10153" actId="404"/>
          <ac:graphicFrameMkLst>
            <pc:docMk/>
            <pc:sldMk cId="22098473" sldId="296"/>
            <ac:graphicFrameMk id="17" creationId="{61335FBA-7DD6-4B8A-9A2C-AC84FAB126A4}"/>
          </ac:graphicFrameMkLst>
        </pc:graphicFrameChg>
        <pc:cxnChg chg="mod">
          <ac:chgData name="谷口 幸正" userId="d9fe513b-f051-48aa-8273-a3048b0f912e" providerId="ADAL" clId="{40294683-C528-4608-94F7-F3F31E9CB403}" dt="2023-05-06T03:18:06.643" v="10190" actId="478"/>
          <ac:cxnSpMkLst>
            <pc:docMk/>
            <pc:sldMk cId="22098473" sldId="296"/>
            <ac:cxnSpMk id="11" creationId="{B4F505AE-1F73-4308-9DA0-8B2B6B2ADEFB}"/>
          </ac:cxnSpMkLst>
        </pc:cxnChg>
        <pc:cxnChg chg="mod">
          <ac:chgData name="谷口 幸正" userId="d9fe513b-f051-48aa-8273-a3048b0f912e" providerId="ADAL" clId="{40294683-C528-4608-94F7-F3F31E9CB403}" dt="2023-05-06T03:18:06.643" v="10190" actId="478"/>
          <ac:cxnSpMkLst>
            <pc:docMk/>
            <pc:sldMk cId="22098473" sldId="296"/>
            <ac:cxnSpMk id="12" creationId="{820EBF78-791A-453B-AB60-01C1FE1F5DF9}"/>
          </ac:cxnSpMkLst>
        </pc:cxnChg>
        <pc:cxnChg chg="mod">
          <ac:chgData name="谷口 幸正" userId="d9fe513b-f051-48aa-8273-a3048b0f912e" providerId="ADAL" clId="{40294683-C528-4608-94F7-F3F31E9CB403}" dt="2023-05-06T03:18:06.643" v="10190" actId="478"/>
          <ac:cxnSpMkLst>
            <pc:docMk/>
            <pc:sldMk cId="22098473" sldId="296"/>
            <ac:cxnSpMk id="13" creationId="{1569DD05-7E96-4C16-A175-75D895196B38}"/>
          </ac:cxnSpMkLst>
        </pc:cxnChg>
        <pc:cxnChg chg="mod">
          <ac:chgData name="谷口 幸正" userId="d9fe513b-f051-48aa-8273-a3048b0f912e" providerId="ADAL" clId="{40294683-C528-4608-94F7-F3F31E9CB403}" dt="2023-05-06T03:18:06.643" v="10190" actId="478"/>
          <ac:cxnSpMkLst>
            <pc:docMk/>
            <pc:sldMk cId="22098473" sldId="296"/>
            <ac:cxnSpMk id="14" creationId="{06ED4F1B-4230-4173-8354-7C254A373012}"/>
          </ac:cxnSpMkLst>
        </pc:cxnChg>
        <pc:cxnChg chg="mod">
          <ac:chgData name="谷口 幸正" userId="d9fe513b-f051-48aa-8273-a3048b0f912e" providerId="ADAL" clId="{40294683-C528-4608-94F7-F3F31E9CB403}" dt="2023-05-06T03:18:06.643" v="10190" actId="478"/>
          <ac:cxnSpMkLst>
            <pc:docMk/>
            <pc:sldMk cId="22098473" sldId="296"/>
            <ac:cxnSpMk id="15" creationId="{78F151C3-1274-4641-A96C-A7726CF1888A}"/>
          </ac:cxnSpMkLst>
        </pc:cxnChg>
        <pc:cxnChg chg="mod">
          <ac:chgData name="谷口 幸正" userId="d9fe513b-f051-48aa-8273-a3048b0f912e" providerId="ADAL" clId="{40294683-C528-4608-94F7-F3F31E9CB403}" dt="2023-05-06T03:18:06.643" v="10190" actId="478"/>
          <ac:cxnSpMkLst>
            <pc:docMk/>
            <pc:sldMk cId="22098473" sldId="296"/>
            <ac:cxnSpMk id="16" creationId="{5D443AF5-7D50-4D3B-96D9-A140823FCC22}"/>
          </ac:cxnSpMkLst>
        </pc:cxnChg>
        <pc:cxnChg chg="mod">
          <ac:chgData name="谷口 幸正" userId="d9fe513b-f051-48aa-8273-a3048b0f912e" providerId="ADAL" clId="{40294683-C528-4608-94F7-F3F31E9CB403}" dt="2023-05-06T03:18:07.315" v="10191"/>
          <ac:cxnSpMkLst>
            <pc:docMk/>
            <pc:sldMk cId="22098473" sldId="296"/>
            <ac:cxnSpMk id="38" creationId="{47D687B7-749E-439D-B8BD-A09624A30406}"/>
          </ac:cxnSpMkLst>
        </pc:cxnChg>
        <pc:cxnChg chg="mod">
          <ac:chgData name="谷口 幸正" userId="d9fe513b-f051-48aa-8273-a3048b0f912e" providerId="ADAL" clId="{40294683-C528-4608-94F7-F3F31E9CB403}" dt="2023-05-06T03:18:07.315" v="10191"/>
          <ac:cxnSpMkLst>
            <pc:docMk/>
            <pc:sldMk cId="22098473" sldId="296"/>
            <ac:cxnSpMk id="39" creationId="{3FA3BF98-F692-41D3-BA06-C040F186260C}"/>
          </ac:cxnSpMkLst>
        </pc:cxnChg>
        <pc:cxnChg chg="mod">
          <ac:chgData name="谷口 幸正" userId="d9fe513b-f051-48aa-8273-a3048b0f912e" providerId="ADAL" clId="{40294683-C528-4608-94F7-F3F31E9CB403}" dt="2023-05-06T03:18:07.315" v="10191"/>
          <ac:cxnSpMkLst>
            <pc:docMk/>
            <pc:sldMk cId="22098473" sldId="296"/>
            <ac:cxnSpMk id="40" creationId="{D33B6B41-0E9C-46B6-89F7-D2B42C0A7ADD}"/>
          </ac:cxnSpMkLst>
        </pc:cxnChg>
        <pc:cxnChg chg="mod">
          <ac:chgData name="谷口 幸正" userId="d9fe513b-f051-48aa-8273-a3048b0f912e" providerId="ADAL" clId="{40294683-C528-4608-94F7-F3F31E9CB403}" dt="2023-05-06T03:18:07.315" v="10191"/>
          <ac:cxnSpMkLst>
            <pc:docMk/>
            <pc:sldMk cId="22098473" sldId="296"/>
            <ac:cxnSpMk id="41" creationId="{FA4175F9-FFAF-4798-A537-547AAF8F9622}"/>
          </ac:cxnSpMkLst>
        </pc:cxnChg>
        <pc:cxnChg chg="mod">
          <ac:chgData name="谷口 幸正" userId="d9fe513b-f051-48aa-8273-a3048b0f912e" providerId="ADAL" clId="{40294683-C528-4608-94F7-F3F31E9CB403}" dt="2023-05-06T03:18:07.315" v="10191"/>
          <ac:cxnSpMkLst>
            <pc:docMk/>
            <pc:sldMk cId="22098473" sldId="296"/>
            <ac:cxnSpMk id="42" creationId="{C3D67D8E-7BEF-403C-BDF9-35EF9BDC9553}"/>
          </ac:cxnSpMkLst>
        </pc:cxnChg>
        <pc:cxnChg chg="mod">
          <ac:chgData name="谷口 幸正" userId="d9fe513b-f051-48aa-8273-a3048b0f912e" providerId="ADAL" clId="{40294683-C528-4608-94F7-F3F31E9CB403}" dt="2023-05-06T03:18:07.315" v="10191"/>
          <ac:cxnSpMkLst>
            <pc:docMk/>
            <pc:sldMk cId="22098473" sldId="296"/>
            <ac:cxnSpMk id="43" creationId="{D82F1C70-5585-48CC-972D-1318ED4547C9}"/>
          </ac:cxnSpMkLst>
        </pc:cxnChg>
      </pc:sldChg>
      <pc:sldChg chg="add del">
        <pc:chgData name="谷口 幸正" userId="d9fe513b-f051-48aa-8273-a3048b0f912e" providerId="ADAL" clId="{40294683-C528-4608-94F7-F3F31E9CB403}" dt="2023-04-22T06:11:26.974" v="6166" actId="47"/>
        <pc:sldMkLst>
          <pc:docMk/>
          <pc:sldMk cId="3000934445" sldId="296"/>
        </pc:sldMkLst>
      </pc:sldChg>
      <pc:sldChg chg="modSp add mod">
        <pc:chgData name="谷口 幸正" userId="d9fe513b-f051-48aa-8273-a3048b0f912e" providerId="ADAL" clId="{40294683-C528-4608-94F7-F3F31E9CB403}" dt="2023-05-06T03:18:16.907" v="10192" actId="2711"/>
        <pc:sldMkLst>
          <pc:docMk/>
          <pc:sldMk cId="1014808194" sldId="297"/>
        </pc:sldMkLst>
        <pc:spChg chg="mod">
          <ac:chgData name="谷口 幸正" userId="d9fe513b-f051-48aa-8273-a3048b0f912e" providerId="ADAL" clId="{40294683-C528-4608-94F7-F3F31E9CB403}" dt="2023-05-06T03:18:16.907" v="10192" actId="2711"/>
          <ac:spMkLst>
            <pc:docMk/>
            <pc:sldMk cId="1014808194" sldId="297"/>
            <ac:spMk id="5" creationId="{00000000-0000-0000-0000-000000000000}"/>
          </ac:spMkLst>
        </pc:spChg>
      </pc:sldChg>
      <pc:sldChg chg="add del">
        <pc:chgData name="谷口 幸正" userId="d9fe513b-f051-48aa-8273-a3048b0f912e" providerId="ADAL" clId="{40294683-C528-4608-94F7-F3F31E9CB403}" dt="2023-04-22T06:11:27.251" v="6167" actId="47"/>
        <pc:sldMkLst>
          <pc:docMk/>
          <pc:sldMk cId="2094814890" sldId="297"/>
        </pc:sldMkLst>
      </pc:sldChg>
      <pc:sldChg chg="addSp delSp modSp add mod modAnim">
        <pc:chgData name="谷口 幸正" userId="d9fe513b-f051-48aa-8273-a3048b0f912e" providerId="ADAL" clId="{40294683-C528-4608-94F7-F3F31E9CB403}" dt="2023-05-06T03:18:30.346" v="10195" actId="14100"/>
        <pc:sldMkLst>
          <pc:docMk/>
          <pc:sldMk cId="1322315162" sldId="298"/>
        </pc:sldMkLst>
        <pc:spChg chg="mod">
          <ac:chgData name="谷口 幸正" userId="d9fe513b-f051-48aa-8273-a3048b0f912e" providerId="ADAL" clId="{40294683-C528-4608-94F7-F3F31E9CB403}" dt="2023-05-06T03:18:25.484" v="10194" actId="2711"/>
          <ac:spMkLst>
            <pc:docMk/>
            <pc:sldMk cId="1322315162" sldId="298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18:30.346" v="10195" actId="14100"/>
          <ac:spMkLst>
            <pc:docMk/>
            <pc:sldMk cId="1322315162" sldId="298"/>
            <ac:spMk id="7" creationId="{05E2DF02-D7A4-4A1E-8DA3-E518DCA80533}"/>
          </ac:spMkLst>
        </pc:spChg>
        <pc:spChg chg="mod">
          <ac:chgData name="谷口 幸正" userId="d9fe513b-f051-48aa-8273-a3048b0f912e" providerId="ADAL" clId="{40294683-C528-4608-94F7-F3F31E9CB403}" dt="2023-05-06T03:18:23.343" v="10193" actId="2711"/>
          <ac:spMkLst>
            <pc:docMk/>
            <pc:sldMk cId="1322315162" sldId="298"/>
            <ac:spMk id="36" creationId="{26894171-9570-427B-8FA0-A6EEEA2D7102}"/>
          </ac:spMkLst>
        </pc:spChg>
        <pc:grpChg chg="del">
          <ac:chgData name="谷口 幸正" userId="d9fe513b-f051-48aa-8273-a3048b0f912e" providerId="ADAL" clId="{40294683-C528-4608-94F7-F3F31E9CB403}" dt="2023-04-22T06:21:43.636" v="6364" actId="478"/>
          <ac:grpSpMkLst>
            <pc:docMk/>
            <pc:sldMk cId="1322315162" sldId="298"/>
            <ac:grpSpMk id="4" creationId="{1503A0CA-8247-437C-A3A0-E8A7FAFD94E7}"/>
          </ac:grpSpMkLst>
        </pc:grpChg>
        <pc:graphicFrameChg chg="del">
          <ac:chgData name="谷口 幸正" userId="d9fe513b-f051-48aa-8273-a3048b0f912e" providerId="ADAL" clId="{40294683-C528-4608-94F7-F3F31E9CB403}" dt="2023-04-22T06:21:46.305" v="6365" actId="478"/>
          <ac:graphicFrameMkLst>
            <pc:docMk/>
            <pc:sldMk cId="1322315162" sldId="298"/>
            <ac:graphicFrameMk id="17" creationId="{61335FBA-7DD6-4B8A-9A2C-AC84FAB126A4}"/>
          </ac:graphicFrameMkLst>
        </pc:graphicFrameChg>
        <pc:picChg chg="add mod">
          <ac:chgData name="谷口 幸正" userId="d9fe513b-f051-48aa-8273-a3048b0f912e" providerId="ADAL" clId="{40294683-C528-4608-94F7-F3F31E9CB403}" dt="2023-04-22T06:25:27.695" v="6583" actId="1076"/>
          <ac:picMkLst>
            <pc:docMk/>
            <pc:sldMk cId="1322315162" sldId="298"/>
            <ac:picMk id="18" creationId="{4D22109C-144B-4B01-96D2-22A76202DF74}"/>
          </ac:picMkLst>
        </pc:picChg>
        <pc:picChg chg="add mod">
          <ac:chgData name="谷口 幸正" userId="d9fe513b-f051-48aa-8273-a3048b0f912e" providerId="ADAL" clId="{40294683-C528-4608-94F7-F3F31E9CB403}" dt="2023-04-22T06:27:17.281" v="6590" actId="1076"/>
          <ac:picMkLst>
            <pc:docMk/>
            <pc:sldMk cId="1322315162" sldId="298"/>
            <ac:picMk id="4098" creationId="{6AC71C3A-7AC3-4930-801E-C5D86CF5EA3E}"/>
          </ac:picMkLst>
        </pc:picChg>
        <pc:cxnChg chg="mod">
          <ac:chgData name="谷口 幸正" userId="d9fe513b-f051-48aa-8273-a3048b0f912e" providerId="ADAL" clId="{40294683-C528-4608-94F7-F3F31E9CB403}" dt="2023-04-22T06:21:43.636" v="6364" actId="478"/>
          <ac:cxnSpMkLst>
            <pc:docMk/>
            <pc:sldMk cId="1322315162" sldId="298"/>
            <ac:cxnSpMk id="11" creationId="{B4F505AE-1F73-4308-9DA0-8B2B6B2ADEFB}"/>
          </ac:cxnSpMkLst>
        </pc:cxnChg>
        <pc:cxnChg chg="mod">
          <ac:chgData name="谷口 幸正" userId="d9fe513b-f051-48aa-8273-a3048b0f912e" providerId="ADAL" clId="{40294683-C528-4608-94F7-F3F31E9CB403}" dt="2023-04-22T06:21:43.636" v="6364" actId="478"/>
          <ac:cxnSpMkLst>
            <pc:docMk/>
            <pc:sldMk cId="1322315162" sldId="298"/>
            <ac:cxnSpMk id="12" creationId="{820EBF78-791A-453B-AB60-01C1FE1F5DF9}"/>
          </ac:cxnSpMkLst>
        </pc:cxnChg>
        <pc:cxnChg chg="mod">
          <ac:chgData name="谷口 幸正" userId="d9fe513b-f051-48aa-8273-a3048b0f912e" providerId="ADAL" clId="{40294683-C528-4608-94F7-F3F31E9CB403}" dt="2023-04-22T06:21:43.636" v="6364" actId="478"/>
          <ac:cxnSpMkLst>
            <pc:docMk/>
            <pc:sldMk cId="1322315162" sldId="298"/>
            <ac:cxnSpMk id="13" creationId="{1569DD05-7E96-4C16-A175-75D895196B38}"/>
          </ac:cxnSpMkLst>
        </pc:cxnChg>
        <pc:cxnChg chg="mod">
          <ac:chgData name="谷口 幸正" userId="d9fe513b-f051-48aa-8273-a3048b0f912e" providerId="ADAL" clId="{40294683-C528-4608-94F7-F3F31E9CB403}" dt="2023-04-22T06:21:43.636" v="6364" actId="478"/>
          <ac:cxnSpMkLst>
            <pc:docMk/>
            <pc:sldMk cId="1322315162" sldId="298"/>
            <ac:cxnSpMk id="14" creationId="{06ED4F1B-4230-4173-8354-7C254A373012}"/>
          </ac:cxnSpMkLst>
        </pc:cxnChg>
        <pc:cxnChg chg="mod">
          <ac:chgData name="谷口 幸正" userId="d9fe513b-f051-48aa-8273-a3048b0f912e" providerId="ADAL" clId="{40294683-C528-4608-94F7-F3F31E9CB403}" dt="2023-04-22T06:21:43.636" v="6364" actId="478"/>
          <ac:cxnSpMkLst>
            <pc:docMk/>
            <pc:sldMk cId="1322315162" sldId="298"/>
            <ac:cxnSpMk id="15" creationId="{78F151C3-1274-4641-A96C-A7726CF1888A}"/>
          </ac:cxnSpMkLst>
        </pc:cxnChg>
        <pc:cxnChg chg="mod">
          <ac:chgData name="谷口 幸正" userId="d9fe513b-f051-48aa-8273-a3048b0f912e" providerId="ADAL" clId="{40294683-C528-4608-94F7-F3F31E9CB403}" dt="2023-04-22T06:21:43.636" v="6364" actId="478"/>
          <ac:cxnSpMkLst>
            <pc:docMk/>
            <pc:sldMk cId="1322315162" sldId="298"/>
            <ac:cxnSpMk id="16" creationId="{5D443AF5-7D50-4D3B-96D9-A140823FCC22}"/>
          </ac:cxnSpMkLst>
        </pc:cxnChg>
      </pc:sldChg>
      <pc:sldChg chg="addSp modSp add del mod">
        <pc:chgData name="谷口 幸正" userId="d9fe513b-f051-48aa-8273-a3048b0f912e" providerId="ADAL" clId="{40294683-C528-4608-94F7-F3F31E9CB403}" dt="2023-04-22T06:05:55.511" v="5912" actId="47"/>
        <pc:sldMkLst>
          <pc:docMk/>
          <pc:sldMk cId="2035371531" sldId="298"/>
        </pc:sldMkLst>
        <pc:spChg chg="add mod">
          <ac:chgData name="谷口 幸正" userId="d9fe513b-f051-48aa-8273-a3048b0f912e" providerId="ADAL" clId="{40294683-C528-4608-94F7-F3F31E9CB403}" dt="2023-04-22T06:05:05.339" v="5911" actId="1076"/>
          <ac:spMkLst>
            <pc:docMk/>
            <pc:sldMk cId="2035371531" sldId="298"/>
            <ac:spMk id="3" creationId="{E34B2819-C84B-479F-A2F5-26C671B431F2}"/>
          </ac:spMkLst>
        </pc:spChg>
        <pc:spChg chg="mod">
          <ac:chgData name="谷口 幸正" userId="d9fe513b-f051-48aa-8273-a3048b0f912e" providerId="ADAL" clId="{40294683-C528-4608-94F7-F3F31E9CB403}" dt="2023-04-22T06:03:20.332" v="5898" actId="207"/>
          <ac:spMkLst>
            <pc:docMk/>
            <pc:sldMk cId="2035371531" sldId="298"/>
            <ac:spMk id="4" creationId="{59309E7B-5556-4DE1-BE94-EE7DDA342198}"/>
          </ac:spMkLst>
        </pc:spChg>
        <pc:spChg chg="mod">
          <ac:chgData name="谷口 幸正" userId="d9fe513b-f051-48aa-8273-a3048b0f912e" providerId="ADAL" clId="{40294683-C528-4608-94F7-F3F31E9CB403}" dt="2023-04-22T06:03:20.332" v="5898" actId="207"/>
          <ac:spMkLst>
            <pc:docMk/>
            <pc:sldMk cId="2035371531" sldId="298"/>
            <ac:spMk id="5" creationId="{9550D69E-8AEA-4764-B177-9BA6DF14D832}"/>
          </ac:spMkLst>
        </pc:spChg>
        <pc:spChg chg="mod">
          <ac:chgData name="谷口 幸正" userId="d9fe513b-f051-48aa-8273-a3048b0f912e" providerId="ADAL" clId="{40294683-C528-4608-94F7-F3F31E9CB403}" dt="2023-04-22T06:03:20.332" v="5898" actId="207"/>
          <ac:spMkLst>
            <pc:docMk/>
            <pc:sldMk cId="2035371531" sldId="298"/>
            <ac:spMk id="6" creationId="{7330F906-4B3F-4D91-BB87-E2396C235FC2}"/>
          </ac:spMkLst>
        </pc:spChg>
        <pc:spChg chg="mod">
          <ac:chgData name="谷口 幸正" userId="d9fe513b-f051-48aa-8273-a3048b0f912e" providerId="ADAL" clId="{40294683-C528-4608-94F7-F3F31E9CB403}" dt="2023-04-22T06:03:20.332" v="5898" actId="207"/>
          <ac:spMkLst>
            <pc:docMk/>
            <pc:sldMk cId="2035371531" sldId="298"/>
            <ac:spMk id="8" creationId="{2ED911FC-37F8-49EE-B02D-AB1B2D03B161}"/>
          </ac:spMkLst>
        </pc:spChg>
        <pc:spChg chg="mod">
          <ac:chgData name="谷口 幸正" userId="d9fe513b-f051-48aa-8273-a3048b0f912e" providerId="ADAL" clId="{40294683-C528-4608-94F7-F3F31E9CB403}" dt="2023-04-22T06:03:06.369" v="5897" actId="20577"/>
          <ac:spMkLst>
            <pc:docMk/>
            <pc:sldMk cId="2035371531" sldId="298"/>
            <ac:spMk id="10" creationId="{5D983201-707B-43AB-9B59-E55ACFE7AA09}"/>
          </ac:spMkLst>
        </pc:spChg>
      </pc:sldChg>
      <pc:sldChg chg="addSp modSp add mod modAnim">
        <pc:chgData name="谷口 幸正" userId="d9fe513b-f051-48aa-8273-a3048b0f912e" providerId="ADAL" clId="{40294683-C528-4608-94F7-F3F31E9CB403}" dt="2023-05-06T03:18:44.307" v="10198" actId="14100"/>
        <pc:sldMkLst>
          <pc:docMk/>
          <pc:sldMk cId="873406357" sldId="299"/>
        </pc:sldMkLst>
        <pc:spChg chg="mod">
          <ac:chgData name="谷口 幸正" userId="d9fe513b-f051-48aa-8273-a3048b0f912e" providerId="ADAL" clId="{40294683-C528-4608-94F7-F3F31E9CB403}" dt="2023-05-06T03:18:41.409" v="10197" actId="2711"/>
          <ac:spMkLst>
            <pc:docMk/>
            <pc:sldMk cId="873406357" sldId="299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18:44.307" v="10198" actId="14100"/>
          <ac:spMkLst>
            <pc:docMk/>
            <pc:sldMk cId="873406357" sldId="299"/>
            <ac:spMk id="6" creationId="{C698FECB-30DB-4521-9045-17E1306B5AC3}"/>
          </ac:spMkLst>
        </pc:spChg>
        <pc:spChg chg="mod">
          <ac:chgData name="谷口 幸正" userId="d9fe513b-f051-48aa-8273-a3048b0f912e" providerId="ADAL" clId="{40294683-C528-4608-94F7-F3F31E9CB403}" dt="2023-05-06T03:18:39.366" v="10196" actId="2711"/>
          <ac:spMkLst>
            <pc:docMk/>
            <pc:sldMk cId="873406357" sldId="299"/>
            <ac:spMk id="36" creationId="{26894171-9570-427B-8FA0-A6EEEA2D7102}"/>
          </ac:spMkLst>
        </pc:spChg>
        <pc:picChg chg="add mod">
          <ac:chgData name="谷口 幸正" userId="d9fe513b-f051-48aa-8273-a3048b0f912e" providerId="ADAL" clId="{40294683-C528-4608-94F7-F3F31E9CB403}" dt="2023-04-22T06:27:41.460" v="6596" actId="1076"/>
          <ac:picMkLst>
            <pc:docMk/>
            <pc:sldMk cId="873406357" sldId="299"/>
            <ac:picMk id="4" creationId="{9F95859F-70A7-452B-AD77-8FE383774B97}"/>
          </ac:picMkLst>
        </pc:picChg>
        <pc:picChg chg="add mod">
          <ac:chgData name="谷口 幸正" userId="d9fe513b-f051-48aa-8273-a3048b0f912e" providerId="ADAL" clId="{40294683-C528-4608-94F7-F3F31E9CB403}" dt="2023-04-22T06:29:18.170" v="6644" actId="1076"/>
          <ac:picMkLst>
            <pc:docMk/>
            <pc:sldMk cId="873406357" sldId="299"/>
            <ac:picMk id="5122" creationId="{A76E1F01-1E08-41EA-AEDD-BDEA6C9986F0}"/>
          </ac:picMkLst>
        </pc:picChg>
      </pc:sldChg>
      <pc:sldChg chg="modSp add mod">
        <pc:chgData name="谷口 幸正" userId="d9fe513b-f051-48aa-8273-a3048b0f912e" providerId="ADAL" clId="{40294683-C528-4608-94F7-F3F31E9CB403}" dt="2023-05-06T03:18:53.118" v="10200" actId="2711"/>
        <pc:sldMkLst>
          <pc:docMk/>
          <pc:sldMk cId="1402924715" sldId="300"/>
        </pc:sldMkLst>
        <pc:spChg chg="mod">
          <ac:chgData name="谷口 幸正" userId="d9fe513b-f051-48aa-8273-a3048b0f912e" providerId="ADAL" clId="{40294683-C528-4608-94F7-F3F31E9CB403}" dt="2023-05-06T03:18:53.118" v="10200" actId="2711"/>
          <ac:spMkLst>
            <pc:docMk/>
            <pc:sldMk cId="1402924715" sldId="300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18:51.456" v="10199" actId="2711"/>
          <ac:spMkLst>
            <pc:docMk/>
            <pc:sldMk cId="1402924715" sldId="300"/>
            <ac:spMk id="36" creationId="{26894171-9570-427B-8FA0-A6EEEA2D7102}"/>
          </ac:spMkLst>
        </pc:spChg>
      </pc:sldChg>
      <pc:sldChg chg="modSp add mod">
        <pc:chgData name="谷口 幸正" userId="d9fe513b-f051-48aa-8273-a3048b0f912e" providerId="ADAL" clId="{40294683-C528-4608-94F7-F3F31E9CB403}" dt="2023-05-06T03:19:16.117" v="10208" actId="1076"/>
        <pc:sldMkLst>
          <pc:docMk/>
          <pc:sldMk cId="590120348" sldId="301"/>
        </pc:sldMkLst>
        <pc:spChg chg="mod">
          <ac:chgData name="谷口 幸正" userId="d9fe513b-f051-48aa-8273-a3048b0f912e" providerId="ADAL" clId="{40294683-C528-4608-94F7-F3F31E9CB403}" dt="2023-05-06T03:18:57.701" v="10202" actId="2711"/>
          <ac:spMkLst>
            <pc:docMk/>
            <pc:sldMk cId="590120348" sldId="301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19:02.886" v="10203" actId="14100"/>
          <ac:spMkLst>
            <pc:docMk/>
            <pc:sldMk cId="590120348" sldId="301"/>
            <ac:spMk id="5" creationId="{6BFBF772-4B9E-4E4D-B89E-A138D22816D3}"/>
          </ac:spMkLst>
        </pc:spChg>
        <pc:spChg chg="mod">
          <ac:chgData name="谷口 幸正" userId="d9fe513b-f051-48aa-8273-a3048b0f912e" providerId="ADAL" clId="{40294683-C528-4608-94F7-F3F31E9CB403}" dt="2023-05-06T03:19:06.872" v="10204" actId="1076"/>
          <ac:spMkLst>
            <pc:docMk/>
            <pc:sldMk cId="590120348" sldId="301"/>
            <ac:spMk id="6" creationId="{EF0BF667-835C-45D3-892A-E8512AB92A11}"/>
          </ac:spMkLst>
        </pc:spChg>
        <pc:spChg chg="mod">
          <ac:chgData name="谷口 幸正" userId="d9fe513b-f051-48aa-8273-a3048b0f912e" providerId="ADAL" clId="{40294683-C528-4608-94F7-F3F31E9CB403}" dt="2023-05-06T03:19:09.948" v="10205" actId="14100"/>
          <ac:spMkLst>
            <pc:docMk/>
            <pc:sldMk cId="590120348" sldId="301"/>
            <ac:spMk id="7" creationId="{0E890B70-AB95-4158-AE4B-CC942A8041A2}"/>
          </ac:spMkLst>
        </pc:spChg>
        <pc:spChg chg="mod">
          <ac:chgData name="谷口 幸正" userId="d9fe513b-f051-48aa-8273-a3048b0f912e" providerId="ADAL" clId="{40294683-C528-4608-94F7-F3F31E9CB403}" dt="2023-05-06T03:19:11.996" v="10206" actId="14100"/>
          <ac:spMkLst>
            <pc:docMk/>
            <pc:sldMk cId="590120348" sldId="301"/>
            <ac:spMk id="8" creationId="{0C5EB5A5-766B-4BFC-96F2-A610BE720781}"/>
          </ac:spMkLst>
        </pc:spChg>
        <pc:spChg chg="mod">
          <ac:chgData name="谷口 幸正" userId="d9fe513b-f051-48aa-8273-a3048b0f912e" providerId="ADAL" clId="{40294683-C528-4608-94F7-F3F31E9CB403}" dt="2023-05-06T03:19:13.892" v="10207" actId="1076"/>
          <ac:spMkLst>
            <pc:docMk/>
            <pc:sldMk cId="590120348" sldId="301"/>
            <ac:spMk id="9" creationId="{2F11CB13-13D8-4AF1-A0E6-0646C9F35B8F}"/>
          </ac:spMkLst>
        </pc:spChg>
        <pc:spChg chg="mod">
          <ac:chgData name="谷口 幸正" userId="d9fe513b-f051-48aa-8273-a3048b0f912e" providerId="ADAL" clId="{40294683-C528-4608-94F7-F3F31E9CB403}" dt="2023-05-06T03:19:16.117" v="10208" actId="1076"/>
          <ac:spMkLst>
            <pc:docMk/>
            <pc:sldMk cId="590120348" sldId="301"/>
            <ac:spMk id="10" creationId="{527659CB-09A8-4628-A082-FF71D14EBAF2}"/>
          </ac:spMkLst>
        </pc:spChg>
        <pc:spChg chg="mod">
          <ac:chgData name="谷口 幸正" userId="d9fe513b-f051-48aa-8273-a3048b0f912e" providerId="ADAL" clId="{40294683-C528-4608-94F7-F3F31E9CB403}" dt="2023-05-06T03:18:56.462" v="10201" actId="2711"/>
          <ac:spMkLst>
            <pc:docMk/>
            <pc:sldMk cId="590120348" sldId="301"/>
            <ac:spMk id="36" creationId="{26894171-9570-427B-8FA0-A6EEEA2D7102}"/>
          </ac:spMkLst>
        </pc:spChg>
      </pc:sldChg>
      <pc:sldChg chg="addSp modSp add mod">
        <pc:chgData name="谷口 幸正" userId="d9fe513b-f051-48aa-8273-a3048b0f912e" providerId="ADAL" clId="{40294683-C528-4608-94F7-F3F31E9CB403}" dt="2023-05-06T03:19:33.030" v="10212" actId="1076"/>
        <pc:sldMkLst>
          <pc:docMk/>
          <pc:sldMk cId="2735591942" sldId="302"/>
        </pc:sldMkLst>
        <pc:spChg chg="mod">
          <ac:chgData name="谷口 幸正" userId="d9fe513b-f051-48aa-8273-a3048b0f912e" providerId="ADAL" clId="{40294683-C528-4608-94F7-F3F31E9CB403}" dt="2023-05-06T03:19:25.346" v="10209" actId="2711"/>
          <ac:spMkLst>
            <pc:docMk/>
            <pc:sldMk cId="2735591942" sldId="302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19:30.470" v="10211" actId="1076"/>
          <ac:spMkLst>
            <pc:docMk/>
            <pc:sldMk cId="2735591942" sldId="302"/>
            <ac:spMk id="7" creationId="{F075ED0C-68C7-4F43-8F0F-2085291524D8}"/>
          </ac:spMkLst>
        </pc:spChg>
        <pc:spChg chg="mod">
          <ac:chgData name="谷口 幸正" userId="d9fe513b-f051-48aa-8273-a3048b0f912e" providerId="ADAL" clId="{40294683-C528-4608-94F7-F3F31E9CB403}" dt="2023-05-06T03:19:29.050" v="10210" actId="1076"/>
          <ac:spMkLst>
            <pc:docMk/>
            <pc:sldMk cId="2735591942" sldId="302"/>
            <ac:spMk id="8" creationId="{314F7BC5-E50A-4B28-8C80-3CC8066376B7}"/>
          </ac:spMkLst>
        </pc:spChg>
        <pc:spChg chg="mod">
          <ac:chgData name="谷口 幸正" userId="d9fe513b-f051-48aa-8273-a3048b0f912e" providerId="ADAL" clId="{40294683-C528-4608-94F7-F3F31E9CB403}" dt="2023-05-06T03:19:33.030" v="10212" actId="1076"/>
          <ac:spMkLst>
            <pc:docMk/>
            <pc:sldMk cId="2735591942" sldId="302"/>
            <ac:spMk id="10" creationId="{7DF5903C-7383-4152-BA7C-AED08A9C6848}"/>
          </ac:spMkLst>
        </pc:spChg>
        <pc:spChg chg="mod">
          <ac:chgData name="谷口 幸正" userId="d9fe513b-f051-48aa-8273-a3048b0f912e" providerId="ADAL" clId="{40294683-C528-4608-94F7-F3F31E9CB403}" dt="2023-05-06T03:19:25.346" v="10209" actId="2711"/>
          <ac:spMkLst>
            <pc:docMk/>
            <pc:sldMk cId="2735591942" sldId="302"/>
            <ac:spMk id="36" creationId="{26894171-9570-427B-8FA0-A6EEEA2D7102}"/>
          </ac:spMkLst>
        </pc:spChg>
        <pc:picChg chg="add mod">
          <ac:chgData name="谷口 幸正" userId="d9fe513b-f051-48aa-8273-a3048b0f912e" providerId="ADAL" clId="{40294683-C528-4608-94F7-F3F31E9CB403}" dt="2023-04-22T06:39:18.324" v="7348" actId="1076"/>
          <ac:picMkLst>
            <pc:docMk/>
            <pc:sldMk cId="2735591942" sldId="302"/>
            <ac:picMk id="4" creationId="{95F60DE5-0A84-4DB7-BD1A-C7E644493FEE}"/>
          </ac:picMkLst>
        </pc:picChg>
        <pc:picChg chg="add mod">
          <ac:chgData name="谷口 幸正" userId="d9fe513b-f051-48aa-8273-a3048b0f912e" providerId="ADAL" clId="{40294683-C528-4608-94F7-F3F31E9CB403}" dt="2023-04-22T06:39:14.587" v="7347" actId="1076"/>
          <ac:picMkLst>
            <pc:docMk/>
            <pc:sldMk cId="2735591942" sldId="302"/>
            <ac:picMk id="5" creationId="{E9056851-A5BF-41C9-A973-643EE1816346}"/>
          </ac:picMkLst>
        </pc:picChg>
      </pc:sldChg>
      <pc:sldChg chg="modSp add mod">
        <pc:chgData name="谷口 幸正" userId="d9fe513b-f051-48aa-8273-a3048b0f912e" providerId="ADAL" clId="{40294683-C528-4608-94F7-F3F31E9CB403}" dt="2023-05-06T03:19:48.038" v="10215" actId="14100"/>
        <pc:sldMkLst>
          <pc:docMk/>
          <pc:sldMk cId="209080354" sldId="303"/>
        </pc:sldMkLst>
        <pc:spChg chg="mod">
          <ac:chgData name="谷口 幸正" userId="d9fe513b-f051-48aa-8273-a3048b0f912e" providerId="ADAL" clId="{40294683-C528-4608-94F7-F3F31E9CB403}" dt="2023-05-06T03:19:40.004" v="10213" actId="2711"/>
          <ac:spMkLst>
            <pc:docMk/>
            <pc:sldMk cId="209080354" sldId="303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19:43.566" v="10214" actId="14100"/>
          <ac:spMkLst>
            <pc:docMk/>
            <pc:sldMk cId="209080354" sldId="303"/>
            <ac:spMk id="4" creationId="{E378BCDB-A4D9-4DDE-A594-0341CBC7DE7B}"/>
          </ac:spMkLst>
        </pc:spChg>
        <pc:spChg chg="mod">
          <ac:chgData name="谷口 幸正" userId="d9fe513b-f051-48aa-8273-a3048b0f912e" providerId="ADAL" clId="{40294683-C528-4608-94F7-F3F31E9CB403}" dt="2023-05-06T03:19:48.038" v="10215" actId="14100"/>
          <ac:spMkLst>
            <pc:docMk/>
            <pc:sldMk cId="209080354" sldId="303"/>
            <ac:spMk id="6" creationId="{6CB06C46-4BCD-4D51-9765-431E8E46EE8E}"/>
          </ac:spMkLst>
        </pc:spChg>
        <pc:spChg chg="mod">
          <ac:chgData name="谷口 幸正" userId="d9fe513b-f051-48aa-8273-a3048b0f912e" providerId="ADAL" clId="{40294683-C528-4608-94F7-F3F31E9CB403}" dt="2023-05-06T03:19:40.004" v="10213" actId="2711"/>
          <ac:spMkLst>
            <pc:docMk/>
            <pc:sldMk cId="209080354" sldId="303"/>
            <ac:spMk id="36" creationId="{26894171-9570-427B-8FA0-A6EEEA2D7102}"/>
          </ac:spMkLst>
        </pc:spChg>
      </pc:sldChg>
      <pc:sldChg chg="modSp add mod">
        <pc:chgData name="谷口 幸正" userId="d9fe513b-f051-48aa-8273-a3048b0f912e" providerId="ADAL" clId="{40294683-C528-4608-94F7-F3F31E9CB403}" dt="2023-05-06T03:20:10.814" v="10220" actId="1076"/>
        <pc:sldMkLst>
          <pc:docMk/>
          <pc:sldMk cId="3636425057" sldId="304"/>
        </pc:sldMkLst>
        <pc:spChg chg="mod">
          <ac:chgData name="谷口 幸正" userId="d9fe513b-f051-48aa-8273-a3048b0f912e" providerId="ADAL" clId="{40294683-C528-4608-94F7-F3F31E9CB403}" dt="2023-05-06T03:20:00.764" v="10216" actId="2711"/>
          <ac:spMkLst>
            <pc:docMk/>
            <pc:sldMk cId="3636425057" sldId="304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20:06.159" v="10218" actId="1076"/>
          <ac:spMkLst>
            <pc:docMk/>
            <pc:sldMk cId="3636425057" sldId="304"/>
            <ac:spMk id="5" creationId="{D0F578F4-BFA5-49A9-811A-9807F0428D37}"/>
          </ac:spMkLst>
        </pc:spChg>
        <pc:spChg chg="mod">
          <ac:chgData name="谷口 幸正" userId="d9fe513b-f051-48aa-8273-a3048b0f912e" providerId="ADAL" clId="{40294683-C528-4608-94F7-F3F31E9CB403}" dt="2023-05-06T03:20:08.840" v="10219" actId="1076"/>
          <ac:spMkLst>
            <pc:docMk/>
            <pc:sldMk cId="3636425057" sldId="304"/>
            <ac:spMk id="6" creationId="{C9CA6DE5-B95A-4C86-80C7-A39981CB4504}"/>
          </ac:spMkLst>
        </pc:spChg>
        <pc:spChg chg="mod">
          <ac:chgData name="谷口 幸正" userId="d9fe513b-f051-48aa-8273-a3048b0f912e" providerId="ADAL" clId="{40294683-C528-4608-94F7-F3F31E9CB403}" dt="2023-05-06T03:20:10.814" v="10220" actId="1076"/>
          <ac:spMkLst>
            <pc:docMk/>
            <pc:sldMk cId="3636425057" sldId="304"/>
            <ac:spMk id="7" creationId="{829FCCD1-0E32-4B5A-B938-EC616B5265DF}"/>
          </ac:spMkLst>
        </pc:spChg>
        <pc:spChg chg="mod">
          <ac:chgData name="谷口 幸正" userId="d9fe513b-f051-48aa-8273-a3048b0f912e" providerId="ADAL" clId="{40294683-C528-4608-94F7-F3F31E9CB403}" dt="2023-05-06T03:20:00.764" v="10216" actId="2711"/>
          <ac:spMkLst>
            <pc:docMk/>
            <pc:sldMk cId="3636425057" sldId="304"/>
            <ac:spMk id="36" creationId="{26894171-9570-427B-8FA0-A6EEEA2D7102}"/>
          </ac:spMkLst>
        </pc:spChg>
      </pc:sldChg>
      <pc:sldChg chg="addSp delSp modSp add mod">
        <pc:chgData name="谷口 幸正" userId="d9fe513b-f051-48aa-8273-a3048b0f912e" providerId="ADAL" clId="{40294683-C528-4608-94F7-F3F31E9CB403}" dt="2023-05-06T03:20:30.243" v="10223" actId="2711"/>
        <pc:sldMkLst>
          <pc:docMk/>
          <pc:sldMk cId="254368207" sldId="305"/>
        </pc:sldMkLst>
        <pc:spChg chg="add del">
          <ac:chgData name="谷口 幸正" userId="d9fe513b-f051-48aa-8273-a3048b0f912e" providerId="ADAL" clId="{40294683-C528-4608-94F7-F3F31E9CB403}" dt="2023-04-22T06:57:14.476" v="8297" actId="478"/>
          <ac:spMkLst>
            <pc:docMk/>
            <pc:sldMk cId="254368207" sldId="305"/>
            <ac:spMk id="2" creationId="{C43CC3A6-4388-486C-A97F-27D7003183D9}"/>
          </ac:spMkLst>
        </pc:spChg>
        <pc:spChg chg="mod">
          <ac:chgData name="谷口 幸正" userId="d9fe513b-f051-48aa-8273-a3048b0f912e" providerId="ADAL" clId="{40294683-C528-4608-94F7-F3F31E9CB403}" dt="2023-05-06T03:20:24.779" v="10222" actId="2711"/>
          <ac:spMkLst>
            <pc:docMk/>
            <pc:sldMk cId="254368207" sldId="305"/>
            <ac:spMk id="3" creationId="{E754AE8E-D8AC-4A60-A259-5E829816758F}"/>
          </ac:spMkLst>
        </pc:spChg>
        <pc:spChg chg="add mod">
          <ac:chgData name="谷口 幸正" userId="d9fe513b-f051-48aa-8273-a3048b0f912e" providerId="ADAL" clId="{40294683-C528-4608-94F7-F3F31E9CB403}" dt="2023-05-06T03:20:30.243" v="10223" actId="2711"/>
          <ac:spMkLst>
            <pc:docMk/>
            <pc:sldMk cId="254368207" sldId="305"/>
            <ac:spMk id="5" creationId="{176A0654-9FA6-4178-9394-9C60C6B9F619}"/>
          </ac:spMkLst>
        </pc:spChg>
        <pc:spChg chg="add mod">
          <ac:chgData name="谷口 幸正" userId="d9fe513b-f051-48aa-8273-a3048b0f912e" providerId="ADAL" clId="{40294683-C528-4608-94F7-F3F31E9CB403}" dt="2023-04-22T06:58:11.975" v="8318" actId="1076"/>
          <ac:spMkLst>
            <pc:docMk/>
            <pc:sldMk cId="254368207" sldId="305"/>
            <ac:spMk id="6" creationId="{28073004-6DE9-42C8-BF6C-7A77CDF0B169}"/>
          </ac:spMkLst>
        </pc:spChg>
        <pc:spChg chg="add del">
          <ac:chgData name="谷口 幸正" userId="d9fe513b-f051-48aa-8273-a3048b0f912e" providerId="ADAL" clId="{40294683-C528-4608-94F7-F3F31E9CB403}" dt="2023-04-22T07:02:14.888" v="8448"/>
          <ac:spMkLst>
            <pc:docMk/>
            <pc:sldMk cId="254368207" sldId="305"/>
            <ac:spMk id="7" creationId="{A8C6F3F5-D925-4ECA-A5BE-78777A096D27}"/>
          </ac:spMkLst>
        </pc:spChg>
        <pc:spChg chg="add mod">
          <ac:chgData name="谷口 幸正" userId="d9fe513b-f051-48aa-8273-a3048b0f912e" providerId="ADAL" clId="{40294683-C528-4608-94F7-F3F31E9CB403}" dt="2023-04-22T06:58:11.975" v="8318" actId="1076"/>
          <ac:spMkLst>
            <pc:docMk/>
            <pc:sldMk cId="254368207" sldId="305"/>
            <ac:spMk id="8" creationId="{550F65C4-A231-49FF-A01F-94E2E9887BCC}"/>
          </ac:spMkLst>
        </pc:spChg>
        <pc:spChg chg="add mod">
          <ac:chgData name="谷口 幸正" userId="d9fe513b-f051-48aa-8273-a3048b0f912e" providerId="ADAL" clId="{40294683-C528-4608-94F7-F3F31E9CB403}" dt="2023-05-06T03:20:30.243" v="10223" actId="2711"/>
          <ac:spMkLst>
            <pc:docMk/>
            <pc:sldMk cId="254368207" sldId="305"/>
            <ac:spMk id="9" creationId="{B85522D1-8F6E-4E2A-9EC5-24C1D69C1789}"/>
          </ac:spMkLst>
        </pc:spChg>
        <pc:spChg chg="add mod">
          <ac:chgData name="谷口 幸正" userId="d9fe513b-f051-48aa-8273-a3048b0f912e" providerId="ADAL" clId="{40294683-C528-4608-94F7-F3F31E9CB403}" dt="2023-05-06T03:20:30.243" v="10223" actId="2711"/>
          <ac:spMkLst>
            <pc:docMk/>
            <pc:sldMk cId="254368207" sldId="305"/>
            <ac:spMk id="10" creationId="{A5BFCAB4-F6AD-4018-AEF2-46C350071C48}"/>
          </ac:spMkLst>
        </pc:spChg>
        <pc:spChg chg="mod">
          <ac:chgData name="谷口 幸正" userId="d9fe513b-f051-48aa-8273-a3048b0f912e" providerId="ADAL" clId="{40294683-C528-4608-94F7-F3F31E9CB403}" dt="2023-05-06T03:20:24.779" v="10222" actId="2711"/>
          <ac:spMkLst>
            <pc:docMk/>
            <pc:sldMk cId="254368207" sldId="305"/>
            <ac:spMk id="36" creationId="{26894171-9570-427B-8FA0-A6EEEA2D7102}"/>
          </ac:spMkLst>
        </pc:spChg>
        <pc:graphicFrameChg chg="add mod modGraphic">
          <ac:chgData name="谷口 幸正" userId="d9fe513b-f051-48aa-8273-a3048b0f912e" providerId="ADAL" clId="{40294683-C528-4608-94F7-F3F31E9CB403}" dt="2023-04-22T06:58:11.975" v="8318" actId="1076"/>
          <ac:graphicFrameMkLst>
            <pc:docMk/>
            <pc:sldMk cId="254368207" sldId="305"/>
            <ac:graphicFrameMk id="4" creationId="{562CDB60-2DED-4E27-A9FB-9688E8D17004}"/>
          </ac:graphicFrameMkLst>
        </pc:graphicFrameChg>
      </pc:sldChg>
      <pc:sldChg chg="modSp add mod">
        <pc:chgData name="谷口 幸正" userId="d9fe513b-f051-48aa-8273-a3048b0f912e" providerId="ADAL" clId="{40294683-C528-4608-94F7-F3F31E9CB403}" dt="2023-05-06T03:20:20.288" v="10221" actId="2711"/>
        <pc:sldMkLst>
          <pc:docMk/>
          <pc:sldMk cId="94422622" sldId="306"/>
        </pc:sldMkLst>
        <pc:spChg chg="mod">
          <ac:chgData name="谷口 幸正" userId="d9fe513b-f051-48aa-8273-a3048b0f912e" providerId="ADAL" clId="{40294683-C528-4608-94F7-F3F31E9CB403}" dt="2023-05-06T03:20:20.288" v="10221" actId="2711"/>
          <ac:spMkLst>
            <pc:docMk/>
            <pc:sldMk cId="94422622" sldId="306"/>
            <ac:spMk id="5" creationId="{00000000-0000-0000-0000-000000000000}"/>
          </ac:spMkLst>
        </pc:spChg>
      </pc:sldChg>
      <pc:sldChg chg="addSp delSp modSp add mod modAnim">
        <pc:chgData name="谷口 幸正" userId="d9fe513b-f051-48aa-8273-a3048b0f912e" providerId="ADAL" clId="{40294683-C528-4608-94F7-F3F31E9CB403}" dt="2023-05-06T03:20:56.989" v="10227" actId="2711"/>
        <pc:sldMkLst>
          <pc:docMk/>
          <pc:sldMk cId="393043480" sldId="307"/>
        </pc:sldMkLst>
        <pc:spChg chg="add del">
          <ac:chgData name="谷口 幸正" userId="d9fe513b-f051-48aa-8273-a3048b0f912e" providerId="ADAL" clId="{40294683-C528-4608-94F7-F3F31E9CB403}" dt="2023-04-22T07:43:59.520" v="8564"/>
          <ac:spMkLst>
            <pc:docMk/>
            <pc:sldMk cId="393043480" sldId="307"/>
            <ac:spMk id="2" creationId="{CEDA11DF-CC82-4B0F-AD8A-D75367A24E82}"/>
          </ac:spMkLst>
        </pc:spChg>
        <pc:spChg chg="mod">
          <ac:chgData name="谷口 幸正" userId="d9fe513b-f051-48aa-8273-a3048b0f912e" providerId="ADAL" clId="{40294683-C528-4608-94F7-F3F31E9CB403}" dt="2023-05-06T03:20:36.338" v="10224" actId="2711"/>
          <ac:spMkLst>
            <pc:docMk/>
            <pc:sldMk cId="393043480" sldId="307"/>
            <ac:spMk id="3" creationId="{E754AE8E-D8AC-4A60-A259-5E829816758F}"/>
          </ac:spMkLst>
        </pc:spChg>
        <pc:spChg chg="del">
          <ac:chgData name="谷口 幸正" userId="d9fe513b-f051-48aa-8273-a3048b0f912e" providerId="ADAL" clId="{40294683-C528-4608-94F7-F3F31E9CB403}" dt="2023-04-22T07:03:29.493" v="8477" actId="478"/>
          <ac:spMkLst>
            <pc:docMk/>
            <pc:sldMk cId="393043480" sldId="307"/>
            <ac:spMk id="5" creationId="{176A0654-9FA6-4178-9394-9C60C6B9F619}"/>
          </ac:spMkLst>
        </pc:spChg>
        <pc:spChg chg="del">
          <ac:chgData name="谷口 幸正" userId="d9fe513b-f051-48aa-8273-a3048b0f912e" providerId="ADAL" clId="{40294683-C528-4608-94F7-F3F31E9CB403}" dt="2023-04-22T07:03:29.493" v="8477" actId="478"/>
          <ac:spMkLst>
            <pc:docMk/>
            <pc:sldMk cId="393043480" sldId="307"/>
            <ac:spMk id="6" creationId="{28073004-6DE9-42C8-BF6C-7A77CDF0B169}"/>
          </ac:spMkLst>
        </pc:spChg>
        <pc:spChg chg="mod">
          <ac:chgData name="谷口 幸正" userId="d9fe513b-f051-48aa-8273-a3048b0f912e" providerId="ADAL" clId="{40294683-C528-4608-94F7-F3F31E9CB403}" dt="2023-05-06T03:20:43.036" v="10226" actId="14100"/>
          <ac:spMkLst>
            <pc:docMk/>
            <pc:sldMk cId="393043480" sldId="307"/>
            <ac:spMk id="8" creationId="{43432AAC-E70D-4AAF-8A4F-4E96579CB261}"/>
          </ac:spMkLst>
        </pc:spChg>
        <pc:spChg chg="del">
          <ac:chgData name="谷口 幸正" userId="d9fe513b-f051-48aa-8273-a3048b0f912e" providerId="ADAL" clId="{40294683-C528-4608-94F7-F3F31E9CB403}" dt="2023-04-22T07:03:29.493" v="8477" actId="478"/>
          <ac:spMkLst>
            <pc:docMk/>
            <pc:sldMk cId="393043480" sldId="307"/>
            <ac:spMk id="8" creationId="{550F65C4-A231-49FF-A01F-94E2E9887BCC}"/>
          </ac:spMkLst>
        </pc:spChg>
        <pc:spChg chg="del">
          <ac:chgData name="谷口 幸正" userId="d9fe513b-f051-48aa-8273-a3048b0f912e" providerId="ADAL" clId="{40294683-C528-4608-94F7-F3F31E9CB403}" dt="2023-04-22T07:03:29.493" v="8477" actId="478"/>
          <ac:spMkLst>
            <pc:docMk/>
            <pc:sldMk cId="393043480" sldId="307"/>
            <ac:spMk id="9" creationId="{B85522D1-8F6E-4E2A-9EC5-24C1D69C1789}"/>
          </ac:spMkLst>
        </pc:spChg>
        <pc:spChg chg="del">
          <ac:chgData name="谷口 幸正" userId="d9fe513b-f051-48aa-8273-a3048b0f912e" providerId="ADAL" clId="{40294683-C528-4608-94F7-F3F31E9CB403}" dt="2023-04-22T07:03:29.493" v="8477" actId="478"/>
          <ac:spMkLst>
            <pc:docMk/>
            <pc:sldMk cId="393043480" sldId="307"/>
            <ac:spMk id="10" creationId="{A5BFCAB4-F6AD-4018-AEF2-46C350071C48}"/>
          </ac:spMkLst>
        </pc:spChg>
        <pc:spChg chg="add mod">
          <ac:chgData name="谷口 幸正" userId="d9fe513b-f051-48aa-8273-a3048b0f912e" providerId="ADAL" clId="{40294683-C528-4608-94F7-F3F31E9CB403}" dt="2023-05-06T03:20:56.989" v="10227" actId="2711"/>
          <ac:spMkLst>
            <pc:docMk/>
            <pc:sldMk cId="393043480" sldId="307"/>
            <ac:spMk id="12" creationId="{35B244AC-CA99-47E1-9EC2-3A8A4690B0E5}"/>
          </ac:spMkLst>
        </pc:spChg>
        <pc:spChg chg="add mod">
          <ac:chgData name="谷口 幸正" userId="d9fe513b-f051-48aa-8273-a3048b0f912e" providerId="ADAL" clId="{40294683-C528-4608-94F7-F3F31E9CB403}" dt="2023-04-22T07:49:32.901" v="9040" actId="1582"/>
          <ac:spMkLst>
            <pc:docMk/>
            <pc:sldMk cId="393043480" sldId="307"/>
            <ac:spMk id="13" creationId="{606574B1-9616-433D-9F29-F46B459E0A2A}"/>
          </ac:spMkLst>
        </pc:spChg>
        <pc:spChg chg="mod">
          <ac:chgData name="谷口 幸正" userId="d9fe513b-f051-48aa-8273-a3048b0f912e" providerId="ADAL" clId="{40294683-C528-4608-94F7-F3F31E9CB403}" dt="2023-05-06T03:20:36.338" v="10224" actId="2711"/>
          <ac:spMkLst>
            <pc:docMk/>
            <pc:sldMk cId="393043480" sldId="307"/>
            <ac:spMk id="36" creationId="{26894171-9570-427B-8FA0-A6EEEA2D7102}"/>
          </ac:spMkLst>
        </pc:spChg>
        <pc:graphicFrameChg chg="del">
          <ac:chgData name="谷口 幸正" userId="d9fe513b-f051-48aa-8273-a3048b0f912e" providerId="ADAL" clId="{40294683-C528-4608-94F7-F3F31E9CB403}" dt="2023-04-22T07:03:29.493" v="8477" actId="478"/>
          <ac:graphicFrameMkLst>
            <pc:docMk/>
            <pc:sldMk cId="393043480" sldId="307"/>
            <ac:graphicFrameMk id="4" creationId="{562CDB60-2DED-4E27-A9FB-9688E8D17004}"/>
          </ac:graphicFrameMkLst>
        </pc:graphicFrameChg>
        <pc:graphicFrameChg chg="add mod modGraphic">
          <ac:chgData name="谷口 幸正" userId="d9fe513b-f051-48aa-8273-a3048b0f912e" providerId="ADAL" clId="{40294683-C528-4608-94F7-F3F31E9CB403}" dt="2023-04-22T07:55:33.934" v="9261" actId="207"/>
          <ac:graphicFrameMkLst>
            <pc:docMk/>
            <pc:sldMk cId="393043480" sldId="307"/>
            <ac:graphicFrameMk id="11" creationId="{E4C464F3-D914-47BA-A8CF-0AA77261A463}"/>
          </ac:graphicFrameMkLst>
        </pc:graphicFrameChg>
      </pc:sldChg>
      <pc:sldChg chg="modSp add mod">
        <pc:chgData name="谷口 幸正" userId="d9fe513b-f051-48aa-8273-a3048b0f912e" providerId="ADAL" clId="{40294683-C528-4608-94F7-F3F31E9CB403}" dt="2023-05-06T03:21:13.076" v="10232" actId="14100"/>
        <pc:sldMkLst>
          <pc:docMk/>
          <pc:sldMk cId="700587824" sldId="308"/>
        </pc:sldMkLst>
        <pc:spChg chg="mod">
          <ac:chgData name="谷口 幸正" userId="d9fe513b-f051-48aa-8273-a3048b0f912e" providerId="ADAL" clId="{40294683-C528-4608-94F7-F3F31E9CB403}" dt="2023-05-06T03:21:02.200" v="10228" actId="2711"/>
          <ac:spMkLst>
            <pc:docMk/>
            <pc:sldMk cId="700587824" sldId="308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21:07.626" v="10230" actId="14100"/>
          <ac:spMkLst>
            <pc:docMk/>
            <pc:sldMk cId="700587824" sldId="308"/>
            <ac:spMk id="5" creationId="{43E90C8F-4269-4C3C-AB2D-C57C9DDB97CF}"/>
          </ac:spMkLst>
        </pc:spChg>
        <pc:spChg chg="mod">
          <ac:chgData name="谷口 幸正" userId="d9fe513b-f051-48aa-8273-a3048b0f912e" providerId="ADAL" clId="{40294683-C528-4608-94F7-F3F31E9CB403}" dt="2023-05-06T03:21:13.076" v="10232" actId="14100"/>
          <ac:spMkLst>
            <pc:docMk/>
            <pc:sldMk cId="700587824" sldId="308"/>
            <ac:spMk id="7" creationId="{4CA24C7C-76E6-45EC-8AFE-A878DD9A8E8F}"/>
          </ac:spMkLst>
        </pc:spChg>
        <pc:spChg chg="mod">
          <ac:chgData name="谷口 幸正" userId="d9fe513b-f051-48aa-8273-a3048b0f912e" providerId="ADAL" clId="{40294683-C528-4608-94F7-F3F31E9CB403}" dt="2023-05-06T03:21:02.200" v="10228" actId="2711"/>
          <ac:spMkLst>
            <pc:docMk/>
            <pc:sldMk cId="700587824" sldId="308"/>
            <ac:spMk id="36" creationId="{26894171-9570-427B-8FA0-A6EEEA2D7102}"/>
          </ac:spMkLst>
        </pc:spChg>
      </pc:sldChg>
      <pc:sldChg chg="addSp modSp add mod modAnim">
        <pc:chgData name="谷口 幸正" userId="d9fe513b-f051-48aa-8273-a3048b0f912e" providerId="ADAL" clId="{40294683-C528-4608-94F7-F3F31E9CB403}" dt="2023-05-06T03:21:30.966" v="10234" actId="2711"/>
        <pc:sldMkLst>
          <pc:docMk/>
          <pc:sldMk cId="652074472" sldId="309"/>
        </pc:sldMkLst>
        <pc:spChg chg="mod">
          <ac:chgData name="谷口 幸正" userId="d9fe513b-f051-48aa-8273-a3048b0f912e" providerId="ADAL" clId="{40294683-C528-4608-94F7-F3F31E9CB403}" dt="2023-05-06T03:21:25.344" v="10233" actId="2711"/>
          <ac:spMkLst>
            <pc:docMk/>
            <pc:sldMk cId="652074472" sldId="309"/>
            <ac:spMk id="3" creationId="{E754AE8E-D8AC-4A60-A259-5E829816758F}"/>
          </ac:spMkLst>
        </pc:spChg>
        <pc:spChg chg="add mod">
          <ac:chgData name="谷口 幸正" userId="d9fe513b-f051-48aa-8273-a3048b0f912e" providerId="ADAL" clId="{40294683-C528-4608-94F7-F3F31E9CB403}" dt="2023-05-06T03:21:25.344" v="10233" actId="2711"/>
          <ac:spMkLst>
            <pc:docMk/>
            <pc:sldMk cId="652074472" sldId="309"/>
            <ac:spMk id="5" creationId="{E300EE90-8AB2-4CF2-9D00-F56515B62DD0}"/>
          </ac:spMkLst>
        </pc:spChg>
        <pc:spChg chg="add mod">
          <ac:chgData name="谷口 幸正" userId="d9fe513b-f051-48aa-8273-a3048b0f912e" providerId="ADAL" clId="{40294683-C528-4608-94F7-F3F31E9CB403}" dt="2023-05-06T03:21:25.344" v="10233" actId="2711"/>
          <ac:spMkLst>
            <pc:docMk/>
            <pc:sldMk cId="652074472" sldId="309"/>
            <ac:spMk id="7" creationId="{F892E433-DD0E-422B-9624-49CF7A88B3BB}"/>
          </ac:spMkLst>
        </pc:spChg>
        <pc:spChg chg="add mod">
          <ac:chgData name="谷口 幸正" userId="d9fe513b-f051-48aa-8273-a3048b0f912e" providerId="ADAL" clId="{40294683-C528-4608-94F7-F3F31E9CB403}" dt="2023-04-22T07:53:39.982" v="9248"/>
          <ac:spMkLst>
            <pc:docMk/>
            <pc:sldMk cId="652074472" sldId="309"/>
            <ac:spMk id="8" creationId="{F3258BC7-65D8-448F-AA0F-3A1A44DE022E}"/>
          </ac:spMkLst>
        </pc:spChg>
        <pc:spChg chg="add mod">
          <ac:chgData name="谷口 幸正" userId="d9fe513b-f051-48aa-8273-a3048b0f912e" providerId="ADAL" clId="{40294683-C528-4608-94F7-F3F31E9CB403}" dt="2023-04-22T07:55:19.032" v="9260" actId="14100"/>
          <ac:spMkLst>
            <pc:docMk/>
            <pc:sldMk cId="652074472" sldId="309"/>
            <ac:spMk id="9" creationId="{C386DFB2-4503-4645-B537-B5EBE97FB460}"/>
          </ac:spMkLst>
        </pc:spChg>
        <pc:spChg chg="add mod">
          <ac:chgData name="谷口 幸正" userId="d9fe513b-f051-48aa-8273-a3048b0f912e" providerId="ADAL" clId="{40294683-C528-4608-94F7-F3F31E9CB403}" dt="2023-04-22T07:53:39.982" v="9248"/>
          <ac:spMkLst>
            <pc:docMk/>
            <pc:sldMk cId="652074472" sldId="309"/>
            <ac:spMk id="14" creationId="{A3DA572A-70CC-4473-B200-149B94881854}"/>
          </ac:spMkLst>
        </pc:spChg>
        <pc:spChg chg="add mod">
          <ac:chgData name="谷口 幸正" userId="d9fe513b-f051-48aa-8273-a3048b0f912e" providerId="ADAL" clId="{40294683-C528-4608-94F7-F3F31E9CB403}" dt="2023-05-06T03:21:30.966" v="10234" actId="2711"/>
          <ac:spMkLst>
            <pc:docMk/>
            <pc:sldMk cId="652074472" sldId="309"/>
            <ac:spMk id="15" creationId="{B4ED3C24-4419-4449-BC6A-86DE59185FFB}"/>
          </ac:spMkLst>
        </pc:spChg>
        <pc:spChg chg="add mod">
          <ac:chgData name="谷口 幸正" userId="d9fe513b-f051-48aa-8273-a3048b0f912e" providerId="ADAL" clId="{40294683-C528-4608-94F7-F3F31E9CB403}" dt="2023-05-06T03:21:30.966" v="10234" actId="2711"/>
          <ac:spMkLst>
            <pc:docMk/>
            <pc:sldMk cId="652074472" sldId="309"/>
            <ac:spMk id="16" creationId="{E5D3256E-91CF-4DE7-8D70-2A156E300BF0}"/>
          </ac:spMkLst>
        </pc:spChg>
        <pc:spChg chg="mod">
          <ac:chgData name="谷口 幸正" userId="d9fe513b-f051-48aa-8273-a3048b0f912e" providerId="ADAL" clId="{40294683-C528-4608-94F7-F3F31E9CB403}" dt="2023-05-06T03:21:25.344" v="10233" actId="2711"/>
          <ac:spMkLst>
            <pc:docMk/>
            <pc:sldMk cId="652074472" sldId="309"/>
            <ac:spMk id="36" creationId="{26894171-9570-427B-8FA0-A6EEEA2D7102}"/>
          </ac:spMkLst>
        </pc:spChg>
        <pc:graphicFrameChg chg="add mod modGraphic">
          <ac:chgData name="谷口 幸正" userId="d9fe513b-f051-48aa-8273-a3048b0f912e" providerId="ADAL" clId="{40294683-C528-4608-94F7-F3F31E9CB403}" dt="2023-05-06T03:21:25.344" v="10233" actId="2711"/>
          <ac:graphicFrameMkLst>
            <pc:docMk/>
            <pc:sldMk cId="652074472" sldId="309"/>
            <ac:graphicFrameMk id="4" creationId="{2171EE51-083C-44D5-A9AD-506400800EBD}"/>
          </ac:graphicFrameMkLst>
        </pc:graphicFrameChg>
        <pc:graphicFrameChg chg="add mod modGraphic">
          <ac:chgData name="谷口 幸正" userId="d9fe513b-f051-48aa-8273-a3048b0f912e" providerId="ADAL" clId="{40294683-C528-4608-94F7-F3F31E9CB403}" dt="2023-05-06T03:21:25.344" v="10233" actId="2711"/>
          <ac:graphicFrameMkLst>
            <pc:docMk/>
            <pc:sldMk cId="652074472" sldId="309"/>
            <ac:graphicFrameMk id="6" creationId="{8CF8E8E2-5CA7-433B-9203-03E24DE0342B}"/>
          </ac:graphicFrameMkLst>
        </pc:graphicFrameChg>
        <pc:cxnChg chg="add mod">
          <ac:chgData name="谷口 幸正" userId="d9fe513b-f051-48aa-8273-a3048b0f912e" providerId="ADAL" clId="{40294683-C528-4608-94F7-F3F31E9CB403}" dt="2023-04-22T07:53:39.982" v="9248"/>
          <ac:cxnSpMkLst>
            <pc:docMk/>
            <pc:sldMk cId="652074472" sldId="309"/>
            <ac:cxnSpMk id="10" creationId="{9CF3B39F-7CB9-4442-8A54-9F070F30008C}"/>
          </ac:cxnSpMkLst>
        </pc:cxnChg>
        <pc:cxnChg chg="add mod">
          <ac:chgData name="谷口 幸正" userId="d9fe513b-f051-48aa-8273-a3048b0f912e" providerId="ADAL" clId="{40294683-C528-4608-94F7-F3F31E9CB403}" dt="2023-04-22T07:53:39.982" v="9248"/>
          <ac:cxnSpMkLst>
            <pc:docMk/>
            <pc:sldMk cId="652074472" sldId="309"/>
            <ac:cxnSpMk id="11" creationId="{CF4B23E1-87D2-4DBE-B835-6BB7BED7811D}"/>
          </ac:cxnSpMkLst>
        </pc:cxnChg>
        <pc:cxnChg chg="add mod">
          <ac:chgData name="谷口 幸正" userId="d9fe513b-f051-48aa-8273-a3048b0f912e" providerId="ADAL" clId="{40294683-C528-4608-94F7-F3F31E9CB403}" dt="2023-04-22T07:53:39.982" v="9248"/>
          <ac:cxnSpMkLst>
            <pc:docMk/>
            <pc:sldMk cId="652074472" sldId="309"/>
            <ac:cxnSpMk id="12" creationId="{D9ED268F-B884-4945-8825-8639572F01A8}"/>
          </ac:cxnSpMkLst>
        </pc:cxnChg>
        <pc:cxnChg chg="add mod">
          <ac:chgData name="谷口 幸正" userId="d9fe513b-f051-48aa-8273-a3048b0f912e" providerId="ADAL" clId="{40294683-C528-4608-94F7-F3F31E9CB403}" dt="2023-04-22T07:53:39.982" v="9248"/>
          <ac:cxnSpMkLst>
            <pc:docMk/>
            <pc:sldMk cId="652074472" sldId="309"/>
            <ac:cxnSpMk id="13" creationId="{F7865C92-9686-44A3-B1A3-9D9BA31868AB}"/>
          </ac:cxnSpMkLst>
        </pc:cxnChg>
      </pc:sldChg>
      <pc:sldChg chg="modSp add mod">
        <pc:chgData name="谷口 幸正" userId="d9fe513b-f051-48aa-8273-a3048b0f912e" providerId="ADAL" clId="{40294683-C528-4608-94F7-F3F31E9CB403}" dt="2023-05-06T03:23:05.828" v="10251" actId="14100"/>
        <pc:sldMkLst>
          <pc:docMk/>
          <pc:sldMk cId="121390896" sldId="310"/>
        </pc:sldMkLst>
        <pc:spChg chg="mod">
          <ac:chgData name="谷口 幸正" userId="d9fe513b-f051-48aa-8273-a3048b0f912e" providerId="ADAL" clId="{40294683-C528-4608-94F7-F3F31E9CB403}" dt="2023-05-06T03:22:54.396" v="10248" actId="2711"/>
          <ac:spMkLst>
            <pc:docMk/>
            <pc:sldMk cId="121390896" sldId="310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23:05.828" v="10251" actId="14100"/>
          <ac:spMkLst>
            <pc:docMk/>
            <pc:sldMk cId="121390896" sldId="310"/>
            <ac:spMk id="4" creationId="{43DEF1EC-514E-4D53-BA0F-C3EE1A8EDF3B}"/>
          </ac:spMkLst>
        </pc:spChg>
        <pc:spChg chg="mod">
          <ac:chgData name="谷口 幸正" userId="d9fe513b-f051-48aa-8273-a3048b0f912e" providerId="ADAL" clId="{40294683-C528-4608-94F7-F3F31E9CB403}" dt="2023-05-06T03:23:00.800" v="10250" actId="14100"/>
          <ac:spMkLst>
            <pc:docMk/>
            <pc:sldMk cId="121390896" sldId="310"/>
            <ac:spMk id="5" creationId="{AACE392A-AF98-44DC-A379-3DDF7D9AED9D}"/>
          </ac:spMkLst>
        </pc:spChg>
        <pc:spChg chg="mod">
          <ac:chgData name="谷口 幸正" userId="d9fe513b-f051-48aa-8273-a3048b0f912e" providerId="ADAL" clId="{40294683-C528-4608-94F7-F3F31E9CB403}" dt="2023-05-06T03:22:58.658" v="10249" actId="14100"/>
          <ac:spMkLst>
            <pc:docMk/>
            <pc:sldMk cId="121390896" sldId="310"/>
            <ac:spMk id="6" creationId="{BA8A4E86-9DD1-45B4-95B6-C47BECD4DE45}"/>
          </ac:spMkLst>
        </pc:spChg>
        <pc:spChg chg="mod">
          <ac:chgData name="谷口 幸正" userId="d9fe513b-f051-48aa-8273-a3048b0f912e" providerId="ADAL" clId="{40294683-C528-4608-94F7-F3F31E9CB403}" dt="2023-05-06T03:22:54.396" v="10248" actId="2711"/>
          <ac:spMkLst>
            <pc:docMk/>
            <pc:sldMk cId="121390896" sldId="310"/>
            <ac:spMk id="36" creationId="{26894171-9570-427B-8FA0-A6EEEA2D7102}"/>
          </ac:spMkLst>
        </pc:spChg>
      </pc:sldChg>
      <pc:sldChg chg="addSp modSp add mod modAnim">
        <pc:chgData name="谷口 幸正" userId="d9fe513b-f051-48aa-8273-a3048b0f912e" providerId="ADAL" clId="{40294683-C528-4608-94F7-F3F31E9CB403}" dt="2023-05-06T03:23:39.389" v="10258" actId="1076"/>
        <pc:sldMkLst>
          <pc:docMk/>
          <pc:sldMk cId="1137560165" sldId="311"/>
        </pc:sldMkLst>
        <pc:spChg chg="add mod">
          <ac:chgData name="谷口 幸正" userId="d9fe513b-f051-48aa-8273-a3048b0f912e" providerId="ADAL" clId="{40294683-C528-4608-94F7-F3F31E9CB403}" dt="2023-04-22T08:09:06.544" v="9747" actId="1076"/>
          <ac:spMkLst>
            <pc:docMk/>
            <pc:sldMk cId="1137560165" sldId="311"/>
            <ac:spMk id="2" creationId="{D30B0101-0EED-4083-A739-02755C466639}"/>
          </ac:spMkLst>
        </pc:spChg>
        <pc:spChg chg="mod">
          <ac:chgData name="谷口 幸正" userId="d9fe513b-f051-48aa-8273-a3048b0f912e" providerId="ADAL" clId="{40294683-C528-4608-94F7-F3F31E9CB403}" dt="2023-05-06T03:23:13.543" v="10252" actId="2711"/>
          <ac:spMkLst>
            <pc:docMk/>
            <pc:sldMk cId="1137560165" sldId="311"/>
            <ac:spMk id="3" creationId="{E754AE8E-D8AC-4A60-A259-5E829816758F}"/>
          </ac:spMkLst>
        </pc:spChg>
        <pc:spChg chg="add mod">
          <ac:chgData name="谷口 幸正" userId="d9fe513b-f051-48aa-8273-a3048b0f912e" providerId="ADAL" clId="{40294683-C528-4608-94F7-F3F31E9CB403}" dt="2023-05-06T03:23:25.037" v="10254" actId="2711"/>
          <ac:spMkLst>
            <pc:docMk/>
            <pc:sldMk cId="1137560165" sldId="311"/>
            <ac:spMk id="5" creationId="{4030DE85-564D-4FFB-9075-1B06BE4DFE41}"/>
          </ac:spMkLst>
        </pc:spChg>
        <pc:spChg chg="add mod">
          <ac:chgData name="谷口 幸正" userId="d9fe513b-f051-48aa-8273-a3048b0f912e" providerId="ADAL" clId="{40294683-C528-4608-94F7-F3F31E9CB403}" dt="2023-04-22T08:08:22.287" v="9738" actId="14100"/>
          <ac:spMkLst>
            <pc:docMk/>
            <pc:sldMk cId="1137560165" sldId="311"/>
            <ac:spMk id="6" creationId="{AAC6148C-2723-43A3-870C-7DA0A6D57A85}"/>
          </ac:spMkLst>
        </pc:spChg>
        <pc:spChg chg="add mod">
          <ac:chgData name="谷口 幸正" userId="d9fe513b-f051-48aa-8273-a3048b0f912e" providerId="ADAL" clId="{40294683-C528-4608-94F7-F3F31E9CB403}" dt="2023-04-22T08:08:25.479" v="9739" actId="571"/>
          <ac:spMkLst>
            <pc:docMk/>
            <pc:sldMk cId="1137560165" sldId="311"/>
            <ac:spMk id="7" creationId="{2B329178-5876-4564-B4A7-3E9C99EA3409}"/>
          </ac:spMkLst>
        </pc:spChg>
        <pc:spChg chg="add mod">
          <ac:chgData name="谷口 幸正" userId="d9fe513b-f051-48aa-8273-a3048b0f912e" providerId="ADAL" clId="{40294683-C528-4608-94F7-F3F31E9CB403}" dt="2023-04-22T08:09:13.154" v="9753" actId="1036"/>
          <ac:spMkLst>
            <pc:docMk/>
            <pc:sldMk cId="1137560165" sldId="311"/>
            <ac:spMk id="9" creationId="{89BF0DB1-FA96-4AC3-95B0-8D38B325FEBF}"/>
          </ac:spMkLst>
        </pc:spChg>
        <pc:spChg chg="add mod">
          <ac:chgData name="谷口 幸正" userId="d9fe513b-f051-48aa-8273-a3048b0f912e" providerId="ADAL" clId="{40294683-C528-4608-94F7-F3F31E9CB403}" dt="2023-05-06T03:23:25.037" v="10254" actId="2711"/>
          <ac:spMkLst>
            <pc:docMk/>
            <pc:sldMk cId="1137560165" sldId="311"/>
            <ac:spMk id="10" creationId="{479F5103-D9CD-477C-949E-CD53857995A2}"/>
          </ac:spMkLst>
        </pc:spChg>
        <pc:spChg chg="add mod">
          <ac:chgData name="谷口 幸正" userId="d9fe513b-f051-48aa-8273-a3048b0f912e" providerId="ADAL" clId="{40294683-C528-4608-94F7-F3F31E9CB403}" dt="2023-05-06T03:23:25.037" v="10254" actId="2711"/>
          <ac:spMkLst>
            <pc:docMk/>
            <pc:sldMk cId="1137560165" sldId="311"/>
            <ac:spMk id="11" creationId="{40CCFB58-4EFF-4381-836C-8227B540C2CC}"/>
          </ac:spMkLst>
        </pc:spChg>
        <pc:spChg chg="add mod">
          <ac:chgData name="谷口 幸正" userId="d9fe513b-f051-48aa-8273-a3048b0f912e" providerId="ADAL" clId="{40294683-C528-4608-94F7-F3F31E9CB403}" dt="2023-05-06T03:23:39.389" v="10258" actId="1076"/>
          <ac:spMkLst>
            <pc:docMk/>
            <pc:sldMk cId="1137560165" sldId="311"/>
            <ac:spMk id="12" creationId="{D9AD706D-99A6-4438-BA8C-934541997AC0}"/>
          </ac:spMkLst>
        </pc:spChg>
        <pc:spChg chg="mod">
          <ac:chgData name="谷口 幸正" userId="d9fe513b-f051-48aa-8273-a3048b0f912e" providerId="ADAL" clId="{40294683-C528-4608-94F7-F3F31E9CB403}" dt="2023-05-06T03:23:13.543" v="10252" actId="2711"/>
          <ac:spMkLst>
            <pc:docMk/>
            <pc:sldMk cId="1137560165" sldId="311"/>
            <ac:spMk id="36" creationId="{26894171-9570-427B-8FA0-A6EEEA2D7102}"/>
          </ac:spMkLst>
        </pc:spChg>
        <pc:graphicFrameChg chg="add mod modGraphic">
          <ac:chgData name="谷口 幸正" userId="d9fe513b-f051-48aa-8273-a3048b0f912e" providerId="ADAL" clId="{40294683-C528-4608-94F7-F3F31E9CB403}" dt="2023-05-06T03:23:25.037" v="10254" actId="2711"/>
          <ac:graphicFrameMkLst>
            <pc:docMk/>
            <pc:sldMk cId="1137560165" sldId="311"/>
            <ac:graphicFrameMk id="4" creationId="{90F54652-F390-400F-B2E1-7A37CB41AFAC}"/>
          </ac:graphicFrameMkLst>
        </pc:graphicFrameChg>
      </pc:sldChg>
      <pc:sldChg chg="modSp add mod">
        <pc:chgData name="谷口 幸正" userId="d9fe513b-f051-48aa-8273-a3048b0f912e" providerId="ADAL" clId="{40294683-C528-4608-94F7-F3F31E9CB403}" dt="2023-05-06T03:24:31.065" v="10267" actId="14100"/>
        <pc:sldMkLst>
          <pc:docMk/>
          <pc:sldMk cId="10022573" sldId="312"/>
        </pc:sldMkLst>
        <pc:spChg chg="mod">
          <ac:chgData name="谷口 幸正" userId="d9fe513b-f051-48aa-8273-a3048b0f912e" providerId="ADAL" clId="{40294683-C528-4608-94F7-F3F31E9CB403}" dt="2023-05-06T03:24:27.851" v="10266" actId="2711"/>
          <ac:spMkLst>
            <pc:docMk/>
            <pc:sldMk cId="10022573" sldId="312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24:27.851" v="10266" actId="2711"/>
          <ac:spMkLst>
            <pc:docMk/>
            <pc:sldMk cId="10022573" sldId="312"/>
            <ac:spMk id="4" creationId="{920EFD97-0785-4663-89E5-3233BBCF7D37}"/>
          </ac:spMkLst>
        </pc:spChg>
        <pc:spChg chg="mod">
          <ac:chgData name="谷口 幸正" userId="d9fe513b-f051-48aa-8273-a3048b0f912e" providerId="ADAL" clId="{40294683-C528-4608-94F7-F3F31E9CB403}" dt="2023-05-06T03:24:27.851" v="10266" actId="2711"/>
          <ac:spMkLst>
            <pc:docMk/>
            <pc:sldMk cId="10022573" sldId="312"/>
            <ac:spMk id="5" creationId="{DFF44D57-1927-4D66-B161-68377F1ABE81}"/>
          </ac:spMkLst>
        </pc:spChg>
        <pc:spChg chg="mod">
          <ac:chgData name="谷口 幸正" userId="d9fe513b-f051-48aa-8273-a3048b0f912e" providerId="ADAL" clId="{40294683-C528-4608-94F7-F3F31E9CB403}" dt="2023-05-06T03:24:31.065" v="10267" actId="14100"/>
          <ac:spMkLst>
            <pc:docMk/>
            <pc:sldMk cId="10022573" sldId="312"/>
            <ac:spMk id="6" creationId="{DA0004B5-B88D-452B-95EA-48A0C92224BC}"/>
          </ac:spMkLst>
        </pc:spChg>
        <pc:spChg chg="mod">
          <ac:chgData name="谷口 幸正" userId="d9fe513b-f051-48aa-8273-a3048b0f912e" providerId="ADAL" clId="{40294683-C528-4608-94F7-F3F31E9CB403}" dt="2023-05-06T03:24:27.851" v="10266" actId="2711"/>
          <ac:spMkLst>
            <pc:docMk/>
            <pc:sldMk cId="10022573" sldId="312"/>
            <ac:spMk id="36" creationId="{26894171-9570-427B-8FA0-A6EEEA2D7102}"/>
          </ac:spMkLst>
        </pc:spChg>
      </pc:sldChg>
      <pc:sldChg chg="add">
        <pc:chgData name="谷口 幸正" userId="d9fe513b-f051-48aa-8273-a3048b0f912e" providerId="ADAL" clId="{40294683-C528-4608-94F7-F3F31E9CB403}" dt="2023-04-22T07:03:39.661" v="8484"/>
        <pc:sldMkLst>
          <pc:docMk/>
          <pc:sldMk cId="365702444" sldId="313"/>
        </pc:sldMkLst>
      </pc:sldChg>
      <pc:sldChg chg="add">
        <pc:chgData name="谷口 幸正" userId="d9fe513b-f051-48aa-8273-a3048b0f912e" providerId="ADAL" clId="{40294683-C528-4608-94F7-F3F31E9CB403}" dt="2023-04-22T07:03:39.777" v="8485"/>
        <pc:sldMkLst>
          <pc:docMk/>
          <pc:sldMk cId="3465687821" sldId="314"/>
        </pc:sldMkLst>
      </pc:sldChg>
      <pc:sldChg chg="add">
        <pc:chgData name="谷口 幸正" userId="d9fe513b-f051-48aa-8273-a3048b0f912e" providerId="ADAL" clId="{40294683-C528-4608-94F7-F3F31E9CB403}" dt="2023-04-22T07:03:39.885" v="8486"/>
        <pc:sldMkLst>
          <pc:docMk/>
          <pc:sldMk cId="3457347335" sldId="315"/>
        </pc:sldMkLst>
      </pc:sldChg>
      <pc:sldChg chg="add">
        <pc:chgData name="谷口 幸正" userId="d9fe513b-f051-48aa-8273-a3048b0f912e" providerId="ADAL" clId="{40294683-C528-4608-94F7-F3F31E9CB403}" dt="2023-04-22T07:03:39.998" v="8487"/>
        <pc:sldMkLst>
          <pc:docMk/>
          <pc:sldMk cId="1580681375" sldId="316"/>
        </pc:sldMkLst>
      </pc:sldChg>
      <pc:sldChg chg="add">
        <pc:chgData name="谷口 幸正" userId="d9fe513b-f051-48aa-8273-a3048b0f912e" providerId="ADAL" clId="{40294683-C528-4608-94F7-F3F31E9CB403}" dt="2023-04-22T07:03:40.185" v="8488"/>
        <pc:sldMkLst>
          <pc:docMk/>
          <pc:sldMk cId="3889101690" sldId="317"/>
        </pc:sldMkLst>
      </pc:sldChg>
      <pc:sldChg chg="add">
        <pc:chgData name="谷口 幸正" userId="d9fe513b-f051-48aa-8273-a3048b0f912e" providerId="ADAL" clId="{40294683-C528-4608-94F7-F3F31E9CB403}" dt="2023-04-22T07:03:40.375" v="8489"/>
        <pc:sldMkLst>
          <pc:docMk/>
          <pc:sldMk cId="2348370546" sldId="318"/>
        </pc:sldMkLst>
      </pc:sldChg>
      <pc:sldChg chg="addSp delSp modSp add mod delAnim modAnim">
        <pc:chgData name="谷口 幸正" userId="d9fe513b-f051-48aa-8273-a3048b0f912e" providerId="ADAL" clId="{40294683-C528-4608-94F7-F3F31E9CB403}" dt="2023-05-06T03:22:09.415" v="10241" actId="14100"/>
        <pc:sldMkLst>
          <pc:docMk/>
          <pc:sldMk cId="1204351611" sldId="319"/>
        </pc:sldMkLst>
        <pc:spChg chg="mod">
          <ac:chgData name="谷口 幸正" userId="d9fe513b-f051-48aa-8273-a3048b0f912e" providerId="ADAL" clId="{40294683-C528-4608-94F7-F3F31E9CB403}" dt="2023-05-06T03:21:37.417" v="10235" actId="2711"/>
          <ac:spMkLst>
            <pc:docMk/>
            <pc:sldMk cId="1204351611" sldId="319"/>
            <ac:spMk id="3" creationId="{E754AE8E-D8AC-4A60-A259-5E829816758F}"/>
          </ac:spMkLst>
        </pc:spChg>
        <pc:spChg chg="del">
          <ac:chgData name="谷口 幸正" userId="d9fe513b-f051-48aa-8273-a3048b0f912e" providerId="ADAL" clId="{40294683-C528-4608-94F7-F3F31E9CB403}" dt="2023-04-22T07:57:13.779" v="9353" actId="478"/>
          <ac:spMkLst>
            <pc:docMk/>
            <pc:sldMk cId="1204351611" sldId="319"/>
            <ac:spMk id="5" creationId="{E300EE90-8AB2-4CF2-9D00-F56515B62DD0}"/>
          </ac:spMkLst>
        </pc:spChg>
        <pc:spChg chg="del">
          <ac:chgData name="谷口 幸正" userId="d9fe513b-f051-48aa-8273-a3048b0f912e" providerId="ADAL" clId="{40294683-C528-4608-94F7-F3F31E9CB403}" dt="2023-04-22T07:57:13.779" v="9353" actId="478"/>
          <ac:spMkLst>
            <pc:docMk/>
            <pc:sldMk cId="1204351611" sldId="319"/>
            <ac:spMk id="7" creationId="{F892E433-DD0E-422B-9624-49CF7A88B3BB}"/>
          </ac:spMkLst>
        </pc:spChg>
        <pc:spChg chg="del">
          <ac:chgData name="谷口 幸正" userId="d9fe513b-f051-48aa-8273-a3048b0f912e" providerId="ADAL" clId="{40294683-C528-4608-94F7-F3F31E9CB403}" dt="2023-04-22T07:57:13.779" v="9353" actId="478"/>
          <ac:spMkLst>
            <pc:docMk/>
            <pc:sldMk cId="1204351611" sldId="319"/>
            <ac:spMk id="8" creationId="{F3258BC7-65D8-448F-AA0F-3A1A44DE022E}"/>
          </ac:spMkLst>
        </pc:spChg>
        <pc:spChg chg="del">
          <ac:chgData name="谷口 幸正" userId="d9fe513b-f051-48aa-8273-a3048b0f912e" providerId="ADAL" clId="{40294683-C528-4608-94F7-F3F31E9CB403}" dt="2023-04-22T07:57:13.779" v="9353" actId="478"/>
          <ac:spMkLst>
            <pc:docMk/>
            <pc:sldMk cId="1204351611" sldId="319"/>
            <ac:spMk id="9" creationId="{C386DFB2-4503-4645-B537-B5EBE97FB460}"/>
          </ac:spMkLst>
        </pc:spChg>
        <pc:spChg chg="mod">
          <ac:chgData name="谷口 幸正" userId="d9fe513b-f051-48aa-8273-a3048b0f912e" providerId="ADAL" clId="{40294683-C528-4608-94F7-F3F31E9CB403}" dt="2023-05-06T03:21:42.277" v="10236" actId="14100"/>
          <ac:spMkLst>
            <pc:docMk/>
            <pc:sldMk cId="1204351611" sldId="319"/>
            <ac:spMk id="14" creationId="{141ED772-717F-4308-8926-B1979377CE5C}"/>
          </ac:spMkLst>
        </pc:spChg>
        <pc:spChg chg="del">
          <ac:chgData name="谷口 幸正" userId="d9fe513b-f051-48aa-8273-a3048b0f912e" providerId="ADAL" clId="{40294683-C528-4608-94F7-F3F31E9CB403}" dt="2023-04-22T07:57:13.779" v="9353" actId="478"/>
          <ac:spMkLst>
            <pc:docMk/>
            <pc:sldMk cId="1204351611" sldId="319"/>
            <ac:spMk id="14" creationId="{A3DA572A-70CC-4473-B200-149B94881854}"/>
          </ac:spMkLst>
        </pc:spChg>
        <pc:spChg chg="del">
          <ac:chgData name="谷口 幸正" userId="d9fe513b-f051-48aa-8273-a3048b0f912e" providerId="ADAL" clId="{40294683-C528-4608-94F7-F3F31E9CB403}" dt="2023-04-22T07:57:13.779" v="9353" actId="478"/>
          <ac:spMkLst>
            <pc:docMk/>
            <pc:sldMk cId="1204351611" sldId="319"/>
            <ac:spMk id="15" creationId="{B4ED3C24-4419-4449-BC6A-86DE59185FFB}"/>
          </ac:spMkLst>
        </pc:spChg>
        <pc:spChg chg="del">
          <ac:chgData name="谷口 幸正" userId="d9fe513b-f051-48aa-8273-a3048b0f912e" providerId="ADAL" clId="{40294683-C528-4608-94F7-F3F31E9CB403}" dt="2023-04-22T07:57:13.779" v="9353" actId="478"/>
          <ac:spMkLst>
            <pc:docMk/>
            <pc:sldMk cId="1204351611" sldId="319"/>
            <ac:spMk id="16" creationId="{E5D3256E-91CF-4DE7-8D70-2A156E300BF0}"/>
          </ac:spMkLst>
        </pc:spChg>
        <pc:spChg chg="add mod">
          <ac:chgData name="谷口 幸正" userId="d9fe513b-f051-48aa-8273-a3048b0f912e" providerId="ADAL" clId="{40294683-C528-4608-94F7-F3F31E9CB403}" dt="2023-05-06T03:21:56.995" v="10238" actId="2711"/>
          <ac:spMkLst>
            <pc:docMk/>
            <pc:sldMk cId="1204351611" sldId="319"/>
            <ac:spMk id="17" creationId="{597231FE-3150-47CD-8D96-98F49BA54907}"/>
          </ac:spMkLst>
        </pc:spChg>
        <pc:spChg chg="add mod">
          <ac:chgData name="谷口 幸正" userId="d9fe513b-f051-48aa-8273-a3048b0f912e" providerId="ADAL" clId="{40294683-C528-4608-94F7-F3F31E9CB403}" dt="2023-05-06T03:21:56.995" v="10238" actId="2711"/>
          <ac:spMkLst>
            <pc:docMk/>
            <pc:sldMk cId="1204351611" sldId="319"/>
            <ac:spMk id="20" creationId="{70344B9A-DAF3-4378-A064-BFA01F2B314C}"/>
          </ac:spMkLst>
        </pc:spChg>
        <pc:spChg chg="add mod">
          <ac:chgData name="谷口 幸正" userId="d9fe513b-f051-48aa-8273-a3048b0f912e" providerId="ADAL" clId="{40294683-C528-4608-94F7-F3F31E9CB403}" dt="2023-04-22T07:57:56.872" v="9373"/>
          <ac:spMkLst>
            <pc:docMk/>
            <pc:sldMk cId="1204351611" sldId="319"/>
            <ac:spMk id="21" creationId="{54ABCD78-2BD4-443A-8E02-023CA21D8F7B}"/>
          </ac:spMkLst>
        </pc:spChg>
        <pc:spChg chg="add mod">
          <ac:chgData name="谷口 幸正" userId="d9fe513b-f051-48aa-8273-a3048b0f912e" providerId="ADAL" clId="{40294683-C528-4608-94F7-F3F31E9CB403}" dt="2023-04-22T07:57:56.872" v="9373"/>
          <ac:spMkLst>
            <pc:docMk/>
            <pc:sldMk cId="1204351611" sldId="319"/>
            <ac:spMk id="22" creationId="{746633B6-61F0-433E-8CD6-7799A0B7FC21}"/>
          </ac:spMkLst>
        </pc:spChg>
        <pc:spChg chg="add mod">
          <ac:chgData name="谷口 幸正" userId="d9fe513b-f051-48aa-8273-a3048b0f912e" providerId="ADAL" clId="{40294683-C528-4608-94F7-F3F31E9CB403}" dt="2023-04-22T07:57:56.872" v="9373"/>
          <ac:spMkLst>
            <pc:docMk/>
            <pc:sldMk cId="1204351611" sldId="319"/>
            <ac:spMk id="23" creationId="{F20EABF3-C692-4BB4-B7C4-5E4BFDCF65FB}"/>
          </ac:spMkLst>
        </pc:spChg>
        <pc:spChg chg="add mod ord">
          <ac:chgData name="谷口 幸正" userId="d9fe513b-f051-48aa-8273-a3048b0f912e" providerId="ADAL" clId="{40294683-C528-4608-94F7-F3F31E9CB403}" dt="2023-05-06T03:22:09.415" v="10241" actId="14100"/>
          <ac:spMkLst>
            <pc:docMk/>
            <pc:sldMk cId="1204351611" sldId="319"/>
            <ac:spMk id="26" creationId="{EBE0DFD3-4752-4139-9FB5-017DCF58F426}"/>
          </ac:spMkLst>
        </pc:spChg>
        <pc:spChg chg="mod">
          <ac:chgData name="谷口 幸正" userId="d9fe513b-f051-48aa-8273-a3048b0f912e" providerId="ADAL" clId="{40294683-C528-4608-94F7-F3F31E9CB403}" dt="2023-05-06T03:21:37.417" v="10235" actId="2711"/>
          <ac:spMkLst>
            <pc:docMk/>
            <pc:sldMk cId="1204351611" sldId="319"/>
            <ac:spMk id="36" creationId="{26894171-9570-427B-8FA0-A6EEEA2D7102}"/>
          </ac:spMkLst>
        </pc:spChg>
        <pc:graphicFrameChg chg="del">
          <ac:chgData name="谷口 幸正" userId="d9fe513b-f051-48aa-8273-a3048b0f912e" providerId="ADAL" clId="{40294683-C528-4608-94F7-F3F31E9CB403}" dt="2023-04-22T07:57:13.779" v="9353" actId="478"/>
          <ac:graphicFrameMkLst>
            <pc:docMk/>
            <pc:sldMk cId="1204351611" sldId="319"/>
            <ac:graphicFrameMk id="4" creationId="{2171EE51-083C-44D5-A9AD-506400800EBD}"/>
          </ac:graphicFrameMkLst>
        </pc:graphicFrameChg>
        <pc:graphicFrameChg chg="del">
          <ac:chgData name="谷口 幸正" userId="d9fe513b-f051-48aa-8273-a3048b0f912e" providerId="ADAL" clId="{40294683-C528-4608-94F7-F3F31E9CB403}" dt="2023-04-22T07:57:13.779" v="9353" actId="478"/>
          <ac:graphicFrameMkLst>
            <pc:docMk/>
            <pc:sldMk cId="1204351611" sldId="319"/>
            <ac:graphicFrameMk id="6" creationId="{8CF8E8E2-5CA7-433B-9203-03E24DE0342B}"/>
          </ac:graphicFrameMkLst>
        </pc:graphicFrameChg>
        <pc:graphicFrameChg chg="add mod modGraphic">
          <ac:chgData name="谷口 幸正" userId="d9fe513b-f051-48aa-8273-a3048b0f912e" providerId="ADAL" clId="{40294683-C528-4608-94F7-F3F31E9CB403}" dt="2023-04-22T07:58:30.118" v="9378" actId="207"/>
          <ac:graphicFrameMkLst>
            <pc:docMk/>
            <pc:sldMk cId="1204351611" sldId="319"/>
            <ac:graphicFrameMk id="18" creationId="{78D910ED-F341-452B-BC66-42ADF6A35B5E}"/>
          </ac:graphicFrameMkLst>
        </pc:graphicFrameChg>
        <pc:graphicFrameChg chg="add mod modGraphic">
          <ac:chgData name="谷口 幸正" userId="d9fe513b-f051-48aa-8273-a3048b0f912e" providerId="ADAL" clId="{40294683-C528-4608-94F7-F3F31E9CB403}" dt="2023-04-22T08:00:05.551" v="9394"/>
          <ac:graphicFrameMkLst>
            <pc:docMk/>
            <pc:sldMk cId="1204351611" sldId="319"/>
            <ac:graphicFrameMk id="19" creationId="{C95C295F-44B8-4566-82A7-D64E7810973B}"/>
          </ac:graphicFrameMkLst>
        </pc:graphicFrameChg>
        <pc:picChg chg="add mod">
          <ac:chgData name="谷口 幸正" userId="d9fe513b-f051-48aa-8273-a3048b0f912e" providerId="ADAL" clId="{40294683-C528-4608-94F7-F3F31E9CB403}" dt="2023-04-22T07:58:46.616" v="9380"/>
          <ac:picMkLst>
            <pc:docMk/>
            <pc:sldMk cId="1204351611" sldId="319"/>
            <ac:picMk id="25" creationId="{78C3F5CE-1C3D-4B46-BA27-08BF468DFDBC}"/>
          </ac:picMkLst>
        </pc:picChg>
        <pc:cxnChg chg="del">
          <ac:chgData name="谷口 幸正" userId="d9fe513b-f051-48aa-8273-a3048b0f912e" providerId="ADAL" clId="{40294683-C528-4608-94F7-F3F31E9CB403}" dt="2023-04-22T07:57:13.779" v="9353" actId="478"/>
          <ac:cxnSpMkLst>
            <pc:docMk/>
            <pc:sldMk cId="1204351611" sldId="319"/>
            <ac:cxnSpMk id="10" creationId="{9CF3B39F-7CB9-4442-8A54-9F070F30008C}"/>
          </ac:cxnSpMkLst>
        </pc:cxnChg>
        <pc:cxnChg chg="del">
          <ac:chgData name="谷口 幸正" userId="d9fe513b-f051-48aa-8273-a3048b0f912e" providerId="ADAL" clId="{40294683-C528-4608-94F7-F3F31E9CB403}" dt="2023-04-22T07:57:13.779" v="9353" actId="478"/>
          <ac:cxnSpMkLst>
            <pc:docMk/>
            <pc:sldMk cId="1204351611" sldId="319"/>
            <ac:cxnSpMk id="11" creationId="{CF4B23E1-87D2-4DBE-B835-6BB7BED7811D}"/>
          </ac:cxnSpMkLst>
        </pc:cxnChg>
        <pc:cxnChg chg="del">
          <ac:chgData name="谷口 幸正" userId="d9fe513b-f051-48aa-8273-a3048b0f912e" providerId="ADAL" clId="{40294683-C528-4608-94F7-F3F31E9CB403}" dt="2023-04-22T07:57:13.779" v="9353" actId="478"/>
          <ac:cxnSpMkLst>
            <pc:docMk/>
            <pc:sldMk cId="1204351611" sldId="319"/>
            <ac:cxnSpMk id="12" creationId="{D9ED268F-B884-4945-8825-8639572F01A8}"/>
          </ac:cxnSpMkLst>
        </pc:cxnChg>
        <pc:cxnChg chg="del">
          <ac:chgData name="谷口 幸正" userId="d9fe513b-f051-48aa-8273-a3048b0f912e" providerId="ADAL" clId="{40294683-C528-4608-94F7-F3F31E9CB403}" dt="2023-04-22T07:57:13.779" v="9353" actId="478"/>
          <ac:cxnSpMkLst>
            <pc:docMk/>
            <pc:sldMk cId="1204351611" sldId="319"/>
            <ac:cxnSpMk id="13" creationId="{F7865C92-9686-44A3-B1A3-9D9BA31868AB}"/>
          </ac:cxnSpMkLst>
        </pc:cxnChg>
        <pc:cxnChg chg="add mod">
          <ac:chgData name="谷口 幸正" userId="d9fe513b-f051-48aa-8273-a3048b0f912e" providerId="ADAL" clId="{40294683-C528-4608-94F7-F3F31E9CB403}" dt="2023-04-22T07:57:56.872" v="9373"/>
          <ac:cxnSpMkLst>
            <pc:docMk/>
            <pc:sldMk cId="1204351611" sldId="319"/>
            <ac:cxnSpMk id="24" creationId="{31EDC454-7A22-4093-8089-0D3083DD6200}"/>
          </ac:cxnSpMkLst>
        </pc:cxnChg>
      </pc:sldChg>
      <pc:sldChg chg="addSp delSp modSp add mod delAnim modAnim">
        <pc:chgData name="谷口 幸正" userId="d9fe513b-f051-48aa-8273-a3048b0f912e" providerId="ADAL" clId="{40294683-C528-4608-94F7-F3F31E9CB403}" dt="2023-05-06T03:22:45.251" v="10247" actId="12788"/>
        <pc:sldMkLst>
          <pc:docMk/>
          <pc:sldMk cId="567231110" sldId="320"/>
        </pc:sldMkLst>
        <pc:spChg chg="add mod">
          <ac:chgData name="谷口 幸正" userId="d9fe513b-f051-48aa-8273-a3048b0f912e" providerId="ADAL" clId="{40294683-C528-4608-94F7-F3F31E9CB403}" dt="2023-04-22T08:02:01.126" v="9429" actId="208"/>
          <ac:spMkLst>
            <pc:docMk/>
            <pc:sldMk cId="567231110" sldId="320"/>
            <ac:spMk id="2" creationId="{358E2AB1-C66D-497E-AB1E-D5A4D3DAE328}"/>
          </ac:spMkLst>
        </pc:spChg>
        <pc:spChg chg="mod">
          <ac:chgData name="谷口 幸正" userId="d9fe513b-f051-48aa-8273-a3048b0f912e" providerId="ADAL" clId="{40294683-C528-4608-94F7-F3F31E9CB403}" dt="2023-05-06T03:22:27.008" v="10242" actId="2711"/>
          <ac:spMkLst>
            <pc:docMk/>
            <pc:sldMk cId="567231110" sldId="320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22:36.549" v="10245" actId="2711"/>
          <ac:spMkLst>
            <pc:docMk/>
            <pc:sldMk cId="567231110" sldId="320"/>
            <ac:spMk id="17" creationId="{597231FE-3150-47CD-8D96-98F49BA54907}"/>
          </ac:spMkLst>
        </pc:spChg>
        <pc:spChg chg="mod">
          <ac:chgData name="谷口 幸正" userId="d9fe513b-f051-48aa-8273-a3048b0f912e" providerId="ADAL" clId="{40294683-C528-4608-94F7-F3F31E9CB403}" dt="2023-05-06T03:22:36.549" v="10245" actId="2711"/>
          <ac:spMkLst>
            <pc:docMk/>
            <pc:sldMk cId="567231110" sldId="320"/>
            <ac:spMk id="20" creationId="{70344B9A-DAF3-4378-A064-BFA01F2B314C}"/>
          </ac:spMkLst>
        </pc:spChg>
        <pc:spChg chg="del mod">
          <ac:chgData name="谷口 幸正" userId="d9fe513b-f051-48aa-8273-a3048b0f912e" providerId="ADAL" clId="{40294683-C528-4608-94F7-F3F31E9CB403}" dt="2023-04-22T08:01:21.685" v="9412" actId="478"/>
          <ac:spMkLst>
            <pc:docMk/>
            <pc:sldMk cId="567231110" sldId="320"/>
            <ac:spMk id="23" creationId="{F20EABF3-C692-4BB4-B7C4-5E4BFDCF65FB}"/>
          </ac:spMkLst>
        </pc:spChg>
        <pc:spChg chg="mod">
          <ac:chgData name="谷口 幸正" userId="d9fe513b-f051-48aa-8273-a3048b0f912e" providerId="ADAL" clId="{40294683-C528-4608-94F7-F3F31E9CB403}" dt="2023-05-06T03:22:45.251" v="10247" actId="12788"/>
          <ac:spMkLst>
            <pc:docMk/>
            <pc:sldMk cId="567231110" sldId="320"/>
            <ac:spMk id="26" creationId="{EBE0DFD3-4752-4139-9FB5-017DCF58F426}"/>
          </ac:spMkLst>
        </pc:spChg>
        <pc:spChg chg="mod">
          <ac:chgData name="谷口 幸正" userId="d9fe513b-f051-48aa-8273-a3048b0f912e" providerId="ADAL" clId="{40294683-C528-4608-94F7-F3F31E9CB403}" dt="2023-05-06T03:22:27.008" v="10242" actId="2711"/>
          <ac:spMkLst>
            <pc:docMk/>
            <pc:sldMk cId="567231110" sldId="320"/>
            <ac:spMk id="36" creationId="{26894171-9570-427B-8FA0-A6EEEA2D7102}"/>
          </ac:spMkLst>
        </pc:spChg>
        <pc:graphicFrameChg chg="mod">
          <ac:chgData name="谷口 幸正" userId="d9fe513b-f051-48aa-8273-a3048b0f912e" providerId="ADAL" clId="{40294683-C528-4608-94F7-F3F31E9CB403}" dt="2023-05-06T03:22:27.008" v="10242" actId="2711"/>
          <ac:graphicFrameMkLst>
            <pc:docMk/>
            <pc:sldMk cId="567231110" sldId="320"/>
            <ac:graphicFrameMk id="18" creationId="{78D910ED-F341-452B-BC66-42ADF6A35B5E}"/>
          </ac:graphicFrameMkLst>
        </pc:graphicFrameChg>
        <pc:graphicFrameChg chg="mod modGraphic">
          <ac:chgData name="谷口 幸正" userId="d9fe513b-f051-48aa-8273-a3048b0f912e" providerId="ADAL" clId="{40294683-C528-4608-94F7-F3F31E9CB403}" dt="2023-05-06T03:22:27.008" v="10242" actId="2711"/>
          <ac:graphicFrameMkLst>
            <pc:docMk/>
            <pc:sldMk cId="567231110" sldId="320"/>
            <ac:graphicFrameMk id="19" creationId="{C95C295F-44B8-4566-82A7-D64E7810973B}"/>
          </ac:graphicFrameMkLst>
        </pc:graphicFrameChg>
        <pc:cxnChg chg="mod">
          <ac:chgData name="谷口 幸正" userId="d9fe513b-f051-48aa-8273-a3048b0f912e" providerId="ADAL" clId="{40294683-C528-4608-94F7-F3F31E9CB403}" dt="2023-04-22T08:02:18.394" v="9430" actId="14100"/>
          <ac:cxnSpMkLst>
            <pc:docMk/>
            <pc:sldMk cId="567231110" sldId="320"/>
            <ac:cxnSpMk id="24" creationId="{31EDC454-7A22-4093-8089-0D3083DD6200}"/>
          </ac:cxnSpMkLst>
        </pc:cxnChg>
      </pc:sldChg>
      <pc:sldChg chg="addSp delSp modSp add mod delAnim modAnim">
        <pc:chgData name="谷口 幸正" userId="d9fe513b-f051-48aa-8273-a3048b0f912e" providerId="ADAL" clId="{40294683-C528-4608-94F7-F3F31E9CB403}" dt="2023-05-06T03:24:18.968" v="10265" actId="12789"/>
        <pc:sldMkLst>
          <pc:docMk/>
          <pc:sldMk cId="1992714672" sldId="321"/>
        </pc:sldMkLst>
        <pc:spChg chg="del mod">
          <ac:chgData name="谷口 幸正" userId="d9fe513b-f051-48aa-8273-a3048b0f912e" providerId="ADAL" clId="{40294683-C528-4608-94F7-F3F31E9CB403}" dt="2023-04-22T08:12:28.858" v="9816" actId="478"/>
          <ac:spMkLst>
            <pc:docMk/>
            <pc:sldMk cId="1992714672" sldId="321"/>
            <ac:spMk id="2" creationId="{D30B0101-0EED-4083-A739-02755C466639}"/>
          </ac:spMkLst>
        </pc:spChg>
        <pc:spChg chg="mod">
          <ac:chgData name="谷口 幸正" userId="d9fe513b-f051-48aa-8273-a3048b0f912e" providerId="ADAL" clId="{40294683-C528-4608-94F7-F3F31E9CB403}" dt="2023-05-06T03:24:01.280" v="10260" actId="2711"/>
          <ac:spMkLst>
            <pc:docMk/>
            <pc:sldMk cId="1992714672" sldId="321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24:01.280" v="10260" actId="2711"/>
          <ac:spMkLst>
            <pc:docMk/>
            <pc:sldMk cId="1992714672" sldId="321"/>
            <ac:spMk id="5" creationId="{4030DE85-564D-4FFB-9075-1B06BE4DFE41}"/>
          </ac:spMkLst>
        </pc:spChg>
        <pc:spChg chg="del mod">
          <ac:chgData name="谷口 幸正" userId="d9fe513b-f051-48aa-8273-a3048b0f912e" providerId="ADAL" clId="{40294683-C528-4608-94F7-F3F31E9CB403}" dt="2023-04-22T08:12:28.858" v="9816" actId="478"/>
          <ac:spMkLst>
            <pc:docMk/>
            <pc:sldMk cId="1992714672" sldId="321"/>
            <ac:spMk id="6" creationId="{AAC6148C-2723-43A3-870C-7DA0A6D57A85}"/>
          </ac:spMkLst>
        </pc:spChg>
        <pc:spChg chg="del mod">
          <ac:chgData name="谷口 幸正" userId="d9fe513b-f051-48aa-8273-a3048b0f912e" providerId="ADAL" clId="{40294683-C528-4608-94F7-F3F31E9CB403}" dt="2023-04-22T08:12:28.858" v="9816" actId="478"/>
          <ac:spMkLst>
            <pc:docMk/>
            <pc:sldMk cId="1992714672" sldId="321"/>
            <ac:spMk id="7" creationId="{2B329178-5876-4564-B4A7-3E9C99EA3409}"/>
          </ac:spMkLst>
        </pc:spChg>
        <pc:spChg chg="del mod">
          <ac:chgData name="谷口 幸正" userId="d9fe513b-f051-48aa-8273-a3048b0f912e" providerId="ADAL" clId="{40294683-C528-4608-94F7-F3F31E9CB403}" dt="2023-04-22T08:12:28.858" v="9816" actId="478"/>
          <ac:spMkLst>
            <pc:docMk/>
            <pc:sldMk cId="1992714672" sldId="321"/>
            <ac:spMk id="9" creationId="{89BF0DB1-FA96-4AC3-95B0-8D38B325FEBF}"/>
          </ac:spMkLst>
        </pc:spChg>
        <pc:spChg chg="del mod">
          <ac:chgData name="谷口 幸正" userId="d9fe513b-f051-48aa-8273-a3048b0f912e" providerId="ADAL" clId="{40294683-C528-4608-94F7-F3F31E9CB403}" dt="2023-04-22T08:12:28.858" v="9816" actId="478"/>
          <ac:spMkLst>
            <pc:docMk/>
            <pc:sldMk cId="1992714672" sldId="321"/>
            <ac:spMk id="10" creationId="{479F5103-D9CD-477C-949E-CD53857995A2}"/>
          </ac:spMkLst>
        </pc:spChg>
        <pc:spChg chg="del mod">
          <ac:chgData name="谷口 幸正" userId="d9fe513b-f051-48aa-8273-a3048b0f912e" providerId="ADAL" clId="{40294683-C528-4608-94F7-F3F31E9CB403}" dt="2023-04-22T08:12:28.858" v="9816" actId="478"/>
          <ac:spMkLst>
            <pc:docMk/>
            <pc:sldMk cId="1992714672" sldId="321"/>
            <ac:spMk id="11" creationId="{40CCFB58-4EFF-4381-836C-8227B540C2CC}"/>
          </ac:spMkLst>
        </pc:spChg>
        <pc:spChg chg="del">
          <ac:chgData name="谷口 幸正" userId="d9fe513b-f051-48aa-8273-a3048b0f912e" providerId="ADAL" clId="{40294683-C528-4608-94F7-F3F31E9CB403}" dt="2023-04-22T08:12:01.164" v="9800" actId="478"/>
          <ac:spMkLst>
            <pc:docMk/>
            <pc:sldMk cId="1992714672" sldId="321"/>
            <ac:spMk id="12" creationId="{D9AD706D-99A6-4438-BA8C-934541997AC0}"/>
          </ac:spMkLst>
        </pc:spChg>
        <pc:spChg chg="add mod">
          <ac:chgData name="谷口 幸正" userId="d9fe513b-f051-48aa-8273-a3048b0f912e" providerId="ADAL" clId="{40294683-C528-4608-94F7-F3F31E9CB403}" dt="2023-05-06T03:24:01.280" v="10260" actId="2711"/>
          <ac:spMkLst>
            <pc:docMk/>
            <pc:sldMk cId="1992714672" sldId="321"/>
            <ac:spMk id="13" creationId="{19C21073-6CAE-4741-AD6C-4EA1F3D31056}"/>
          </ac:spMkLst>
        </pc:spChg>
        <pc:spChg chg="add mod">
          <ac:chgData name="谷口 幸正" userId="d9fe513b-f051-48aa-8273-a3048b0f912e" providerId="ADAL" clId="{40294683-C528-4608-94F7-F3F31E9CB403}" dt="2023-04-22T08:14:51.054" v="9853" actId="1038"/>
          <ac:spMkLst>
            <pc:docMk/>
            <pc:sldMk cId="1992714672" sldId="321"/>
            <ac:spMk id="23" creationId="{09D90C2F-7017-4A8C-8703-D52C4837811B}"/>
          </ac:spMkLst>
        </pc:spChg>
        <pc:spChg chg="add mod">
          <ac:chgData name="谷口 幸正" userId="d9fe513b-f051-48aa-8273-a3048b0f912e" providerId="ADAL" clId="{40294683-C528-4608-94F7-F3F31E9CB403}" dt="2023-05-06T03:24:01.280" v="10260" actId="2711"/>
          <ac:spMkLst>
            <pc:docMk/>
            <pc:sldMk cId="1992714672" sldId="321"/>
            <ac:spMk id="24" creationId="{F5415B27-7941-41EA-B151-A443AB5C7A5A}"/>
          </ac:spMkLst>
        </pc:spChg>
        <pc:spChg chg="add mod">
          <ac:chgData name="谷口 幸正" userId="d9fe513b-f051-48aa-8273-a3048b0f912e" providerId="ADAL" clId="{40294683-C528-4608-94F7-F3F31E9CB403}" dt="2023-05-06T03:24:18.968" v="10265" actId="12789"/>
          <ac:spMkLst>
            <pc:docMk/>
            <pc:sldMk cId="1992714672" sldId="321"/>
            <ac:spMk id="25" creationId="{7DE23398-C091-4F08-89C1-FE3010AC44A6}"/>
          </ac:spMkLst>
        </pc:spChg>
        <pc:spChg chg="mod">
          <ac:chgData name="谷口 幸正" userId="d9fe513b-f051-48aa-8273-a3048b0f912e" providerId="ADAL" clId="{40294683-C528-4608-94F7-F3F31E9CB403}" dt="2023-05-06T03:24:01.280" v="10260" actId="2711"/>
          <ac:spMkLst>
            <pc:docMk/>
            <pc:sldMk cId="1992714672" sldId="321"/>
            <ac:spMk id="36" creationId="{26894171-9570-427B-8FA0-A6EEEA2D7102}"/>
          </ac:spMkLst>
        </pc:spChg>
        <pc:graphicFrameChg chg="mod modGraphic">
          <ac:chgData name="谷口 幸正" userId="d9fe513b-f051-48aa-8273-a3048b0f912e" providerId="ADAL" clId="{40294683-C528-4608-94F7-F3F31E9CB403}" dt="2023-05-06T03:24:01.280" v="10260" actId="2711"/>
          <ac:graphicFrameMkLst>
            <pc:docMk/>
            <pc:sldMk cId="1992714672" sldId="321"/>
            <ac:graphicFrameMk id="4" creationId="{90F54652-F390-400F-B2E1-7A37CB41AFAC}"/>
          </ac:graphicFrameMkLst>
        </pc:graphicFrameChg>
        <pc:graphicFrameChg chg="add mod modGraphic">
          <ac:chgData name="谷口 幸正" userId="d9fe513b-f051-48aa-8273-a3048b0f912e" providerId="ADAL" clId="{40294683-C528-4608-94F7-F3F31E9CB403}" dt="2023-05-06T03:24:01.280" v="10260" actId="2711"/>
          <ac:graphicFrameMkLst>
            <pc:docMk/>
            <pc:sldMk cId="1992714672" sldId="321"/>
            <ac:graphicFrameMk id="14" creationId="{28AC34E4-3E0E-4F96-9441-A45DCAAB6BED}"/>
          </ac:graphicFrameMkLst>
        </pc:graphicFrameChg>
        <pc:cxnChg chg="add mod">
          <ac:chgData name="谷口 幸正" userId="d9fe513b-f051-48aa-8273-a3048b0f912e" providerId="ADAL" clId="{40294683-C528-4608-94F7-F3F31E9CB403}" dt="2023-04-22T08:14:33.594" v="9847" actId="14100"/>
          <ac:cxnSpMkLst>
            <pc:docMk/>
            <pc:sldMk cId="1992714672" sldId="321"/>
            <ac:cxnSpMk id="15" creationId="{4A4B1018-97B3-4D8D-934C-A2851598D6CB}"/>
          </ac:cxnSpMkLst>
        </pc:cxnChg>
        <pc:cxnChg chg="add mod">
          <ac:chgData name="谷口 幸正" userId="d9fe513b-f051-48aa-8273-a3048b0f912e" providerId="ADAL" clId="{40294683-C528-4608-94F7-F3F31E9CB403}" dt="2023-04-22T08:14:36.034" v="9848" actId="14100"/>
          <ac:cxnSpMkLst>
            <pc:docMk/>
            <pc:sldMk cId="1992714672" sldId="321"/>
            <ac:cxnSpMk id="18" creationId="{8EC4CBB0-9201-4EFC-B377-21752E2C16AA}"/>
          </ac:cxnSpMkLst>
        </pc:cxnChg>
      </pc:sldChg>
      <pc:sldChg chg="modSp mod">
        <pc:chgData name="谷口 幸正" userId="d9fe513b-f051-48aa-8273-a3048b0f912e" providerId="ADAL" clId="{40294683-C528-4608-94F7-F3F31E9CB403}" dt="2023-05-06T03:24:43.307" v="10273" actId="1038"/>
        <pc:sldMkLst>
          <pc:docMk/>
          <pc:sldMk cId="4106729374" sldId="322"/>
        </pc:sldMkLst>
        <pc:spChg chg="mod">
          <ac:chgData name="谷口 幸正" userId="d9fe513b-f051-48aa-8273-a3048b0f912e" providerId="ADAL" clId="{40294683-C528-4608-94F7-F3F31E9CB403}" dt="2023-05-06T03:24:38.199" v="10268" actId="2711"/>
          <ac:spMkLst>
            <pc:docMk/>
            <pc:sldMk cId="4106729374" sldId="322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24:38.199" v="10268" actId="2711"/>
          <ac:spMkLst>
            <pc:docMk/>
            <pc:sldMk cId="4106729374" sldId="322"/>
            <ac:spMk id="4" creationId="{920EFD97-0785-4663-89E5-3233BBCF7D37}"/>
          </ac:spMkLst>
        </pc:spChg>
        <pc:spChg chg="mod">
          <ac:chgData name="谷口 幸正" userId="d9fe513b-f051-48aa-8273-a3048b0f912e" providerId="ADAL" clId="{40294683-C528-4608-94F7-F3F31E9CB403}" dt="2023-05-06T03:24:38.199" v="10268" actId="2711"/>
          <ac:spMkLst>
            <pc:docMk/>
            <pc:sldMk cId="4106729374" sldId="322"/>
            <ac:spMk id="5" creationId="{DFF44D57-1927-4D66-B161-68377F1ABE81}"/>
          </ac:spMkLst>
        </pc:spChg>
        <pc:spChg chg="mod">
          <ac:chgData name="谷口 幸正" userId="d9fe513b-f051-48aa-8273-a3048b0f912e" providerId="ADAL" clId="{40294683-C528-4608-94F7-F3F31E9CB403}" dt="2023-05-06T03:24:43.307" v="10273" actId="1038"/>
          <ac:spMkLst>
            <pc:docMk/>
            <pc:sldMk cId="4106729374" sldId="322"/>
            <ac:spMk id="6" creationId="{B430C574-DBA9-4EA5-A5AF-302C94AE8F9C}"/>
          </ac:spMkLst>
        </pc:spChg>
        <pc:spChg chg="mod">
          <ac:chgData name="谷口 幸正" userId="d9fe513b-f051-48aa-8273-a3048b0f912e" providerId="ADAL" clId="{40294683-C528-4608-94F7-F3F31E9CB403}" dt="2023-05-06T03:24:38.199" v="10268" actId="2711"/>
          <ac:spMkLst>
            <pc:docMk/>
            <pc:sldMk cId="4106729374" sldId="322"/>
            <ac:spMk id="36" creationId="{26894171-9570-427B-8FA0-A6EEEA2D7102}"/>
          </ac:spMkLst>
        </pc:spChg>
      </pc:sldChg>
      <pc:sldChg chg="modSp mod">
        <pc:chgData name="谷口 幸正" userId="d9fe513b-f051-48aa-8273-a3048b0f912e" providerId="ADAL" clId="{40294683-C528-4608-94F7-F3F31E9CB403}" dt="2023-05-06T03:24:54.610" v="10275" actId="14100"/>
        <pc:sldMkLst>
          <pc:docMk/>
          <pc:sldMk cId="1956932967" sldId="323"/>
        </pc:sldMkLst>
        <pc:spChg chg="mod">
          <ac:chgData name="谷口 幸正" userId="d9fe513b-f051-48aa-8273-a3048b0f912e" providerId="ADAL" clId="{40294683-C528-4608-94F7-F3F31E9CB403}" dt="2023-05-06T03:24:51.929" v="10274" actId="2711"/>
          <ac:spMkLst>
            <pc:docMk/>
            <pc:sldMk cId="1956932967" sldId="323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24:51.929" v="10274" actId="2711"/>
          <ac:spMkLst>
            <pc:docMk/>
            <pc:sldMk cId="1956932967" sldId="323"/>
            <ac:spMk id="4" creationId="{920EFD97-0785-4663-89E5-3233BBCF7D37}"/>
          </ac:spMkLst>
        </pc:spChg>
        <pc:spChg chg="mod">
          <ac:chgData name="谷口 幸正" userId="d9fe513b-f051-48aa-8273-a3048b0f912e" providerId="ADAL" clId="{40294683-C528-4608-94F7-F3F31E9CB403}" dt="2023-05-06T03:24:51.929" v="10274" actId="2711"/>
          <ac:spMkLst>
            <pc:docMk/>
            <pc:sldMk cId="1956932967" sldId="323"/>
            <ac:spMk id="5" creationId="{DFF44D57-1927-4D66-B161-68377F1ABE81}"/>
          </ac:spMkLst>
        </pc:spChg>
        <pc:spChg chg="mod">
          <ac:chgData name="谷口 幸正" userId="d9fe513b-f051-48aa-8273-a3048b0f912e" providerId="ADAL" clId="{40294683-C528-4608-94F7-F3F31E9CB403}" dt="2023-05-06T03:24:54.610" v="10275" actId="14100"/>
          <ac:spMkLst>
            <pc:docMk/>
            <pc:sldMk cId="1956932967" sldId="323"/>
            <ac:spMk id="6" creationId="{0829C8C2-1F58-4EA8-9FDE-3530004744F4}"/>
          </ac:spMkLst>
        </pc:spChg>
        <pc:spChg chg="mod">
          <ac:chgData name="谷口 幸正" userId="d9fe513b-f051-48aa-8273-a3048b0f912e" providerId="ADAL" clId="{40294683-C528-4608-94F7-F3F31E9CB403}" dt="2023-05-06T03:24:51.929" v="10274" actId="2711"/>
          <ac:spMkLst>
            <pc:docMk/>
            <pc:sldMk cId="1956932967" sldId="323"/>
            <ac:spMk id="36" creationId="{26894171-9570-427B-8FA0-A6EEEA2D7102}"/>
          </ac:spMkLst>
        </pc:spChg>
      </pc:sldChg>
      <pc:sldChg chg="modSp mod">
        <pc:chgData name="谷口 幸正" userId="d9fe513b-f051-48aa-8273-a3048b0f912e" providerId="ADAL" clId="{40294683-C528-4608-94F7-F3F31E9CB403}" dt="2023-05-06T03:25:03.527" v="10277" actId="14100"/>
        <pc:sldMkLst>
          <pc:docMk/>
          <pc:sldMk cId="2404201445" sldId="324"/>
        </pc:sldMkLst>
        <pc:spChg chg="mod">
          <ac:chgData name="谷口 幸正" userId="d9fe513b-f051-48aa-8273-a3048b0f912e" providerId="ADAL" clId="{40294683-C528-4608-94F7-F3F31E9CB403}" dt="2023-05-06T03:25:00.691" v="10276" actId="2711"/>
          <ac:spMkLst>
            <pc:docMk/>
            <pc:sldMk cId="2404201445" sldId="324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25:00.691" v="10276" actId="2711"/>
          <ac:spMkLst>
            <pc:docMk/>
            <pc:sldMk cId="2404201445" sldId="324"/>
            <ac:spMk id="5" creationId="{DFF44D57-1927-4D66-B161-68377F1ABE81}"/>
          </ac:spMkLst>
        </pc:spChg>
        <pc:spChg chg="mod">
          <ac:chgData name="谷口 幸正" userId="d9fe513b-f051-48aa-8273-a3048b0f912e" providerId="ADAL" clId="{40294683-C528-4608-94F7-F3F31E9CB403}" dt="2023-05-06T03:25:03.527" v="10277" actId="14100"/>
          <ac:spMkLst>
            <pc:docMk/>
            <pc:sldMk cId="2404201445" sldId="324"/>
            <ac:spMk id="6" creationId="{E754B218-8757-4710-8BBC-C3CF24FE0DB3}"/>
          </ac:spMkLst>
        </pc:spChg>
        <pc:spChg chg="mod">
          <ac:chgData name="谷口 幸正" userId="d9fe513b-f051-48aa-8273-a3048b0f912e" providerId="ADAL" clId="{40294683-C528-4608-94F7-F3F31E9CB403}" dt="2023-05-06T03:25:00.691" v="10276" actId="2711"/>
          <ac:spMkLst>
            <pc:docMk/>
            <pc:sldMk cId="2404201445" sldId="324"/>
            <ac:spMk id="36" creationId="{26894171-9570-427B-8FA0-A6EEEA2D7102}"/>
          </ac:spMkLst>
        </pc:spChg>
      </pc:sldChg>
      <pc:sldChg chg="modSp mod">
        <pc:chgData name="谷口 幸正" userId="d9fe513b-f051-48aa-8273-a3048b0f912e" providerId="ADAL" clId="{40294683-C528-4608-94F7-F3F31E9CB403}" dt="2023-05-06T03:25:12.892" v="10279" actId="14100"/>
        <pc:sldMkLst>
          <pc:docMk/>
          <pc:sldMk cId="1795464761" sldId="325"/>
        </pc:sldMkLst>
        <pc:spChg chg="mod">
          <ac:chgData name="谷口 幸正" userId="d9fe513b-f051-48aa-8273-a3048b0f912e" providerId="ADAL" clId="{40294683-C528-4608-94F7-F3F31E9CB403}" dt="2023-05-06T03:25:10.250" v="10278" actId="2711"/>
          <ac:spMkLst>
            <pc:docMk/>
            <pc:sldMk cId="1795464761" sldId="325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25:10.250" v="10278" actId="2711"/>
          <ac:spMkLst>
            <pc:docMk/>
            <pc:sldMk cId="1795464761" sldId="325"/>
            <ac:spMk id="5" creationId="{DFF44D57-1927-4D66-B161-68377F1ABE81}"/>
          </ac:spMkLst>
        </pc:spChg>
        <pc:spChg chg="mod">
          <ac:chgData name="谷口 幸正" userId="d9fe513b-f051-48aa-8273-a3048b0f912e" providerId="ADAL" clId="{40294683-C528-4608-94F7-F3F31E9CB403}" dt="2023-05-06T03:25:10.250" v="10278" actId="2711"/>
          <ac:spMkLst>
            <pc:docMk/>
            <pc:sldMk cId="1795464761" sldId="325"/>
            <ac:spMk id="6" creationId="{5DD36D4F-5D1B-4E53-A7BB-87CB9A32DFA8}"/>
          </ac:spMkLst>
        </pc:spChg>
        <pc:spChg chg="mod">
          <ac:chgData name="谷口 幸正" userId="d9fe513b-f051-48aa-8273-a3048b0f912e" providerId="ADAL" clId="{40294683-C528-4608-94F7-F3F31E9CB403}" dt="2023-05-06T03:25:12.892" v="10279" actId="14100"/>
          <ac:spMkLst>
            <pc:docMk/>
            <pc:sldMk cId="1795464761" sldId="325"/>
            <ac:spMk id="7" creationId="{C6F12C8F-BD99-4293-BA81-402844016646}"/>
          </ac:spMkLst>
        </pc:spChg>
        <pc:spChg chg="mod">
          <ac:chgData name="谷口 幸正" userId="d9fe513b-f051-48aa-8273-a3048b0f912e" providerId="ADAL" clId="{40294683-C528-4608-94F7-F3F31E9CB403}" dt="2023-05-06T03:25:10.250" v="10278" actId="2711"/>
          <ac:spMkLst>
            <pc:docMk/>
            <pc:sldMk cId="1795464761" sldId="325"/>
            <ac:spMk id="36" creationId="{26894171-9570-427B-8FA0-A6EEEA2D7102}"/>
          </ac:spMkLst>
        </pc:spChg>
      </pc:sldChg>
      <pc:sldChg chg="modSp mod">
        <pc:chgData name="谷口 幸正" userId="d9fe513b-f051-48aa-8273-a3048b0f912e" providerId="ADAL" clId="{40294683-C528-4608-94F7-F3F31E9CB403}" dt="2023-05-06T03:25:23.845" v="10282" actId="14100"/>
        <pc:sldMkLst>
          <pc:docMk/>
          <pc:sldMk cId="1793571800" sldId="326"/>
        </pc:sldMkLst>
        <pc:spChg chg="mod">
          <ac:chgData name="谷口 幸正" userId="d9fe513b-f051-48aa-8273-a3048b0f912e" providerId="ADAL" clId="{40294683-C528-4608-94F7-F3F31E9CB403}" dt="2023-05-06T03:25:20.129" v="10280" actId="2711"/>
          <ac:spMkLst>
            <pc:docMk/>
            <pc:sldMk cId="1793571800" sldId="326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25:20.129" v="10280" actId="2711"/>
          <ac:spMkLst>
            <pc:docMk/>
            <pc:sldMk cId="1793571800" sldId="326"/>
            <ac:spMk id="5" creationId="{DFF44D57-1927-4D66-B161-68377F1ABE81}"/>
          </ac:spMkLst>
        </pc:spChg>
        <pc:spChg chg="mod">
          <ac:chgData name="谷口 幸正" userId="d9fe513b-f051-48aa-8273-a3048b0f912e" providerId="ADAL" clId="{40294683-C528-4608-94F7-F3F31E9CB403}" dt="2023-05-06T03:25:23.845" v="10282" actId="14100"/>
          <ac:spMkLst>
            <pc:docMk/>
            <pc:sldMk cId="1793571800" sldId="326"/>
            <ac:spMk id="6" creationId="{E896A282-7B4D-47A6-89F4-C94C2BE707C2}"/>
          </ac:spMkLst>
        </pc:spChg>
        <pc:spChg chg="mod">
          <ac:chgData name="谷口 幸正" userId="d9fe513b-f051-48aa-8273-a3048b0f912e" providerId="ADAL" clId="{40294683-C528-4608-94F7-F3F31E9CB403}" dt="2023-05-06T03:25:20.129" v="10280" actId="2711"/>
          <ac:spMkLst>
            <pc:docMk/>
            <pc:sldMk cId="1793571800" sldId="326"/>
            <ac:spMk id="36" creationId="{26894171-9570-427B-8FA0-A6EEEA2D7102}"/>
          </ac:spMkLst>
        </pc:spChg>
      </pc:sldChg>
      <pc:sldChg chg="modSp mod">
        <pc:chgData name="谷口 幸正" userId="d9fe513b-f051-48aa-8273-a3048b0f912e" providerId="ADAL" clId="{40294683-C528-4608-94F7-F3F31E9CB403}" dt="2023-05-06T03:25:47.980" v="10290" actId="14100"/>
        <pc:sldMkLst>
          <pc:docMk/>
          <pc:sldMk cId="4130154860" sldId="327"/>
        </pc:sldMkLst>
        <pc:spChg chg="mod">
          <ac:chgData name="谷口 幸正" userId="d9fe513b-f051-48aa-8273-a3048b0f912e" providerId="ADAL" clId="{40294683-C528-4608-94F7-F3F31E9CB403}" dt="2023-05-06T03:25:33.156" v="10283" actId="2711"/>
          <ac:spMkLst>
            <pc:docMk/>
            <pc:sldMk cId="4130154860" sldId="327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25:33.156" v="10283" actId="2711"/>
          <ac:spMkLst>
            <pc:docMk/>
            <pc:sldMk cId="4130154860" sldId="327"/>
            <ac:spMk id="5" creationId="{DFF44D57-1927-4D66-B161-68377F1ABE81}"/>
          </ac:spMkLst>
        </pc:spChg>
        <pc:spChg chg="mod">
          <ac:chgData name="谷口 幸正" userId="d9fe513b-f051-48aa-8273-a3048b0f912e" providerId="ADAL" clId="{40294683-C528-4608-94F7-F3F31E9CB403}" dt="2023-05-06T03:25:33.156" v="10283" actId="2711"/>
          <ac:spMkLst>
            <pc:docMk/>
            <pc:sldMk cId="4130154860" sldId="327"/>
            <ac:spMk id="6" creationId="{A96BFAC5-B9BA-4D46-A1D6-D104016A997F}"/>
          </ac:spMkLst>
        </pc:spChg>
        <pc:spChg chg="mod">
          <ac:chgData name="谷口 幸正" userId="d9fe513b-f051-48aa-8273-a3048b0f912e" providerId="ADAL" clId="{40294683-C528-4608-94F7-F3F31E9CB403}" dt="2023-05-06T03:25:35.940" v="10284" actId="14100"/>
          <ac:spMkLst>
            <pc:docMk/>
            <pc:sldMk cId="4130154860" sldId="327"/>
            <ac:spMk id="7" creationId="{2456FEA1-4A84-462E-9FED-51EAC9078208}"/>
          </ac:spMkLst>
        </pc:spChg>
        <pc:spChg chg="mod">
          <ac:chgData name="谷口 幸正" userId="d9fe513b-f051-48aa-8273-a3048b0f912e" providerId="ADAL" clId="{40294683-C528-4608-94F7-F3F31E9CB403}" dt="2023-05-06T03:25:42.302" v="10288" actId="14100"/>
          <ac:spMkLst>
            <pc:docMk/>
            <pc:sldMk cId="4130154860" sldId="327"/>
            <ac:spMk id="8" creationId="{3D6D2155-88E7-4679-BFB9-D4120D40EA27}"/>
          </ac:spMkLst>
        </pc:spChg>
        <pc:spChg chg="mod">
          <ac:chgData name="谷口 幸正" userId="d9fe513b-f051-48aa-8273-a3048b0f912e" providerId="ADAL" clId="{40294683-C528-4608-94F7-F3F31E9CB403}" dt="2023-05-06T03:25:47.980" v="10290" actId="14100"/>
          <ac:spMkLst>
            <pc:docMk/>
            <pc:sldMk cId="4130154860" sldId="327"/>
            <ac:spMk id="9" creationId="{431C36C4-AE01-4E4F-AC9E-CF87A8EB0557}"/>
          </ac:spMkLst>
        </pc:spChg>
        <pc:spChg chg="mod">
          <ac:chgData name="谷口 幸正" userId="d9fe513b-f051-48aa-8273-a3048b0f912e" providerId="ADAL" clId="{40294683-C528-4608-94F7-F3F31E9CB403}" dt="2023-05-06T03:25:33.156" v="10283" actId="2711"/>
          <ac:spMkLst>
            <pc:docMk/>
            <pc:sldMk cId="4130154860" sldId="327"/>
            <ac:spMk id="36" creationId="{26894171-9570-427B-8FA0-A6EEEA2D7102}"/>
          </ac:spMkLst>
        </pc:spChg>
      </pc:sldChg>
      <pc:sldChg chg="modSp">
        <pc:chgData name="谷口 幸正" userId="d9fe513b-f051-48aa-8273-a3048b0f912e" providerId="ADAL" clId="{40294683-C528-4608-94F7-F3F31E9CB403}" dt="2023-05-06T03:25:58.736" v="10291" actId="2711"/>
        <pc:sldMkLst>
          <pc:docMk/>
          <pc:sldMk cId="1128524353" sldId="328"/>
        </pc:sldMkLst>
        <pc:spChg chg="mod">
          <ac:chgData name="谷口 幸正" userId="d9fe513b-f051-48aa-8273-a3048b0f912e" providerId="ADAL" clId="{40294683-C528-4608-94F7-F3F31E9CB403}" dt="2023-05-06T03:25:58.736" v="10291" actId="2711"/>
          <ac:spMkLst>
            <pc:docMk/>
            <pc:sldMk cId="1128524353" sldId="328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25:58.736" v="10291" actId="2711"/>
          <ac:spMkLst>
            <pc:docMk/>
            <pc:sldMk cId="1128524353" sldId="328"/>
            <ac:spMk id="9" creationId="{662DF6B7-5A35-401C-9370-402F2A1A4796}"/>
          </ac:spMkLst>
        </pc:spChg>
        <pc:spChg chg="mod">
          <ac:chgData name="谷口 幸正" userId="d9fe513b-f051-48aa-8273-a3048b0f912e" providerId="ADAL" clId="{40294683-C528-4608-94F7-F3F31E9CB403}" dt="2023-05-06T03:25:58.736" v="10291" actId="2711"/>
          <ac:spMkLst>
            <pc:docMk/>
            <pc:sldMk cId="1128524353" sldId="328"/>
            <ac:spMk id="36" creationId="{26894171-9570-427B-8FA0-A6EEEA2D7102}"/>
          </ac:spMkLst>
        </pc:spChg>
        <pc:graphicFrameChg chg="mod">
          <ac:chgData name="谷口 幸正" userId="d9fe513b-f051-48aa-8273-a3048b0f912e" providerId="ADAL" clId="{40294683-C528-4608-94F7-F3F31E9CB403}" dt="2023-05-06T03:25:58.736" v="10291" actId="2711"/>
          <ac:graphicFrameMkLst>
            <pc:docMk/>
            <pc:sldMk cId="1128524353" sldId="328"/>
            <ac:graphicFrameMk id="4" creationId="{3A2EE782-CF89-4D90-ADDD-B9C048A55038}"/>
          </ac:graphicFrameMkLst>
        </pc:graphicFrameChg>
      </pc:sldChg>
      <pc:sldChg chg="modSp mod">
        <pc:chgData name="谷口 幸正" userId="d9fe513b-f051-48aa-8273-a3048b0f912e" providerId="ADAL" clId="{40294683-C528-4608-94F7-F3F31E9CB403}" dt="2023-05-06T03:26:09.695" v="10292" actId="2711"/>
        <pc:sldMkLst>
          <pc:docMk/>
          <pc:sldMk cId="2993065516" sldId="329"/>
        </pc:sldMkLst>
        <pc:spChg chg="mod">
          <ac:chgData name="谷口 幸正" userId="d9fe513b-f051-48aa-8273-a3048b0f912e" providerId="ADAL" clId="{40294683-C528-4608-94F7-F3F31E9CB403}" dt="2023-05-06T03:26:09.695" v="10292" actId="2711"/>
          <ac:spMkLst>
            <pc:docMk/>
            <pc:sldMk cId="2993065516" sldId="329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26:09.695" v="10292" actId="2711"/>
          <ac:spMkLst>
            <pc:docMk/>
            <pc:sldMk cId="2993065516" sldId="329"/>
            <ac:spMk id="36" creationId="{26894171-9570-427B-8FA0-A6EEEA2D7102}"/>
          </ac:spMkLst>
        </pc:spChg>
      </pc:sldChg>
      <pc:sldChg chg="modSp mod">
        <pc:chgData name="谷口 幸正" userId="d9fe513b-f051-48aa-8273-a3048b0f912e" providerId="ADAL" clId="{40294683-C528-4608-94F7-F3F31E9CB403}" dt="2023-05-06T03:26:45.712" v="10298" actId="20577"/>
        <pc:sldMkLst>
          <pc:docMk/>
          <pc:sldMk cId="990737653" sldId="330"/>
        </pc:sldMkLst>
        <pc:spChg chg="mod">
          <ac:chgData name="谷口 幸正" userId="d9fe513b-f051-48aa-8273-a3048b0f912e" providerId="ADAL" clId="{40294683-C528-4608-94F7-F3F31E9CB403}" dt="2023-05-06T03:26:25.550" v="10293" actId="2711"/>
          <ac:spMkLst>
            <pc:docMk/>
            <pc:sldMk cId="990737653" sldId="330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26:25.550" v="10293" actId="2711"/>
          <ac:spMkLst>
            <pc:docMk/>
            <pc:sldMk cId="990737653" sldId="330"/>
            <ac:spMk id="5" creationId="{3B4A4272-217C-422C-B29F-6348189F83F3}"/>
          </ac:spMkLst>
        </pc:spChg>
        <pc:spChg chg="mod">
          <ac:chgData name="谷口 幸正" userId="d9fe513b-f051-48aa-8273-a3048b0f912e" providerId="ADAL" clId="{40294683-C528-4608-94F7-F3F31E9CB403}" dt="2023-05-06T03:26:25.550" v="10293" actId="2711"/>
          <ac:spMkLst>
            <pc:docMk/>
            <pc:sldMk cId="990737653" sldId="330"/>
            <ac:spMk id="7" creationId="{FC948978-BCA7-4FE8-9773-E55943B95F90}"/>
          </ac:spMkLst>
        </pc:spChg>
        <pc:spChg chg="mod">
          <ac:chgData name="谷口 幸正" userId="d9fe513b-f051-48aa-8273-a3048b0f912e" providerId="ADAL" clId="{40294683-C528-4608-94F7-F3F31E9CB403}" dt="2023-05-06T03:26:43.718" v="10297" actId="20577"/>
          <ac:spMkLst>
            <pc:docMk/>
            <pc:sldMk cId="990737653" sldId="330"/>
            <ac:spMk id="8" creationId="{842735E4-96F3-44FC-80C3-408E19A13D1D}"/>
          </ac:spMkLst>
        </pc:spChg>
        <pc:spChg chg="mod">
          <ac:chgData name="谷口 幸正" userId="d9fe513b-f051-48aa-8273-a3048b0f912e" providerId="ADAL" clId="{40294683-C528-4608-94F7-F3F31E9CB403}" dt="2023-05-06T03:26:25.550" v="10293" actId="2711"/>
          <ac:spMkLst>
            <pc:docMk/>
            <pc:sldMk cId="990737653" sldId="330"/>
            <ac:spMk id="10" creationId="{084BAE3D-5695-4066-8171-7F2F218B5D31}"/>
          </ac:spMkLst>
        </pc:spChg>
        <pc:spChg chg="mod">
          <ac:chgData name="谷口 幸正" userId="d9fe513b-f051-48aa-8273-a3048b0f912e" providerId="ADAL" clId="{40294683-C528-4608-94F7-F3F31E9CB403}" dt="2023-05-06T03:26:25.550" v="10293" actId="2711"/>
          <ac:spMkLst>
            <pc:docMk/>
            <pc:sldMk cId="990737653" sldId="330"/>
            <ac:spMk id="11" creationId="{7BEEC53F-BD6D-4FF7-B93A-B4A281021E78}"/>
          </ac:spMkLst>
        </pc:spChg>
        <pc:spChg chg="mod">
          <ac:chgData name="谷口 幸正" userId="d9fe513b-f051-48aa-8273-a3048b0f912e" providerId="ADAL" clId="{40294683-C528-4608-94F7-F3F31E9CB403}" dt="2023-05-06T03:26:45.712" v="10298" actId="20577"/>
          <ac:spMkLst>
            <pc:docMk/>
            <pc:sldMk cId="990737653" sldId="330"/>
            <ac:spMk id="13" creationId="{18C93821-BA71-4553-BC82-A64F530CD742}"/>
          </ac:spMkLst>
        </pc:spChg>
        <pc:spChg chg="mod">
          <ac:chgData name="谷口 幸正" userId="d9fe513b-f051-48aa-8273-a3048b0f912e" providerId="ADAL" clId="{40294683-C528-4608-94F7-F3F31E9CB403}" dt="2023-05-06T03:26:40.808" v="10296" actId="403"/>
          <ac:spMkLst>
            <pc:docMk/>
            <pc:sldMk cId="990737653" sldId="330"/>
            <ac:spMk id="16" creationId="{11BB4846-A1A7-4E94-ACAD-BDBA256F856F}"/>
          </ac:spMkLst>
        </pc:spChg>
        <pc:spChg chg="mod">
          <ac:chgData name="谷口 幸正" userId="d9fe513b-f051-48aa-8273-a3048b0f912e" providerId="ADAL" clId="{40294683-C528-4608-94F7-F3F31E9CB403}" dt="2023-05-06T03:26:40.808" v="10296" actId="403"/>
          <ac:spMkLst>
            <pc:docMk/>
            <pc:sldMk cId="990737653" sldId="330"/>
            <ac:spMk id="20" creationId="{97479687-875C-4DAE-B6E9-7B2B116A846C}"/>
          </ac:spMkLst>
        </pc:spChg>
        <pc:spChg chg="mod">
          <ac:chgData name="谷口 幸正" userId="d9fe513b-f051-48aa-8273-a3048b0f912e" providerId="ADAL" clId="{40294683-C528-4608-94F7-F3F31E9CB403}" dt="2023-05-06T03:26:25.550" v="10293" actId="2711"/>
          <ac:spMkLst>
            <pc:docMk/>
            <pc:sldMk cId="990737653" sldId="330"/>
            <ac:spMk id="36" creationId="{26894171-9570-427B-8FA0-A6EEEA2D7102}"/>
          </ac:spMkLst>
        </pc:spChg>
        <pc:cxnChg chg="mod">
          <ac:chgData name="谷口 幸正" userId="d9fe513b-f051-48aa-8273-a3048b0f912e" providerId="ADAL" clId="{40294683-C528-4608-94F7-F3F31E9CB403}" dt="2023-05-06T03:26:40.808" v="10296" actId="403"/>
          <ac:cxnSpMkLst>
            <pc:docMk/>
            <pc:sldMk cId="990737653" sldId="330"/>
            <ac:cxnSpMk id="9" creationId="{19E186EB-9AC8-4C74-BC59-00A7C5D2D045}"/>
          </ac:cxnSpMkLst>
        </pc:cxnChg>
        <pc:cxnChg chg="mod">
          <ac:chgData name="谷口 幸正" userId="d9fe513b-f051-48aa-8273-a3048b0f912e" providerId="ADAL" clId="{40294683-C528-4608-94F7-F3F31E9CB403}" dt="2023-05-06T03:26:40.808" v="10296" actId="403"/>
          <ac:cxnSpMkLst>
            <pc:docMk/>
            <pc:sldMk cId="990737653" sldId="330"/>
            <ac:cxnSpMk id="14" creationId="{AE6B2CD1-F6B7-48DE-A72B-EEE0312B801F}"/>
          </ac:cxnSpMkLst>
        </pc:cxnChg>
        <pc:cxnChg chg="mod">
          <ac:chgData name="谷口 幸正" userId="d9fe513b-f051-48aa-8273-a3048b0f912e" providerId="ADAL" clId="{40294683-C528-4608-94F7-F3F31E9CB403}" dt="2023-05-06T03:26:40.808" v="10296" actId="403"/>
          <ac:cxnSpMkLst>
            <pc:docMk/>
            <pc:sldMk cId="990737653" sldId="330"/>
            <ac:cxnSpMk id="17" creationId="{79DDA155-1699-43CE-A8B7-32DFC2E89691}"/>
          </ac:cxnSpMkLst>
        </pc:cxnChg>
        <pc:cxnChg chg="mod">
          <ac:chgData name="谷口 幸正" userId="d9fe513b-f051-48aa-8273-a3048b0f912e" providerId="ADAL" clId="{40294683-C528-4608-94F7-F3F31E9CB403}" dt="2023-05-06T03:26:40.808" v="10296" actId="403"/>
          <ac:cxnSpMkLst>
            <pc:docMk/>
            <pc:sldMk cId="990737653" sldId="330"/>
            <ac:cxnSpMk id="18" creationId="{5A641E2E-1F4D-4030-B89A-755616782202}"/>
          </ac:cxnSpMkLst>
        </pc:cxnChg>
        <pc:cxnChg chg="mod">
          <ac:chgData name="谷口 幸正" userId="d9fe513b-f051-48aa-8273-a3048b0f912e" providerId="ADAL" clId="{40294683-C528-4608-94F7-F3F31E9CB403}" dt="2023-05-06T03:26:40.808" v="10296" actId="403"/>
          <ac:cxnSpMkLst>
            <pc:docMk/>
            <pc:sldMk cId="990737653" sldId="330"/>
            <ac:cxnSpMk id="21" creationId="{D3108EC4-C877-48F2-A254-49B544C63C48}"/>
          </ac:cxnSpMkLst>
        </pc:cxnChg>
        <pc:cxnChg chg="mod">
          <ac:chgData name="谷口 幸正" userId="d9fe513b-f051-48aa-8273-a3048b0f912e" providerId="ADAL" clId="{40294683-C528-4608-94F7-F3F31E9CB403}" dt="2023-05-06T03:26:40.808" v="10296" actId="403"/>
          <ac:cxnSpMkLst>
            <pc:docMk/>
            <pc:sldMk cId="990737653" sldId="330"/>
            <ac:cxnSpMk id="22" creationId="{F5C2934E-3FBD-4366-8054-3D486409BF11}"/>
          </ac:cxnSpMkLst>
        </pc:cxnChg>
      </pc:sldChg>
      <pc:sldChg chg="modSp mod">
        <pc:chgData name="谷口 幸正" userId="d9fe513b-f051-48aa-8273-a3048b0f912e" providerId="ADAL" clId="{40294683-C528-4608-94F7-F3F31E9CB403}" dt="2023-05-06T03:26:56.497" v="10299" actId="2711"/>
        <pc:sldMkLst>
          <pc:docMk/>
          <pc:sldMk cId="1845372170" sldId="331"/>
        </pc:sldMkLst>
        <pc:spChg chg="mod">
          <ac:chgData name="谷口 幸正" userId="d9fe513b-f051-48aa-8273-a3048b0f912e" providerId="ADAL" clId="{40294683-C528-4608-94F7-F3F31E9CB403}" dt="2023-05-06T03:26:56.497" v="10299" actId="2711"/>
          <ac:spMkLst>
            <pc:docMk/>
            <pc:sldMk cId="1845372170" sldId="331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26:56.497" v="10299" actId="2711"/>
          <ac:spMkLst>
            <pc:docMk/>
            <pc:sldMk cId="1845372170" sldId="331"/>
            <ac:spMk id="36" creationId="{26894171-9570-427B-8FA0-A6EEEA2D7102}"/>
          </ac:spMkLst>
        </pc:spChg>
      </pc:sldChg>
      <pc:sldChg chg="modSp mod">
        <pc:chgData name="谷口 幸正" userId="d9fe513b-f051-48aa-8273-a3048b0f912e" providerId="ADAL" clId="{40294683-C528-4608-94F7-F3F31E9CB403}" dt="2023-05-06T03:27:21.459" v="10303" actId="1076"/>
        <pc:sldMkLst>
          <pc:docMk/>
          <pc:sldMk cId="1731420243" sldId="332"/>
        </pc:sldMkLst>
        <pc:spChg chg="mod">
          <ac:chgData name="谷口 幸正" userId="d9fe513b-f051-48aa-8273-a3048b0f912e" providerId="ADAL" clId="{40294683-C528-4608-94F7-F3F31E9CB403}" dt="2023-05-06T03:27:08.933" v="10300" actId="2711"/>
          <ac:spMkLst>
            <pc:docMk/>
            <pc:sldMk cId="1731420243" sldId="332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27:08.933" v="10300" actId="2711"/>
          <ac:spMkLst>
            <pc:docMk/>
            <pc:sldMk cId="1731420243" sldId="332"/>
            <ac:spMk id="7" creationId="{4616AAFD-99CD-4C42-922B-7D8968F17F6B}"/>
          </ac:spMkLst>
        </pc:spChg>
        <pc:spChg chg="mod">
          <ac:chgData name="谷口 幸正" userId="d9fe513b-f051-48aa-8273-a3048b0f912e" providerId="ADAL" clId="{40294683-C528-4608-94F7-F3F31E9CB403}" dt="2023-05-06T03:27:08.933" v="10300" actId="2711"/>
          <ac:spMkLst>
            <pc:docMk/>
            <pc:sldMk cId="1731420243" sldId="332"/>
            <ac:spMk id="8" creationId="{53F45840-B152-4F2C-BD49-7E7EFB5A7E8B}"/>
          </ac:spMkLst>
        </pc:spChg>
        <pc:spChg chg="mod">
          <ac:chgData name="谷口 幸正" userId="d9fe513b-f051-48aa-8273-a3048b0f912e" providerId="ADAL" clId="{40294683-C528-4608-94F7-F3F31E9CB403}" dt="2023-05-06T03:27:08.933" v="10300" actId="2711"/>
          <ac:spMkLst>
            <pc:docMk/>
            <pc:sldMk cId="1731420243" sldId="332"/>
            <ac:spMk id="9" creationId="{4F29F8EC-CFBB-4D66-A100-69F69E5556F2}"/>
          </ac:spMkLst>
        </pc:spChg>
        <pc:spChg chg="mod">
          <ac:chgData name="谷口 幸正" userId="d9fe513b-f051-48aa-8273-a3048b0f912e" providerId="ADAL" clId="{40294683-C528-4608-94F7-F3F31E9CB403}" dt="2023-05-06T03:27:08.933" v="10300" actId="2711"/>
          <ac:spMkLst>
            <pc:docMk/>
            <pc:sldMk cId="1731420243" sldId="332"/>
            <ac:spMk id="10" creationId="{B7F5F882-49AC-4699-9E86-34EEEB7A7DB8}"/>
          </ac:spMkLst>
        </pc:spChg>
        <pc:spChg chg="mod">
          <ac:chgData name="谷口 幸正" userId="d9fe513b-f051-48aa-8273-a3048b0f912e" providerId="ADAL" clId="{40294683-C528-4608-94F7-F3F31E9CB403}" dt="2023-05-06T03:27:18.387" v="10302" actId="2711"/>
          <ac:spMkLst>
            <pc:docMk/>
            <pc:sldMk cId="1731420243" sldId="332"/>
            <ac:spMk id="11" creationId="{0B631783-DE6B-425E-BE3C-2FF3A4114909}"/>
          </ac:spMkLst>
        </pc:spChg>
        <pc:spChg chg="mod">
          <ac:chgData name="谷口 幸正" userId="d9fe513b-f051-48aa-8273-a3048b0f912e" providerId="ADAL" clId="{40294683-C528-4608-94F7-F3F31E9CB403}" dt="2023-05-06T03:27:18.387" v="10302" actId="2711"/>
          <ac:spMkLst>
            <pc:docMk/>
            <pc:sldMk cId="1731420243" sldId="332"/>
            <ac:spMk id="14" creationId="{965917BD-6003-4465-BD42-A2B449006BBE}"/>
          </ac:spMkLst>
        </pc:spChg>
        <pc:spChg chg="mod">
          <ac:chgData name="谷口 幸正" userId="d9fe513b-f051-48aa-8273-a3048b0f912e" providerId="ADAL" clId="{40294683-C528-4608-94F7-F3F31E9CB403}" dt="2023-05-06T03:27:21.459" v="10303" actId="1076"/>
          <ac:spMkLst>
            <pc:docMk/>
            <pc:sldMk cId="1731420243" sldId="332"/>
            <ac:spMk id="15" creationId="{19696DE7-6183-40C5-ACA8-3310771D102E}"/>
          </ac:spMkLst>
        </pc:spChg>
        <pc:spChg chg="mod">
          <ac:chgData name="谷口 幸正" userId="d9fe513b-f051-48aa-8273-a3048b0f912e" providerId="ADAL" clId="{40294683-C528-4608-94F7-F3F31E9CB403}" dt="2023-05-06T03:27:08.933" v="10300" actId="2711"/>
          <ac:spMkLst>
            <pc:docMk/>
            <pc:sldMk cId="1731420243" sldId="332"/>
            <ac:spMk id="36" creationId="{26894171-9570-427B-8FA0-A6EEEA2D7102}"/>
          </ac:spMkLst>
        </pc:spChg>
      </pc:sldChg>
      <pc:sldChg chg="modSp mod">
        <pc:chgData name="谷口 幸正" userId="d9fe513b-f051-48aa-8273-a3048b0f912e" providerId="ADAL" clId="{40294683-C528-4608-94F7-F3F31E9CB403}" dt="2023-05-06T03:27:35.599" v="10305" actId="14100"/>
        <pc:sldMkLst>
          <pc:docMk/>
          <pc:sldMk cId="2794512456" sldId="333"/>
        </pc:sldMkLst>
        <pc:spChg chg="mod">
          <ac:chgData name="谷口 幸正" userId="d9fe513b-f051-48aa-8273-a3048b0f912e" providerId="ADAL" clId="{40294683-C528-4608-94F7-F3F31E9CB403}" dt="2023-05-06T03:27:29.960" v="10304" actId="2711"/>
          <ac:spMkLst>
            <pc:docMk/>
            <pc:sldMk cId="2794512456" sldId="333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27:29.960" v="10304" actId="2711"/>
          <ac:spMkLst>
            <pc:docMk/>
            <pc:sldMk cId="2794512456" sldId="333"/>
            <ac:spMk id="36" creationId="{26894171-9570-427B-8FA0-A6EEEA2D7102}"/>
          </ac:spMkLst>
        </pc:spChg>
        <pc:spChg chg="mod">
          <ac:chgData name="谷口 幸正" userId="d9fe513b-f051-48aa-8273-a3048b0f912e" providerId="ADAL" clId="{40294683-C528-4608-94F7-F3F31E9CB403}" dt="2023-05-06T03:27:35.599" v="10305" actId="14100"/>
          <ac:spMkLst>
            <pc:docMk/>
            <pc:sldMk cId="2794512456" sldId="333"/>
            <ac:spMk id="49" creationId="{7BA5219B-E4F2-457C-B46B-7E78CCD528B7}"/>
          </ac:spMkLst>
        </pc:spChg>
      </pc:sldChg>
      <pc:sldChg chg="modSp mod">
        <pc:chgData name="谷口 幸正" userId="d9fe513b-f051-48aa-8273-a3048b0f912e" providerId="ADAL" clId="{40294683-C528-4608-94F7-F3F31E9CB403}" dt="2023-05-06T03:27:45.121" v="10306" actId="2711"/>
        <pc:sldMkLst>
          <pc:docMk/>
          <pc:sldMk cId="3469334689" sldId="334"/>
        </pc:sldMkLst>
        <pc:spChg chg="mod">
          <ac:chgData name="谷口 幸正" userId="d9fe513b-f051-48aa-8273-a3048b0f912e" providerId="ADAL" clId="{40294683-C528-4608-94F7-F3F31E9CB403}" dt="2023-05-06T03:27:45.121" v="10306" actId="2711"/>
          <ac:spMkLst>
            <pc:docMk/>
            <pc:sldMk cId="3469334689" sldId="334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27:45.121" v="10306" actId="2711"/>
          <ac:spMkLst>
            <pc:docMk/>
            <pc:sldMk cId="3469334689" sldId="334"/>
            <ac:spMk id="36" creationId="{26894171-9570-427B-8FA0-A6EEEA2D7102}"/>
          </ac:spMkLst>
        </pc:spChg>
      </pc:sldChg>
      <pc:sldChg chg="modSp mod">
        <pc:chgData name="谷口 幸正" userId="d9fe513b-f051-48aa-8273-a3048b0f912e" providerId="ADAL" clId="{40294683-C528-4608-94F7-F3F31E9CB403}" dt="2023-05-06T03:28:03.498" v="10308" actId="20577"/>
        <pc:sldMkLst>
          <pc:docMk/>
          <pc:sldMk cId="2421937038" sldId="335"/>
        </pc:sldMkLst>
        <pc:spChg chg="mod">
          <ac:chgData name="谷口 幸正" userId="d9fe513b-f051-48aa-8273-a3048b0f912e" providerId="ADAL" clId="{40294683-C528-4608-94F7-F3F31E9CB403}" dt="2023-05-06T03:28:03.498" v="10308" actId="20577"/>
          <ac:spMkLst>
            <pc:docMk/>
            <pc:sldMk cId="2421937038" sldId="335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27:58.985" v="10307" actId="2711"/>
          <ac:spMkLst>
            <pc:docMk/>
            <pc:sldMk cId="2421937038" sldId="335"/>
            <ac:spMk id="7" creationId="{D9A1F884-DDB8-4463-8D82-61B6A0F8306C}"/>
          </ac:spMkLst>
        </pc:spChg>
        <pc:spChg chg="mod">
          <ac:chgData name="谷口 幸正" userId="d9fe513b-f051-48aa-8273-a3048b0f912e" providerId="ADAL" clId="{40294683-C528-4608-94F7-F3F31E9CB403}" dt="2023-05-06T03:27:58.985" v="10307" actId="2711"/>
          <ac:spMkLst>
            <pc:docMk/>
            <pc:sldMk cId="2421937038" sldId="335"/>
            <ac:spMk id="9" creationId="{BB575794-B69C-4A95-8239-79EA3061EDE6}"/>
          </ac:spMkLst>
        </pc:spChg>
        <pc:spChg chg="mod">
          <ac:chgData name="谷口 幸正" userId="d9fe513b-f051-48aa-8273-a3048b0f912e" providerId="ADAL" clId="{40294683-C528-4608-94F7-F3F31E9CB403}" dt="2023-05-06T03:27:58.985" v="10307" actId="2711"/>
          <ac:spMkLst>
            <pc:docMk/>
            <pc:sldMk cId="2421937038" sldId="335"/>
            <ac:spMk id="11" creationId="{C2A90BD9-5BCF-4D92-AEF4-F22677DB1B1F}"/>
          </ac:spMkLst>
        </pc:spChg>
        <pc:spChg chg="mod">
          <ac:chgData name="谷口 幸正" userId="d9fe513b-f051-48aa-8273-a3048b0f912e" providerId="ADAL" clId="{40294683-C528-4608-94F7-F3F31E9CB403}" dt="2023-05-06T03:27:58.985" v="10307" actId="2711"/>
          <ac:spMkLst>
            <pc:docMk/>
            <pc:sldMk cId="2421937038" sldId="335"/>
            <ac:spMk id="13" creationId="{D75B4443-8D3A-4D48-958D-36C1230FCC57}"/>
          </ac:spMkLst>
        </pc:spChg>
        <pc:spChg chg="mod">
          <ac:chgData name="谷口 幸正" userId="d9fe513b-f051-48aa-8273-a3048b0f912e" providerId="ADAL" clId="{40294683-C528-4608-94F7-F3F31E9CB403}" dt="2023-05-06T03:27:58.985" v="10307" actId="2711"/>
          <ac:spMkLst>
            <pc:docMk/>
            <pc:sldMk cId="2421937038" sldId="335"/>
            <ac:spMk id="14" creationId="{071D3A03-916A-430A-A0C1-82D4CFC0D15E}"/>
          </ac:spMkLst>
        </pc:spChg>
        <pc:spChg chg="mod">
          <ac:chgData name="谷口 幸正" userId="d9fe513b-f051-48aa-8273-a3048b0f912e" providerId="ADAL" clId="{40294683-C528-4608-94F7-F3F31E9CB403}" dt="2023-05-06T03:27:58.985" v="10307" actId="2711"/>
          <ac:spMkLst>
            <pc:docMk/>
            <pc:sldMk cId="2421937038" sldId="335"/>
            <ac:spMk id="15" creationId="{8C9D0DF8-D36D-455C-9955-61127B7ACE06}"/>
          </ac:spMkLst>
        </pc:spChg>
        <pc:spChg chg="mod">
          <ac:chgData name="谷口 幸正" userId="d9fe513b-f051-48aa-8273-a3048b0f912e" providerId="ADAL" clId="{40294683-C528-4608-94F7-F3F31E9CB403}" dt="2023-05-06T03:27:58.985" v="10307" actId="2711"/>
          <ac:spMkLst>
            <pc:docMk/>
            <pc:sldMk cId="2421937038" sldId="335"/>
            <ac:spMk id="16" creationId="{E0EFEA59-A586-49D3-877C-6DF46B8FB08C}"/>
          </ac:spMkLst>
        </pc:spChg>
        <pc:spChg chg="mod">
          <ac:chgData name="谷口 幸正" userId="d9fe513b-f051-48aa-8273-a3048b0f912e" providerId="ADAL" clId="{40294683-C528-4608-94F7-F3F31E9CB403}" dt="2023-05-06T03:27:58.985" v="10307" actId="2711"/>
          <ac:spMkLst>
            <pc:docMk/>
            <pc:sldMk cId="2421937038" sldId="335"/>
            <ac:spMk id="17" creationId="{CCF07B29-E262-4856-B463-6E2B893082E6}"/>
          </ac:spMkLst>
        </pc:spChg>
        <pc:spChg chg="mod">
          <ac:chgData name="谷口 幸正" userId="d9fe513b-f051-48aa-8273-a3048b0f912e" providerId="ADAL" clId="{40294683-C528-4608-94F7-F3F31E9CB403}" dt="2023-05-06T03:27:58.985" v="10307" actId="2711"/>
          <ac:spMkLst>
            <pc:docMk/>
            <pc:sldMk cId="2421937038" sldId="335"/>
            <ac:spMk id="18" creationId="{C9765F3D-67EA-4055-8C91-3B7C9CE036A5}"/>
          </ac:spMkLst>
        </pc:spChg>
        <pc:spChg chg="mod">
          <ac:chgData name="谷口 幸正" userId="d9fe513b-f051-48aa-8273-a3048b0f912e" providerId="ADAL" clId="{40294683-C528-4608-94F7-F3F31E9CB403}" dt="2023-05-06T03:27:58.985" v="10307" actId="2711"/>
          <ac:spMkLst>
            <pc:docMk/>
            <pc:sldMk cId="2421937038" sldId="335"/>
            <ac:spMk id="27" creationId="{21BDA9AD-A322-4622-BD70-5A2D6A5F74A4}"/>
          </ac:spMkLst>
        </pc:spChg>
        <pc:spChg chg="mod">
          <ac:chgData name="谷口 幸正" userId="d9fe513b-f051-48aa-8273-a3048b0f912e" providerId="ADAL" clId="{40294683-C528-4608-94F7-F3F31E9CB403}" dt="2023-05-06T03:27:58.985" v="10307" actId="2711"/>
          <ac:spMkLst>
            <pc:docMk/>
            <pc:sldMk cId="2421937038" sldId="335"/>
            <ac:spMk id="36" creationId="{26894171-9570-427B-8FA0-A6EEEA2D7102}"/>
          </ac:spMkLst>
        </pc:spChg>
      </pc:sldChg>
      <pc:sldChg chg="modSp mod">
        <pc:chgData name="谷口 幸正" userId="d9fe513b-f051-48aa-8273-a3048b0f912e" providerId="ADAL" clId="{40294683-C528-4608-94F7-F3F31E9CB403}" dt="2023-05-06T03:28:20.931" v="10310" actId="14100"/>
        <pc:sldMkLst>
          <pc:docMk/>
          <pc:sldMk cId="2790198391" sldId="336"/>
        </pc:sldMkLst>
        <pc:spChg chg="mod">
          <ac:chgData name="谷口 幸正" userId="d9fe513b-f051-48aa-8273-a3048b0f912e" providerId="ADAL" clId="{40294683-C528-4608-94F7-F3F31E9CB403}" dt="2023-05-06T03:28:17.557" v="10309" actId="2711"/>
          <ac:spMkLst>
            <pc:docMk/>
            <pc:sldMk cId="2790198391" sldId="336"/>
            <ac:spMk id="3" creationId="{E754AE8E-D8AC-4A60-A259-5E829816758F}"/>
          </ac:spMkLst>
        </pc:spChg>
        <pc:spChg chg="mod">
          <ac:chgData name="谷口 幸正" userId="d9fe513b-f051-48aa-8273-a3048b0f912e" providerId="ADAL" clId="{40294683-C528-4608-94F7-F3F31E9CB403}" dt="2023-05-06T03:28:20.931" v="10310" actId="14100"/>
          <ac:spMkLst>
            <pc:docMk/>
            <pc:sldMk cId="2790198391" sldId="336"/>
            <ac:spMk id="25" creationId="{418A6676-F9CE-4864-9489-817279C446C0}"/>
          </ac:spMkLst>
        </pc:spChg>
        <pc:spChg chg="mod">
          <ac:chgData name="谷口 幸正" userId="d9fe513b-f051-48aa-8273-a3048b0f912e" providerId="ADAL" clId="{40294683-C528-4608-94F7-F3F31E9CB403}" dt="2023-05-06T03:28:17.557" v="10309" actId="2711"/>
          <ac:spMkLst>
            <pc:docMk/>
            <pc:sldMk cId="2790198391" sldId="336"/>
            <ac:spMk id="26" creationId="{F8E64496-3D8E-422F-83ED-207ECE10CC0C}"/>
          </ac:spMkLst>
        </pc:spChg>
        <pc:spChg chg="mod">
          <ac:chgData name="谷口 幸正" userId="d9fe513b-f051-48aa-8273-a3048b0f912e" providerId="ADAL" clId="{40294683-C528-4608-94F7-F3F31E9CB403}" dt="2023-05-06T03:28:17.557" v="10309" actId="2711"/>
          <ac:spMkLst>
            <pc:docMk/>
            <pc:sldMk cId="2790198391" sldId="336"/>
            <ac:spMk id="29" creationId="{821CA88B-1B62-41E0-80C3-CC7017803256}"/>
          </ac:spMkLst>
        </pc:spChg>
        <pc:spChg chg="mod">
          <ac:chgData name="谷口 幸正" userId="d9fe513b-f051-48aa-8273-a3048b0f912e" providerId="ADAL" clId="{40294683-C528-4608-94F7-F3F31E9CB403}" dt="2023-05-06T03:28:17.557" v="10309" actId="2711"/>
          <ac:spMkLst>
            <pc:docMk/>
            <pc:sldMk cId="2790198391" sldId="336"/>
            <ac:spMk id="32" creationId="{5F01C62B-11A7-4802-B760-718BA34E37EE}"/>
          </ac:spMkLst>
        </pc:spChg>
        <pc:spChg chg="mod">
          <ac:chgData name="谷口 幸正" userId="d9fe513b-f051-48aa-8273-a3048b0f912e" providerId="ADAL" clId="{40294683-C528-4608-94F7-F3F31E9CB403}" dt="2023-05-06T03:28:17.557" v="10309" actId="2711"/>
          <ac:spMkLst>
            <pc:docMk/>
            <pc:sldMk cId="2790198391" sldId="336"/>
            <ac:spMk id="33" creationId="{DFBD001D-FBAE-4C51-82AE-662B69ED470D}"/>
          </ac:spMkLst>
        </pc:spChg>
        <pc:spChg chg="mod">
          <ac:chgData name="谷口 幸正" userId="d9fe513b-f051-48aa-8273-a3048b0f912e" providerId="ADAL" clId="{40294683-C528-4608-94F7-F3F31E9CB403}" dt="2023-05-06T03:28:17.557" v="10309" actId="2711"/>
          <ac:spMkLst>
            <pc:docMk/>
            <pc:sldMk cId="2790198391" sldId="336"/>
            <ac:spMk id="34" creationId="{FD7166B7-C7B9-438E-98B3-91552789C64C}"/>
          </ac:spMkLst>
        </pc:spChg>
        <pc:spChg chg="mod">
          <ac:chgData name="谷口 幸正" userId="d9fe513b-f051-48aa-8273-a3048b0f912e" providerId="ADAL" clId="{40294683-C528-4608-94F7-F3F31E9CB403}" dt="2023-05-06T03:28:17.557" v="10309" actId="2711"/>
          <ac:spMkLst>
            <pc:docMk/>
            <pc:sldMk cId="2790198391" sldId="336"/>
            <ac:spMk id="35" creationId="{A0A30EA9-7973-4F3C-8C24-429D420A0A78}"/>
          </ac:spMkLst>
        </pc:spChg>
        <pc:spChg chg="mod">
          <ac:chgData name="谷口 幸正" userId="d9fe513b-f051-48aa-8273-a3048b0f912e" providerId="ADAL" clId="{40294683-C528-4608-94F7-F3F31E9CB403}" dt="2023-05-06T03:28:17.557" v="10309" actId="2711"/>
          <ac:spMkLst>
            <pc:docMk/>
            <pc:sldMk cId="2790198391" sldId="336"/>
            <ac:spMk id="36" creationId="{26894171-9570-427B-8FA0-A6EEEA2D7102}"/>
          </ac:spMkLst>
        </pc:spChg>
        <pc:spChg chg="mod">
          <ac:chgData name="谷口 幸正" userId="d9fe513b-f051-48aa-8273-a3048b0f912e" providerId="ADAL" clId="{40294683-C528-4608-94F7-F3F31E9CB403}" dt="2023-05-06T03:28:17.557" v="10309" actId="2711"/>
          <ac:spMkLst>
            <pc:docMk/>
            <pc:sldMk cId="2790198391" sldId="336"/>
            <ac:spMk id="37" creationId="{5F48A985-E261-4768-A5D4-F4D8065211A1}"/>
          </ac:spMkLst>
        </pc:spChg>
        <pc:spChg chg="mod">
          <ac:chgData name="谷口 幸正" userId="d9fe513b-f051-48aa-8273-a3048b0f912e" providerId="ADAL" clId="{40294683-C528-4608-94F7-F3F31E9CB403}" dt="2023-05-06T03:28:17.557" v="10309" actId="2711"/>
          <ac:spMkLst>
            <pc:docMk/>
            <pc:sldMk cId="2790198391" sldId="336"/>
            <ac:spMk id="38" creationId="{CC5F1694-AE4F-4573-8A09-1A27069C4314}"/>
          </ac:spMkLst>
        </pc:spChg>
        <pc:spChg chg="mod">
          <ac:chgData name="谷口 幸正" userId="d9fe513b-f051-48aa-8273-a3048b0f912e" providerId="ADAL" clId="{40294683-C528-4608-94F7-F3F31E9CB403}" dt="2023-05-06T03:28:17.557" v="10309" actId="2711"/>
          <ac:spMkLst>
            <pc:docMk/>
            <pc:sldMk cId="2790198391" sldId="336"/>
            <ac:spMk id="46" creationId="{F9FC5C9E-DD48-483F-B7E4-B5C21F4F5F1E}"/>
          </ac:spMkLst>
        </pc:spChg>
        <pc:spChg chg="mod">
          <ac:chgData name="谷口 幸正" userId="d9fe513b-f051-48aa-8273-a3048b0f912e" providerId="ADAL" clId="{40294683-C528-4608-94F7-F3F31E9CB403}" dt="2023-05-06T03:28:17.557" v="10309" actId="2711"/>
          <ac:spMkLst>
            <pc:docMk/>
            <pc:sldMk cId="2790198391" sldId="336"/>
            <ac:spMk id="48" creationId="{C4FCBBC0-3385-4B09-9547-A0E26E8FFD5B}"/>
          </ac:spMkLst>
        </pc:spChg>
        <pc:grpChg chg="mod">
          <ac:chgData name="谷口 幸正" userId="d9fe513b-f051-48aa-8273-a3048b0f912e" providerId="ADAL" clId="{40294683-C528-4608-94F7-F3F31E9CB403}" dt="2023-05-06T03:28:17.557" v="10309" actId="2711"/>
          <ac:grpSpMkLst>
            <pc:docMk/>
            <pc:sldMk cId="2790198391" sldId="336"/>
            <ac:grpSpMk id="31" creationId="{BA1CF7D4-2889-45A5-B738-3B9D614F77AC}"/>
          </ac:grpSpMkLst>
        </pc:grpChg>
      </pc:sldChg>
      <pc:sldMasterChg chg="delSp mod delSldLayout modSldLayout">
        <pc:chgData name="谷口 幸正" userId="d9fe513b-f051-48aa-8273-a3048b0f912e" providerId="ADAL" clId="{40294683-C528-4608-94F7-F3F31E9CB403}" dt="2023-04-22T00:33:18.424" v="62" actId="478"/>
        <pc:sldMasterMkLst>
          <pc:docMk/>
          <pc:sldMasterMk cId="3377483766" sldId="2147483660"/>
        </pc:sldMasterMkLst>
        <pc:spChg chg="del">
          <ac:chgData name="谷口 幸正" userId="d9fe513b-f051-48aa-8273-a3048b0f912e" providerId="ADAL" clId="{40294683-C528-4608-94F7-F3F31E9CB403}" dt="2023-04-22T00:33:18.424" v="62" actId="478"/>
          <ac:spMkLst>
            <pc:docMk/>
            <pc:sldMasterMk cId="3377483766" sldId="2147483660"/>
            <ac:spMk id="2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33:18.424" v="62" actId="478"/>
          <ac:spMkLst>
            <pc:docMk/>
            <pc:sldMasterMk cId="3377483766" sldId="2147483660"/>
            <ac:spMk id="3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33:18.424" v="62" actId="478"/>
          <ac:spMkLst>
            <pc:docMk/>
            <pc:sldMasterMk cId="3377483766" sldId="2147483660"/>
            <ac:spMk id="4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33:18.424" v="62" actId="478"/>
          <ac:spMkLst>
            <pc:docMk/>
            <pc:sldMasterMk cId="3377483766" sldId="2147483660"/>
            <ac:spMk id="5" creationId="{00000000-0000-0000-0000-000000000000}"/>
          </ac:spMkLst>
        </pc:spChg>
        <pc:spChg chg="del">
          <ac:chgData name="谷口 幸正" userId="d9fe513b-f051-48aa-8273-a3048b0f912e" providerId="ADAL" clId="{40294683-C528-4608-94F7-F3F31E9CB403}" dt="2023-04-22T00:33:18.424" v="62" actId="478"/>
          <ac:spMkLst>
            <pc:docMk/>
            <pc:sldMasterMk cId="3377483766" sldId="2147483660"/>
            <ac:spMk id="6" creationId="{00000000-0000-0000-0000-000000000000}"/>
          </ac:spMkLst>
        </pc:spChg>
        <pc:sldLayoutChg chg="delSp mod">
          <pc:chgData name="谷口 幸正" userId="d9fe513b-f051-48aa-8273-a3048b0f912e" providerId="ADAL" clId="{40294683-C528-4608-94F7-F3F31E9CB403}" dt="2023-04-22T00:33:14.272" v="61" actId="478"/>
          <pc:sldLayoutMkLst>
            <pc:docMk/>
            <pc:sldMasterMk cId="3377483766" sldId="2147483660"/>
            <pc:sldLayoutMk cId="1412982800" sldId="2147483661"/>
          </pc:sldLayoutMkLst>
          <pc:spChg chg="del">
            <ac:chgData name="谷口 幸正" userId="d9fe513b-f051-48aa-8273-a3048b0f912e" providerId="ADAL" clId="{40294683-C528-4608-94F7-F3F31E9CB403}" dt="2023-04-22T00:33:12.099" v="60" actId="478"/>
            <ac:spMkLst>
              <pc:docMk/>
              <pc:sldMasterMk cId="3377483766" sldId="2147483660"/>
              <pc:sldLayoutMk cId="1412982800" sldId="2147483661"/>
              <ac:spMk id="2" creationId="{00000000-0000-0000-0000-000000000000}"/>
            </ac:spMkLst>
          </pc:spChg>
          <pc:spChg chg="del">
            <ac:chgData name="谷口 幸正" userId="d9fe513b-f051-48aa-8273-a3048b0f912e" providerId="ADAL" clId="{40294683-C528-4608-94F7-F3F31E9CB403}" dt="2023-04-22T00:33:14.272" v="61" actId="478"/>
            <ac:spMkLst>
              <pc:docMk/>
              <pc:sldMasterMk cId="3377483766" sldId="2147483660"/>
              <pc:sldLayoutMk cId="1412982800" sldId="2147483661"/>
              <ac:spMk id="3" creationId="{00000000-0000-0000-0000-000000000000}"/>
            </ac:spMkLst>
          </pc:spChg>
          <pc:spChg chg="del">
            <ac:chgData name="谷口 幸正" userId="d9fe513b-f051-48aa-8273-a3048b0f912e" providerId="ADAL" clId="{40294683-C528-4608-94F7-F3F31E9CB403}" dt="2023-04-22T00:33:14.272" v="61" actId="478"/>
            <ac:spMkLst>
              <pc:docMk/>
              <pc:sldMasterMk cId="3377483766" sldId="2147483660"/>
              <pc:sldLayoutMk cId="1412982800" sldId="2147483661"/>
              <ac:spMk id="4" creationId="{00000000-0000-0000-0000-000000000000}"/>
            </ac:spMkLst>
          </pc:spChg>
          <pc:spChg chg="del">
            <ac:chgData name="谷口 幸正" userId="d9fe513b-f051-48aa-8273-a3048b0f912e" providerId="ADAL" clId="{40294683-C528-4608-94F7-F3F31E9CB403}" dt="2023-04-22T00:33:14.272" v="61" actId="478"/>
            <ac:spMkLst>
              <pc:docMk/>
              <pc:sldMasterMk cId="3377483766" sldId="2147483660"/>
              <pc:sldLayoutMk cId="1412982800" sldId="2147483661"/>
              <ac:spMk id="5" creationId="{00000000-0000-0000-0000-000000000000}"/>
            </ac:spMkLst>
          </pc:spChg>
          <pc:spChg chg="del">
            <ac:chgData name="谷口 幸正" userId="d9fe513b-f051-48aa-8273-a3048b0f912e" providerId="ADAL" clId="{40294683-C528-4608-94F7-F3F31E9CB403}" dt="2023-04-22T00:32:26.641" v="43" actId="478"/>
            <ac:spMkLst>
              <pc:docMk/>
              <pc:sldMasterMk cId="3377483766" sldId="2147483660"/>
              <pc:sldLayoutMk cId="1412982800" sldId="2147483661"/>
              <ac:spMk id="6" creationId="{00000000-0000-0000-0000-000000000000}"/>
            </ac:spMkLst>
          </pc:spChg>
          <pc:spChg chg="del">
            <ac:chgData name="谷口 幸正" userId="d9fe513b-f051-48aa-8273-a3048b0f912e" providerId="ADAL" clId="{40294683-C528-4608-94F7-F3F31E9CB403}" dt="2023-04-22T00:32:24.776" v="42" actId="478"/>
            <ac:spMkLst>
              <pc:docMk/>
              <pc:sldMasterMk cId="3377483766" sldId="2147483660"/>
              <pc:sldLayoutMk cId="1412982800" sldId="2147483661"/>
              <ac:spMk id="7" creationId="{00000000-0000-0000-0000-000000000000}"/>
            </ac:spMkLst>
          </pc:spChg>
        </pc:sldLayoutChg>
        <pc:sldLayoutChg chg="del">
          <pc:chgData name="谷口 幸正" userId="d9fe513b-f051-48aa-8273-a3048b0f912e" providerId="ADAL" clId="{40294683-C528-4608-94F7-F3F31E9CB403}" dt="2023-04-22T00:32:58.535" v="54" actId="2696"/>
          <pc:sldLayoutMkLst>
            <pc:docMk/>
            <pc:sldMasterMk cId="3377483766" sldId="2147483660"/>
            <pc:sldLayoutMk cId="3732061371" sldId="2147483662"/>
          </pc:sldLayoutMkLst>
        </pc:sldLayoutChg>
        <pc:sldLayoutChg chg="del">
          <pc:chgData name="谷口 幸正" userId="d9fe513b-f051-48aa-8273-a3048b0f912e" providerId="ADAL" clId="{40294683-C528-4608-94F7-F3F31E9CB403}" dt="2023-04-22T00:32:59.958" v="55" actId="2696"/>
          <pc:sldLayoutMkLst>
            <pc:docMk/>
            <pc:sldMasterMk cId="3377483766" sldId="2147483660"/>
            <pc:sldLayoutMk cId="287287592" sldId="2147483663"/>
          </pc:sldLayoutMkLst>
        </pc:sldLayoutChg>
        <pc:sldLayoutChg chg="del">
          <pc:chgData name="谷口 幸正" userId="d9fe513b-f051-48aa-8273-a3048b0f912e" providerId="ADAL" clId="{40294683-C528-4608-94F7-F3F31E9CB403}" dt="2023-04-22T00:33:01.195" v="56" actId="2696"/>
          <pc:sldLayoutMkLst>
            <pc:docMk/>
            <pc:sldMasterMk cId="3377483766" sldId="2147483660"/>
            <pc:sldLayoutMk cId="885235285" sldId="2147483664"/>
          </pc:sldLayoutMkLst>
        </pc:sldLayoutChg>
        <pc:sldLayoutChg chg="del">
          <pc:chgData name="谷口 幸正" userId="d9fe513b-f051-48aa-8273-a3048b0f912e" providerId="ADAL" clId="{40294683-C528-4608-94F7-F3F31E9CB403}" dt="2023-04-22T00:33:02.392" v="57" actId="2696"/>
          <pc:sldLayoutMkLst>
            <pc:docMk/>
            <pc:sldMasterMk cId="3377483766" sldId="2147483660"/>
            <pc:sldLayoutMk cId="2458192877" sldId="2147483665"/>
          </pc:sldLayoutMkLst>
        </pc:sldLayoutChg>
        <pc:sldLayoutChg chg="del">
          <pc:chgData name="谷口 幸正" userId="d9fe513b-f051-48aa-8273-a3048b0f912e" providerId="ADAL" clId="{40294683-C528-4608-94F7-F3F31E9CB403}" dt="2023-04-22T00:33:03.514" v="58" actId="2696"/>
          <pc:sldLayoutMkLst>
            <pc:docMk/>
            <pc:sldMasterMk cId="3377483766" sldId="2147483660"/>
            <pc:sldLayoutMk cId="2505236821" sldId="2147483666"/>
          </pc:sldLayoutMkLst>
        </pc:sldLayoutChg>
        <pc:sldLayoutChg chg="delSp mod">
          <pc:chgData name="谷口 幸正" userId="d9fe513b-f051-48aa-8273-a3048b0f912e" providerId="ADAL" clId="{40294683-C528-4608-94F7-F3F31E9CB403}" dt="2023-04-22T00:33:09.155" v="59" actId="478"/>
          <pc:sldLayoutMkLst>
            <pc:docMk/>
            <pc:sldMasterMk cId="3377483766" sldId="2147483660"/>
            <pc:sldLayoutMk cId="294299606" sldId="2147483667"/>
          </pc:sldLayoutMkLst>
          <pc:spChg chg="del">
            <ac:chgData name="谷口 幸正" userId="d9fe513b-f051-48aa-8273-a3048b0f912e" providerId="ADAL" clId="{40294683-C528-4608-94F7-F3F31E9CB403}" dt="2023-04-22T00:32:48.640" v="53" actId="478"/>
            <ac:spMkLst>
              <pc:docMk/>
              <pc:sldMasterMk cId="3377483766" sldId="2147483660"/>
              <pc:sldLayoutMk cId="294299606" sldId="2147483667"/>
              <ac:spMk id="2" creationId="{00000000-0000-0000-0000-000000000000}"/>
            </ac:spMkLst>
          </pc:spChg>
          <pc:spChg chg="del">
            <ac:chgData name="谷口 幸正" userId="d9fe513b-f051-48aa-8273-a3048b0f912e" providerId="ADAL" clId="{40294683-C528-4608-94F7-F3F31E9CB403}" dt="2023-04-22T00:32:48.640" v="53" actId="478"/>
            <ac:spMkLst>
              <pc:docMk/>
              <pc:sldMasterMk cId="3377483766" sldId="2147483660"/>
              <pc:sldLayoutMk cId="294299606" sldId="2147483667"/>
              <ac:spMk id="3" creationId="{00000000-0000-0000-0000-000000000000}"/>
            </ac:spMkLst>
          </pc:spChg>
          <pc:spChg chg="del">
            <ac:chgData name="谷口 幸正" userId="d9fe513b-f051-48aa-8273-a3048b0f912e" providerId="ADAL" clId="{40294683-C528-4608-94F7-F3F31E9CB403}" dt="2023-04-22T00:33:09.155" v="59" actId="478"/>
            <ac:spMkLst>
              <pc:docMk/>
              <pc:sldMasterMk cId="3377483766" sldId="2147483660"/>
              <pc:sldLayoutMk cId="294299606" sldId="2147483667"/>
              <ac:spMk id="4" creationId="{00000000-0000-0000-0000-000000000000}"/>
            </ac:spMkLst>
          </pc:spChg>
        </pc:sldLayoutChg>
        <pc:sldLayoutChg chg="del">
          <pc:chgData name="谷口 幸正" userId="d9fe513b-f051-48aa-8273-a3048b0f912e" providerId="ADAL" clId="{40294683-C528-4608-94F7-F3F31E9CB403}" dt="2023-04-22T00:32:45.362" v="52" actId="2696"/>
          <pc:sldLayoutMkLst>
            <pc:docMk/>
            <pc:sldMasterMk cId="3377483766" sldId="2147483660"/>
            <pc:sldLayoutMk cId="4131025107" sldId="2147483668"/>
          </pc:sldLayoutMkLst>
        </pc:sldLayoutChg>
        <pc:sldLayoutChg chg="del">
          <pc:chgData name="谷口 幸正" userId="d9fe513b-f051-48aa-8273-a3048b0f912e" providerId="ADAL" clId="{40294683-C528-4608-94F7-F3F31E9CB403}" dt="2023-04-22T00:32:43.128" v="45" actId="2696"/>
          <pc:sldLayoutMkLst>
            <pc:docMk/>
            <pc:sldMasterMk cId="3377483766" sldId="2147483660"/>
            <pc:sldLayoutMk cId="3650360916" sldId="2147483669"/>
          </pc:sldLayoutMkLst>
        </pc:sldLayoutChg>
        <pc:sldLayoutChg chg="del">
          <pc:chgData name="谷口 幸正" userId="d9fe513b-f051-48aa-8273-a3048b0f912e" providerId="ADAL" clId="{40294683-C528-4608-94F7-F3F31E9CB403}" dt="2023-04-22T00:32:43.128" v="46" actId="2696"/>
          <pc:sldLayoutMkLst>
            <pc:docMk/>
            <pc:sldMasterMk cId="3377483766" sldId="2147483660"/>
            <pc:sldLayoutMk cId="62552993" sldId="2147483670"/>
          </pc:sldLayoutMkLst>
        </pc:sldLayoutChg>
        <pc:sldLayoutChg chg="del">
          <pc:chgData name="谷口 幸正" userId="d9fe513b-f051-48aa-8273-a3048b0f912e" providerId="ADAL" clId="{40294683-C528-4608-94F7-F3F31E9CB403}" dt="2023-04-22T00:32:43.128" v="47" actId="2696"/>
          <pc:sldLayoutMkLst>
            <pc:docMk/>
            <pc:sldMasterMk cId="3377483766" sldId="2147483660"/>
            <pc:sldLayoutMk cId="390692717" sldId="2147483671"/>
          </pc:sldLayoutMkLst>
        </pc:sldLayoutChg>
        <pc:sldLayoutChg chg="del">
          <pc:chgData name="谷口 幸正" userId="d9fe513b-f051-48aa-8273-a3048b0f912e" providerId="ADAL" clId="{40294683-C528-4608-94F7-F3F31E9CB403}" dt="2023-04-22T00:32:43.129" v="48" actId="2696"/>
          <pc:sldLayoutMkLst>
            <pc:docMk/>
            <pc:sldMasterMk cId="3377483766" sldId="2147483660"/>
            <pc:sldLayoutMk cId="3963955661" sldId="2147483672"/>
          </pc:sldLayoutMkLst>
        </pc:sldLayoutChg>
        <pc:sldLayoutChg chg="del">
          <pc:chgData name="谷口 幸正" userId="d9fe513b-f051-48aa-8273-a3048b0f912e" providerId="ADAL" clId="{40294683-C528-4608-94F7-F3F31E9CB403}" dt="2023-04-22T00:32:43.130" v="49" actId="2696"/>
          <pc:sldLayoutMkLst>
            <pc:docMk/>
            <pc:sldMasterMk cId="3377483766" sldId="2147483660"/>
            <pc:sldLayoutMk cId="2634303260" sldId="2147483673"/>
          </pc:sldLayoutMkLst>
        </pc:sldLayoutChg>
        <pc:sldLayoutChg chg="del">
          <pc:chgData name="谷口 幸正" userId="d9fe513b-f051-48aa-8273-a3048b0f912e" providerId="ADAL" clId="{40294683-C528-4608-94F7-F3F31E9CB403}" dt="2023-04-22T00:32:43.131" v="50" actId="2696"/>
          <pc:sldLayoutMkLst>
            <pc:docMk/>
            <pc:sldMasterMk cId="3377483766" sldId="2147483660"/>
            <pc:sldLayoutMk cId="2880027259" sldId="2147483674"/>
          </pc:sldLayoutMkLst>
        </pc:sldLayoutChg>
        <pc:sldLayoutChg chg="del">
          <pc:chgData name="谷口 幸正" userId="d9fe513b-f051-48aa-8273-a3048b0f912e" providerId="ADAL" clId="{40294683-C528-4608-94F7-F3F31E9CB403}" dt="2023-04-22T00:32:43.131" v="51" actId="2696"/>
          <pc:sldLayoutMkLst>
            <pc:docMk/>
            <pc:sldMasterMk cId="3377483766" sldId="2147483660"/>
            <pc:sldLayoutMk cId="1222972654" sldId="2147483675"/>
          </pc:sldLayoutMkLst>
        </pc:sldLayoutChg>
        <pc:sldLayoutChg chg="del">
          <pc:chgData name="谷口 幸正" userId="d9fe513b-f051-48aa-8273-a3048b0f912e" providerId="ADAL" clId="{40294683-C528-4608-94F7-F3F31E9CB403}" dt="2023-04-22T00:32:43.121" v="44" actId="2696"/>
          <pc:sldLayoutMkLst>
            <pc:docMk/>
            <pc:sldMasterMk cId="3377483766" sldId="2147483660"/>
            <pc:sldLayoutMk cId="1054066957" sldId="214748367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98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429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748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094744" y="437650"/>
            <a:ext cx="8908208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sz="6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6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★★★重要ポイント★★★</a:t>
            </a:r>
            <a:endParaRPr kumimoji="1" lang="en-US" altLang="ja-JP" sz="6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spcAft>
                <a:spcPts val="2400"/>
              </a:spcAft>
            </a:pPr>
            <a:r>
              <a:rPr kumimoji="1" lang="ja-JP" altLang="en-US" sz="6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①ＩＰアドレスについて</a:t>
            </a:r>
          </a:p>
          <a:p>
            <a:pPr>
              <a:spcAft>
                <a:spcPts val="2400"/>
              </a:spcAft>
            </a:pPr>
            <a:r>
              <a:rPr kumimoji="1" lang="ja-JP" altLang="en-US" sz="6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②プロトコルについて</a:t>
            </a:r>
          </a:p>
          <a:p>
            <a:pPr>
              <a:spcAft>
                <a:spcPts val="2400"/>
              </a:spcAft>
            </a:pPr>
            <a:r>
              <a:rPr kumimoji="1" lang="ja-JP" altLang="en-US" sz="6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③無線ＬＡＮについて</a:t>
            </a:r>
          </a:p>
        </p:txBody>
      </p:sp>
    </p:spTree>
    <p:extLst>
      <p:ext uri="{BB962C8B-B14F-4D97-AF65-F5344CB8AC3E}">
        <p14:creationId xmlns:p14="http://schemas.microsoft.com/office/powerpoint/2010/main" val="419868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1743129" y="190834"/>
            <a:ext cx="2258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HGP平成角ｺﾞｼｯｸ体W5" panose="020B0600000000000000" pitchFamily="50" charset="-128"/>
                <a:ea typeface="HGP平成角ｺﾞｼｯｸ体W5" panose="020B0600000000000000" pitchFamily="50" charset="-128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8061" y="1383565"/>
            <a:ext cx="117414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《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サブネットマスク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》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１つの大きなネットワークの中に、           ネットワークを複数作成すること。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⇒ 部署ごとなどの         を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つけることができるため、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情報の閲覧制限などに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活用できる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60C654C-4189-4869-B95C-7654CAC53F3D}"/>
              </a:ext>
            </a:extLst>
          </p:cNvPr>
          <p:cNvSpPr/>
          <p:nvPr/>
        </p:nvSpPr>
        <p:spPr>
          <a:xfrm>
            <a:off x="7812505" y="2123124"/>
            <a:ext cx="1668379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小さな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0E38057-1DFA-4D90-8ABE-CEF8797D8C0C}"/>
              </a:ext>
            </a:extLst>
          </p:cNvPr>
          <p:cNvSpPr/>
          <p:nvPr/>
        </p:nvSpPr>
        <p:spPr>
          <a:xfrm>
            <a:off x="4652210" y="3951924"/>
            <a:ext cx="1251285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区別</a:t>
            </a:r>
          </a:p>
        </p:txBody>
      </p:sp>
      <p:pic>
        <p:nvPicPr>
          <p:cNvPr id="1026" name="Picture 2" descr="サブネットマスク(subnet mask)とは？">
            <a:extLst>
              <a:ext uri="{FF2B5EF4-FFF2-40B4-BE49-F238E27FC236}">
                <a16:creationId xmlns:a16="http://schemas.microsoft.com/office/drawing/2014/main" id="{4F9916DB-51AD-4572-9561-CDC7601B5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520" y="2977760"/>
            <a:ext cx="5186310" cy="359963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70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1743129" y="190834"/>
            <a:ext cx="2258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HGP平成角ｺﾞｼｯｸ体W5" panose="020B0600000000000000" pitchFamily="50" charset="-128"/>
                <a:ea typeface="HGP平成角ｺﾞｼｯｸ体W5" panose="020B0600000000000000" pitchFamily="50" charset="-128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8061" y="1383565"/>
            <a:ext cx="117414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《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各種プロトコル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》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ＩＰ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	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・・・データの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のこと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TCP	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・・・データの            のこと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			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⇒ 受信確認を行い、目的のアプリに正確に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			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データを届ける。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UDP	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・・・データの            のこと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			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⇒ 受信確認を行わないため、         な通信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			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が可能である。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60C654C-4189-4869-B95C-7654CAC53F3D}"/>
              </a:ext>
            </a:extLst>
          </p:cNvPr>
          <p:cNvSpPr/>
          <p:nvPr/>
        </p:nvSpPr>
        <p:spPr>
          <a:xfrm>
            <a:off x="4372167" y="2119355"/>
            <a:ext cx="1804737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配達員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851C28F-DD9E-4E7A-9CB2-BCF6772AFDC6}"/>
              </a:ext>
            </a:extLst>
          </p:cNvPr>
          <p:cNvSpPr/>
          <p:nvPr/>
        </p:nvSpPr>
        <p:spPr>
          <a:xfrm>
            <a:off x="4372167" y="2745019"/>
            <a:ext cx="1804737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集荷係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AC5B8A8-8E5C-4127-975C-C8A693D2ECFC}"/>
              </a:ext>
            </a:extLst>
          </p:cNvPr>
          <p:cNvSpPr/>
          <p:nvPr/>
        </p:nvSpPr>
        <p:spPr>
          <a:xfrm>
            <a:off x="4372167" y="4565798"/>
            <a:ext cx="1804737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集荷係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C56F719-47FE-468F-A8F0-9F189DED92DC}"/>
              </a:ext>
            </a:extLst>
          </p:cNvPr>
          <p:cNvSpPr/>
          <p:nvPr/>
        </p:nvSpPr>
        <p:spPr>
          <a:xfrm>
            <a:off x="8590546" y="5175397"/>
            <a:ext cx="1275349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高速</a:t>
            </a:r>
          </a:p>
        </p:txBody>
      </p:sp>
    </p:spTree>
    <p:extLst>
      <p:ext uri="{BB962C8B-B14F-4D97-AF65-F5344CB8AC3E}">
        <p14:creationId xmlns:p14="http://schemas.microsoft.com/office/powerpoint/2010/main" val="200345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1743129" y="190834"/>
            <a:ext cx="2258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HGP平成角ｺﾞｼｯｸ体W5" panose="020B0600000000000000" pitchFamily="50" charset="-128"/>
                <a:ea typeface="HGP平成角ｺﾞｼｯｸ体W5" panose="020B0600000000000000" pitchFamily="50" charset="-128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10" name="Picture 2" descr="「TCP」の画像検索結果">
            <a:extLst>
              <a:ext uri="{FF2B5EF4-FFF2-40B4-BE49-F238E27FC236}">
                <a16:creationId xmlns:a16="http://schemas.microsoft.com/office/drawing/2014/main" id="{8DB066DE-E39B-482E-92D6-F34D369EE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018" y="1379621"/>
            <a:ext cx="9787965" cy="543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63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1743129" y="190834"/>
            <a:ext cx="2258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HGP平成角ｺﾞｼｯｸ体W5" panose="020B0600000000000000" pitchFamily="50" charset="-128"/>
                <a:ea typeface="HGP平成角ｺﾞｼｯｸ体W5" panose="020B0600000000000000" pitchFamily="50" charset="-128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8061" y="1383565"/>
            <a:ext cx="117414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《ARP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RARP》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・ＡＲＰ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アドレスから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アドレスを求める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・ＲＡＲＰ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 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アドレスから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アドレスを求める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851C28F-DD9E-4E7A-9CB2-BCF6772AFDC6}"/>
              </a:ext>
            </a:extLst>
          </p:cNvPr>
          <p:cNvSpPr/>
          <p:nvPr/>
        </p:nvSpPr>
        <p:spPr>
          <a:xfrm>
            <a:off x="2575453" y="2116850"/>
            <a:ext cx="761306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IP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A08740E-7A9F-406C-A14B-15126BB890E5}"/>
              </a:ext>
            </a:extLst>
          </p:cNvPr>
          <p:cNvSpPr/>
          <p:nvPr/>
        </p:nvSpPr>
        <p:spPr>
          <a:xfrm>
            <a:off x="6153945" y="2116850"/>
            <a:ext cx="1468543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MAC</a:t>
            </a:r>
            <a:endParaRPr kumimoji="1" lang="ja-JP" altLang="en-US" sz="3600" dirty="0">
              <a:solidFill>
                <a:srgbClr val="0000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08617DE-6819-4A30-83BC-73BAA5D15F05}"/>
              </a:ext>
            </a:extLst>
          </p:cNvPr>
          <p:cNvSpPr/>
          <p:nvPr/>
        </p:nvSpPr>
        <p:spPr>
          <a:xfrm>
            <a:off x="2996947" y="2727586"/>
            <a:ext cx="1468543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MAC</a:t>
            </a:r>
            <a:endParaRPr kumimoji="1" lang="ja-JP" altLang="en-US" sz="3600" dirty="0">
              <a:solidFill>
                <a:srgbClr val="0000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4C135CD-F0ED-4017-B29C-3D68B9A6D76F}"/>
              </a:ext>
            </a:extLst>
          </p:cNvPr>
          <p:cNvSpPr/>
          <p:nvPr/>
        </p:nvSpPr>
        <p:spPr>
          <a:xfrm>
            <a:off x="7227719" y="2727586"/>
            <a:ext cx="761306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IP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14" name="Picture 2" descr="http://win.kororo.jp/archi/tcp_ip/img/t_arprarp3.gif">
            <a:extLst>
              <a:ext uri="{FF2B5EF4-FFF2-40B4-BE49-F238E27FC236}">
                <a16:creationId xmlns:a16="http://schemas.microsoft.com/office/drawing/2014/main" id="{EAC06EF3-E68B-4847-B40C-CBFF53626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84" y="3457173"/>
            <a:ext cx="5314950" cy="33246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in.kororo.jp/archi/tcp_ip/img/t_arprarp5.gif">
            <a:extLst>
              <a:ext uri="{FF2B5EF4-FFF2-40B4-BE49-F238E27FC236}">
                <a16:creationId xmlns:a16="http://schemas.microsoft.com/office/drawing/2014/main" id="{E3650584-987C-4377-8BE2-732713622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864" y="3453643"/>
            <a:ext cx="5300457" cy="26328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33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1743129" y="190834"/>
            <a:ext cx="2258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HGP平成角ｺﾞｼｯｸ体W5" panose="020B0600000000000000" pitchFamily="50" charset="-128"/>
                <a:ea typeface="HGP平成角ｺﾞｼｯｸ体W5" panose="020B0600000000000000" pitchFamily="50" charset="-128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8061" y="1383565"/>
            <a:ext cx="1174143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《DHCP》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ネットワーク情報を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に設定するプロトコル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⇒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①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	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②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	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③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	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④</a:t>
            </a:r>
            <a:endParaRPr lang="ja-JP" altLang="en-US" sz="40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851C28F-DD9E-4E7A-9CB2-BCF6772AFDC6}"/>
              </a:ext>
            </a:extLst>
          </p:cNvPr>
          <p:cNvSpPr/>
          <p:nvPr/>
        </p:nvSpPr>
        <p:spPr>
          <a:xfrm>
            <a:off x="4709052" y="2122644"/>
            <a:ext cx="1812064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自動的</a:t>
            </a:r>
          </a:p>
        </p:txBody>
      </p:sp>
      <p:pic>
        <p:nvPicPr>
          <p:cNvPr id="4098" name="Picture 2" descr="DHCP | 賢者の印刷用語集">
            <a:extLst>
              <a:ext uri="{FF2B5EF4-FFF2-40B4-BE49-F238E27FC236}">
                <a16:creationId xmlns:a16="http://schemas.microsoft.com/office/drawing/2014/main" id="{EF7F9614-09EA-4317-B317-19B06CF46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851" y="3344778"/>
            <a:ext cx="5233292" cy="29437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F0BC168-5DEC-471E-BE43-2FFD1D15B33C}"/>
              </a:ext>
            </a:extLst>
          </p:cNvPr>
          <p:cNvSpPr/>
          <p:nvPr/>
        </p:nvSpPr>
        <p:spPr>
          <a:xfrm>
            <a:off x="1805430" y="3344778"/>
            <a:ext cx="2413644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IP</a:t>
            </a:r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アドレス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95836E7-DB19-463C-9B93-A41809E449FF}"/>
              </a:ext>
            </a:extLst>
          </p:cNvPr>
          <p:cNvSpPr/>
          <p:nvPr/>
        </p:nvSpPr>
        <p:spPr>
          <a:xfrm>
            <a:off x="1805429" y="3954378"/>
            <a:ext cx="3688991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サブネットマスク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485DDAE-999F-428F-BB4A-5B295B999438}"/>
              </a:ext>
            </a:extLst>
          </p:cNvPr>
          <p:cNvSpPr/>
          <p:nvPr/>
        </p:nvSpPr>
        <p:spPr>
          <a:xfrm>
            <a:off x="1805429" y="4563978"/>
            <a:ext cx="4876108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ﾃﾞﾌｫﾙﾄｹﾞｰﾄｳｪｲｱﾄﾞﾚｽ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115525A-1AF5-45D7-8B30-388AEB3EACDB}"/>
              </a:ext>
            </a:extLst>
          </p:cNvPr>
          <p:cNvSpPr/>
          <p:nvPr/>
        </p:nvSpPr>
        <p:spPr>
          <a:xfrm>
            <a:off x="1805429" y="5173578"/>
            <a:ext cx="4450991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DNS</a:t>
            </a:r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サーバアドレス</a:t>
            </a:r>
          </a:p>
        </p:txBody>
      </p:sp>
    </p:spTree>
    <p:extLst>
      <p:ext uri="{BB962C8B-B14F-4D97-AF65-F5344CB8AC3E}">
        <p14:creationId xmlns:p14="http://schemas.microsoft.com/office/powerpoint/2010/main" val="272761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1743129" y="190834"/>
            <a:ext cx="2258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HGP平成角ｺﾞｼｯｸ体W5" panose="020B0600000000000000" pitchFamily="50" charset="-128"/>
                <a:ea typeface="HGP平成角ｺﾞｼｯｸ体W5" panose="020B0600000000000000" pitchFamily="50" charset="-128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8061" y="1383565"/>
            <a:ext cx="1174143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《Windows OS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標準のコマンド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》</a:t>
            </a:r>
          </a:p>
          <a:p>
            <a:pPr>
              <a:spcBef>
                <a:spcPts val="1800"/>
              </a:spcBef>
            </a:pP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①               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通信先端末との接続状態を確認</a:t>
            </a:r>
          </a:p>
          <a:p>
            <a:pPr>
              <a:spcBef>
                <a:spcPts val="1800"/>
              </a:spcBef>
            </a:pP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②               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自ＰＣのネットワーク情報などの確認</a:t>
            </a:r>
          </a:p>
          <a:p>
            <a:pPr>
              <a:spcBef>
                <a:spcPts val="1800"/>
              </a:spcBef>
            </a:pP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③               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遠隔操作を行うためのコマンド</a:t>
            </a:r>
          </a:p>
          <a:p>
            <a:pPr>
              <a:spcBef>
                <a:spcPts val="1800"/>
              </a:spcBef>
            </a:pP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④               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経路検索コマンド</a:t>
            </a:r>
          </a:p>
          <a:p>
            <a:pPr>
              <a:spcBef>
                <a:spcPts val="1800"/>
              </a:spcBef>
            </a:pP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⑤               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ＤＮＳサーバの動作確認コマンド</a:t>
            </a:r>
            <a:endParaRPr lang="ja-JP" altLang="en-US" sz="40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851C28F-DD9E-4E7A-9CB2-BCF6772AFDC6}"/>
              </a:ext>
            </a:extLst>
          </p:cNvPr>
          <p:cNvSpPr/>
          <p:nvPr/>
        </p:nvSpPr>
        <p:spPr>
          <a:xfrm>
            <a:off x="1276042" y="2371296"/>
            <a:ext cx="2229158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ping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73FD3B6-AF57-4B96-9BF9-94F0DEE967CE}"/>
              </a:ext>
            </a:extLst>
          </p:cNvPr>
          <p:cNvSpPr/>
          <p:nvPr/>
        </p:nvSpPr>
        <p:spPr>
          <a:xfrm>
            <a:off x="1276042" y="3193101"/>
            <a:ext cx="2229158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ipconfig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0A8F09F-685D-40F2-9DE5-47AED69A4391}"/>
              </a:ext>
            </a:extLst>
          </p:cNvPr>
          <p:cNvSpPr/>
          <p:nvPr/>
        </p:nvSpPr>
        <p:spPr>
          <a:xfrm>
            <a:off x="1276042" y="4030948"/>
            <a:ext cx="2229158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telnet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05FA82F-BC88-42AB-895A-26E414CE90F7}"/>
              </a:ext>
            </a:extLst>
          </p:cNvPr>
          <p:cNvSpPr/>
          <p:nvPr/>
        </p:nvSpPr>
        <p:spPr>
          <a:xfrm>
            <a:off x="1276042" y="4868795"/>
            <a:ext cx="2229158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tracert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FC35503-73CC-4ACF-8A4F-473BF0B53211}"/>
              </a:ext>
            </a:extLst>
          </p:cNvPr>
          <p:cNvSpPr/>
          <p:nvPr/>
        </p:nvSpPr>
        <p:spPr>
          <a:xfrm>
            <a:off x="1276042" y="5729822"/>
            <a:ext cx="2229158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err="1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nslookup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920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1743129" y="190834"/>
            <a:ext cx="2258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HGP平成角ｺﾞｼｯｸ体W5" panose="020B0600000000000000" pitchFamily="50" charset="-128"/>
                <a:ea typeface="HGP平成角ｺﾞｼｯｸ体W5" panose="020B0600000000000000" pitchFamily="50" charset="-128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8061" y="1383565"/>
            <a:ext cx="1174143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《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ファイルパス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》 </a:t>
            </a:r>
            <a:r>
              <a:rPr lang="en-US" altLang="ja-JP" sz="40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※</a:t>
            </a:r>
            <a:r>
              <a:rPr lang="ja-JP" altLang="en-US" sz="40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これ理解できないと致命的！！</a:t>
            </a:r>
            <a:endParaRPr lang="en-US" altLang="ja-JP" sz="40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spcBef>
                <a:spcPts val="1800"/>
              </a:spcBef>
            </a:pPr>
            <a:r>
              <a:rPr lang="ja-JP" altLang="en-US" sz="40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                         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ストレージの最上位ディレクトリ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spcBef>
                <a:spcPts val="1800"/>
              </a:spcBef>
            </a:pP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                           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現在開いているディレクトリ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spcBef>
                <a:spcPts val="1800"/>
              </a:spcBef>
            </a:pP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              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ルートディレクトリから目的地までの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　　　　　　経路を表すこと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spcBef>
                <a:spcPts val="1800"/>
              </a:spcBef>
            </a:pP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              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カレントディレクトリから目的地までの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　　　　　　経路を表すこと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851C28F-DD9E-4E7A-9CB2-BCF6772AFDC6}"/>
              </a:ext>
            </a:extLst>
          </p:cNvPr>
          <p:cNvSpPr/>
          <p:nvPr/>
        </p:nvSpPr>
        <p:spPr>
          <a:xfrm>
            <a:off x="628550" y="2358240"/>
            <a:ext cx="3855218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ルートディレクトリ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37E7E28-DE0C-4D4D-9B4F-50CB2CF8BB4C}"/>
              </a:ext>
            </a:extLst>
          </p:cNvPr>
          <p:cNvSpPr/>
          <p:nvPr/>
        </p:nvSpPr>
        <p:spPr>
          <a:xfrm>
            <a:off x="628549" y="3177059"/>
            <a:ext cx="4135955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カレントディレクトリ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A6D92E7-1EC2-42B0-A79C-908AE5E24F88}"/>
              </a:ext>
            </a:extLst>
          </p:cNvPr>
          <p:cNvSpPr/>
          <p:nvPr/>
        </p:nvSpPr>
        <p:spPr>
          <a:xfrm>
            <a:off x="628549" y="4029790"/>
            <a:ext cx="2146735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絶対パス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349BAB9-7182-40AD-B351-DE1FAFD44CC0}"/>
              </a:ext>
            </a:extLst>
          </p:cNvPr>
          <p:cNvSpPr/>
          <p:nvPr/>
        </p:nvSpPr>
        <p:spPr>
          <a:xfrm>
            <a:off x="628549" y="5474435"/>
            <a:ext cx="2146735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相対パス</a:t>
            </a:r>
          </a:p>
        </p:txBody>
      </p:sp>
    </p:spTree>
    <p:extLst>
      <p:ext uri="{BB962C8B-B14F-4D97-AF65-F5344CB8AC3E}">
        <p14:creationId xmlns:p14="http://schemas.microsoft.com/office/powerpoint/2010/main" val="177553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1743129" y="190834"/>
            <a:ext cx="2258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HGP平成角ｺﾞｼｯｸ体W5" panose="020B0600000000000000" pitchFamily="50" charset="-128"/>
                <a:ea typeface="HGP平成角ｺﾞｼｯｸ体W5" panose="020B0600000000000000" pitchFamily="50" charset="-128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8061" y="1383565"/>
            <a:ext cx="117414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《DNS》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を対応付けるプロトコル</a:t>
            </a:r>
          </a:p>
          <a:p>
            <a:endParaRPr lang="ja-JP" altLang="en-US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※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右図のようにＤＮＳサーバに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 ＩＰアドレスを問い合わせるこ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 とを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という。</a:t>
            </a:r>
            <a:endParaRPr lang="ja-JP" altLang="en-US" sz="40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851C28F-DD9E-4E7A-9CB2-BCF6772AFDC6}"/>
              </a:ext>
            </a:extLst>
          </p:cNvPr>
          <p:cNvSpPr/>
          <p:nvPr/>
        </p:nvSpPr>
        <p:spPr>
          <a:xfrm>
            <a:off x="770369" y="2107744"/>
            <a:ext cx="2317390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ドメイン名</a:t>
            </a:r>
          </a:p>
        </p:txBody>
      </p:sp>
      <p:pic>
        <p:nvPicPr>
          <p:cNvPr id="9" name="Picture 2" descr="「ＤＮＳリスト」の画像検索結果">
            <a:extLst>
              <a:ext uri="{FF2B5EF4-FFF2-40B4-BE49-F238E27FC236}">
                <a16:creationId xmlns:a16="http://schemas.microsoft.com/office/drawing/2014/main" id="{561866E3-BB9F-4CA1-A045-1B7172FBA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367" y="2764385"/>
            <a:ext cx="4620127" cy="403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EDFC074-B58F-465C-9818-09FA6A79866D}"/>
              </a:ext>
            </a:extLst>
          </p:cNvPr>
          <p:cNvSpPr/>
          <p:nvPr/>
        </p:nvSpPr>
        <p:spPr>
          <a:xfrm>
            <a:off x="3714894" y="2107744"/>
            <a:ext cx="2423051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IP</a:t>
            </a:r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アドレス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8CFBCA9-4334-4CAC-97BE-8985324FEC27}"/>
              </a:ext>
            </a:extLst>
          </p:cNvPr>
          <p:cNvSpPr/>
          <p:nvPr/>
        </p:nvSpPr>
        <p:spPr>
          <a:xfrm>
            <a:off x="2036654" y="4553962"/>
            <a:ext cx="2102210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リゾルバ</a:t>
            </a:r>
          </a:p>
        </p:txBody>
      </p:sp>
    </p:spTree>
    <p:extLst>
      <p:ext uri="{BB962C8B-B14F-4D97-AF65-F5344CB8AC3E}">
        <p14:creationId xmlns:p14="http://schemas.microsoft.com/office/powerpoint/2010/main" val="321996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1743129" y="190834"/>
            <a:ext cx="2258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HGP平成角ｺﾞｼｯｸ体W5" panose="020B0600000000000000" pitchFamily="50" charset="-128"/>
                <a:ea typeface="HGP平成角ｺﾞｼｯｸ体W5" panose="020B0600000000000000" pitchFamily="50" charset="-128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8061" y="1383565"/>
            <a:ext cx="1174143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《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電子メール関係のプロトコル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》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・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40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メールの送信・転送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・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、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メールの受信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・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写真や動画などのマルチメディア情報の送付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851C28F-DD9E-4E7A-9CB2-BCF6772AFDC6}"/>
              </a:ext>
            </a:extLst>
          </p:cNvPr>
          <p:cNvSpPr/>
          <p:nvPr/>
        </p:nvSpPr>
        <p:spPr>
          <a:xfrm>
            <a:off x="958862" y="2126413"/>
            <a:ext cx="1784338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SMTP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2720EDB-9C0B-4621-80C0-2D9FACB4B3B6}"/>
              </a:ext>
            </a:extLst>
          </p:cNvPr>
          <p:cNvSpPr/>
          <p:nvPr/>
        </p:nvSpPr>
        <p:spPr>
          <a:xfrm>
            <a:off x="958862" y="3332226"/>
            <a:ext cx="1784338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TOT3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43162CA-9915-46FD-BB99-10557DBB6B25}"/>
              </a:ext>
            </a:extLst>
          </p:cNvPr>
          <p:cNvSpPr/>
          <p:nvPr/>
        </p:nvSpPr>
        <p:spPr>
          <a:xfrm>
            <a:off x="3145372" y="3332226"/>
            <a:ext cx="2065074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IMAP4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DA0F127-5156-4DF5-B36F-960CE8687A1A}"/>
              </a:ext>
            </a:extLst>
          </p:cNvPr>
          <p:cNvSpPr/>
          <p:nvPr/>
        </p:nvSpPr>
        <p:spPr>
          <a:xfrm>
            <a:off x="958862" y="4554081"/>
            <a:ext cx="1784338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MIME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12" name="Picture 2" descr="「ＭＩＭＥ　ＳＭＴＰ　ＰＯＰ３　ＩＭＡＰ４」の画像検索結果">
            <a:extLst>
              <a:ext uri="{FF2B5EF4-FFF2-40B4-BE49-F238E27FC236}">
                <a16:creationId xmlns:a16="http://schemas.microsoft.com/office/drawing/2014/main" id="{743C2693-7438-4A91-8800-CFC6373BDA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" t="50942" r="51247" b="611"/>
          <a:stretch/>
        </p:blipFill>
        <p:spPr bwMode="auto">
          <a:xfrm>
            <a:off x="7414291" y="1762442"/>
            <a:ext cx="4305300" cy="302894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40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1743129" y="190834"/>
            <a:ext cx="2258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HGP平成角ｺﾞｼｯｸ体W5" panose="020B0600000000000000" pitchFamily="50" charset="-128"/>
                <a:ea typeface="HGP平成角ｺﾞｼｯｸ体W5" panose="020B0600000000000000" pitchFamily="50" charset="-128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8061" y="1383565"/>
            <a:ext cx="117414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《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その他のプロトコル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》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・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   …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時刻同期を行うプロトコル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・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   …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ファイル・転送・プロトコル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・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   …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遠隔ログイン操作を行うプロトコル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・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   …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遠隔ログイン操作を行うプロトコル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※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ログイン時のＩＤ，パスワードを暗号化する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・ポート番号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アプリケーションの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のこと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　　　　　　　⇒　ＨＴＴＰのポート番号＝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851C28F-DD9E-4E7A-9CB2-BCF6772AFDC6}"/>
              </a:ext>
            </a:extLst>
          </p:cNvPr>
          <p:cNvSpPr/>
          <p:nvPr/>
        </p:nvSpPr>
        <p:spPr>
          <a:xfrm>
            <a:off x="918757" y="2123124"/>
            <a:ext cx="2289664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NTP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D1553A0-488F-4E7F-994E-A1C6CC357471}"/>
              </a:ext>
            </a:extLst>
          </p:cNvPr>
          <p:cNvSpPr/>
          <p:nvPr/>
        </p:nvSpPr>
        <p:spPr>
          <a:xfrm>
            <a:off x="918757" y="2732724"/>
            <a:ext cx="2289664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FTP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6D04ECF-2AC2-4012-820C-C1B335FCF6E2}"/>
              </a:ext>
            </a:extLst>
          </p:cNvPr>
          <p:cNvSpPr/>
          <p:nvPr/>
        </p:nvSpPr>
        <p:spPr>
          <a:xfrm>
            <a:off x="918757" y="3342324"/>
            <a:ext cx="2289664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Telnet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8349D96-7695-4853-875D-EF76C9209835}"/>
              </a:ext>
            </a:extLst>
          </p:cNvPr>
          <p:cNvSpPr/>
          <p:nvPr/>
        </p:nvSpPr>
        <p:spPr>
          <a:xfrm>
            <a:off x="918757" y="3952757"/>
            <a:ext cx="2289664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SSH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D09F650-F737-4721-8D7A-089A4EB0DE16}"/>
              </a:ext>
            </a:extLst>
          </p:cNvPr>
          <p:cNvSpPr/>
          <p:nvPr/>
        </p:nvSpPr>
        <p:spPr>
          <a:xfrm>
            <a:off x="7752694" y="5179977"/>
            <a:ext cx="2289664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窓口番号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6CC6AE6-2D03-4C6C-BD10-AEFE4D6D3627}"/>
              </a:ext>
            </a:extLst>
          </p:cNvPr>
          <p:cNvSpPr/>
          <p:nvPr/>
        </p:nvSpPr>
        <p:spPr>
          <a:xfrm>
            <a:off x="9316799" y="5790150"/>
            <a:ext cx="966190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80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269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1743129" y="190834"/>
            <a:ext cx="2258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HGP平成角ｺﾞｼｯｸ体W5" panose="020B0600000000000000" pitchFamily="50" charset="-128"/>
                <a:ea typeface="HGP平成角ｺﾞｼｯｸ体W5" panose="020B0600000000000000" pitchFamily="50" charset="-128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8061" y="1383565"/>
            <a:ext cx="117414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《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ＯＳＩ参照モデル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》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ＩＳＯが制定したコンピュータの通信機能の基本的な設計思想・概念である。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7B26C836-5452-4DDC-AC99-E9A28BFBD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874079"/>
              </p:ext>
            </p:extLst>
          </p:nvPr>
        </p:nvGraphicFramePr>
        <p:xfrm>
          <a:off x="331370" y="3429000"/>
          <a:ext cx="11668125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6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ＯＳＩ参照モデル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ＴＣＰ／ＩＰモデル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代表的なプロトコル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第７層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>
                          <a:solidFill>
                            <a:srgbClr val="FF0000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アプリケーション層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>
                          <a:solidFill>
                            <a:srgbClr val="FF0000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アプリケーション層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　　　　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,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　　　　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,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ＨＴＴＰ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,</a:t>
                      </a:r>
                    </a:p>
                    <a:p>
                      <a:pPr algn="l"/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　　　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,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ＴＥＬＮＥＴ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,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　　　　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,</a:t>
                      </a:r>
                    </a:p>
                    <a:p>
                      <a:pPr algn="l"/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　　　　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,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ＮＴＰ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第６層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>
                          <a:solidFill>
                            <a:srgbClr val="FF0000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プレゼンテーション層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sz="2000" dirty="0">
                        <a:solidFill>
                          <a:schemeClr val="bg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sz="2000" dirty="0">
                        <a:solidFill>
                          <a:schemeClr val="bg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第５層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>
                          <a:solidFill>
                            <a:srgbClr val="FF0000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セッション層</a:t>
                      </a:r>
                      <a:endParaRPr kumimoji="1" lang="en-US" altLang="ja-JP" sz="2000" dirty="0">
                        <a:solidFill>
                          <a:srgbClr val="FF0000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sz="2000" dirty="0">
                        <a:solidFill>
                          <a:schemeClr val="bg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sz="2000" dirty="0">
                        <a:solidFill>
                          <a:schemeClr val="bg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第４層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>
                          <a:solidFill>
                            <a:srgbClr val="FF0000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トランスポート層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>
                          <a:solidFill>
                            <a:srgbClr val="FF0000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トランスポート層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ＴＣＰ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,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ＵＤＰ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第３層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>
                          <a:solidFill>
                            <a:srgbClr val="FF0000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ネットワーク層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>
                          <a:solidFill>
                            <a:srgbClr val="FF0000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インターネット層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ＩＰ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,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ＩＣＭＰ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第２層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>
                          <a:solidFill>
                            <a:srgbClr val="FF0000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データリンク層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>
                          <a:solidFill>
                            <a:srgbClr val="FF0000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ネットワークインターフェース層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Ethernet,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ＰＰＰ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,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ＰＰＰｏＥ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,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ＡＲＰ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,</a:t>
                      </a:r>
                    </a:p>
                    <a:p>
                      <a:pPr algn="l"/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ＲＡＲＰ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,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ＦＤＤＩ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,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ＩＳＤＮ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第１層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dirty="0">
                          <a:solidFill>
                            <a:srgbClr val="FF0000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物理層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sz="200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sz="2000" dirty="0">
                        <a:solidFill>
                          <a:schemeClr val="bg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19922F9-8321-4B57-B524-C715C44E9201}"/>
              </a:ext>
            </a:extLst>
          </p:cNvPr>
          <p:cNvSpPr/>
          <p:nvPr/>
        </p:nvSpPr>
        <p:spPr>
          <a:xfrm>
            <a:off x="7016122" y="3866080"/>
            <a:ext cx="1151999" cy="3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SMTP</a:t>
            </a:r>
            <a:endParaRPr kumimoji="1" lang="ja-JP" altLang="en-US" sz="24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2DB2AE6-1558-4DAF-97D4-24E948642E34}"/>
              </a:ext>
            </a:extLst>
          </p:cNvPr>
          <p:cNvSpPr/>
          <p:nvPr/>
        </p:nvSpPr>
        <p:spPr>
          <a:xfrm>
            <a:off x="8520845" y="3874101"/>
            <a:ext cx="1152000" cy="3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POP3</a:t>
            </a:r>
            <a:endParaRPr kumimoji="1" lang="ja-JP" altLang="en-US" sz="24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44CA553-AE56-4382-851A-C20D069F8A94}"/>
              </a:ext>
            </a:extLst>
          </p:cNvPr>
          <p:cNvSpPr/>
          <p:nvPr/>
        </p:nvSpPr>
        <p:spPr>
          <a:xfrm>
            <a:off x="7016123" y="4199612"/>
            <a:ext cx="900000" cy="3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FTP</a:t>
            </a:r>
            <a:endParaRPr kumimoji="1" lang="ja-JP" altLang="en-US" sz="24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C80F761-91FE-4B97-8564-F23A66C8EFBD}"/>
              </a:ext>
            </a:extLst>
          </p:cNvPr>
          <p:cNvSpPr/>
          <p:nvPr/>
        </p:nvSpPr>
        <p:spPr>
          <a:xfrm>
            <a:off x="9936169" y="4199612"/>
            <a:ext cx="1028241" cy="3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DNS</a:t>
            </a:r>
            <a:endParaRPr kumimoji="1" lang="ja-JP" altLang="en-US" sz="24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7FAD539-2CE8-49BA-B4B9-9079F45173B7}"/>
              </a:ext>
            </a:extLst>
          </p:cNvPr>
          <p:cNvSpPr/>
          <p:nvPr/>
        </p:nvSpPr>
        <p:spPr>
          <a:xfrm>
            <a:off x="7016123" y="4533144"/>
            <a:ext cx="1138661" cy="3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DHCP</a:t>
            </a:r>
            <a:endParaRPr kumimoji="1" lang="ja-JP" altLang="en-US" sz="24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741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1743129" y="190834"/>
            <a:ext cx="2258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HGP平成角ｺﾞｼｯｸ体W5" panose="020B0600000000000000" pitchFamily="50" charset="-128"/>
                <a:ea typeface="HGP平成角ｺﾞｼｯｸ体W5" panose="020B0600000000000000" pitchFamily="50" charset="-128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8061" y="1383565"/>
            <a:ext cx="11741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《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無線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LAN》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810933A-9FED-4DB8-901F-FBD785F65E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55" t="31064" r="37670" b="30352"/>
          <a:stretch/>
        </p:blipFill>
        <p:spPr>
          <a:xfrm>
            <a:off x="1996931" y="2135567"/>
            <a:ext cx="8198139" cy="457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46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1743129" y="190834"/>
            <a:ext cx="2258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HGP平成角ｺﾞｼｯｸ体W5" panose="020B0600000000000000" pitchFamily="50" charset="-128"/>
                <a:ea typeface="HGP平成角ｺﾞｼｯｸ体W5" panose="020B0600000000000000" pitchFamily="50" charset="-128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8061" y="1383565"/>
            <a:ext cx="11741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《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無線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LAN》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6CD9E8-A9DF-435E-93D7-A7224B82E9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21" t="50000" r="37632" b="9240"/>
          <a:stretch/>
        </p:blipFill>
        <p:spPr>
          <a:xfrm>
            <a:off x="2147353" y="2091451"/>
            <a:ext cx="7897294" cy="464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68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1743129" y="190834"/>
            <a:ext cx="2258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HGP平成角ｺﾞｼｯｸ体W5" panose="020B0600000000000000" pitchFamily="50" charset="-128"/>
                <a:ea typeface="HGP平成角ｺﾞｼｯｸ体W5" panose="020B0600000000000000" pitchFamily="50" charset="-128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8061" y="1383565"/>
            <a:ext cx="117414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《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無線ＬＡＮの識別子ＳＳＩＤ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》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ＳＳＩＤ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	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・・・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の無線ＬＡＮの識別子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ＥＳＳＩＤ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・・・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の無線ＬＡＮのグループ識別子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16799CE-8302-4A08-8D4A-EDACBC5906BA}"/>
              </a:ext>
            </a:extLst>
          </p:cNvPr>
          <p:cNvSpPr/>
          <p:nvPr/>
        </p:nvSpPr>
        <p:spPr>
          <a:xfrm>
            <a:off x="3421326" y="2124529"/>
            <a:ext cx="1184230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つ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A2C3C68-F3AF-4A83-8FAE-0ADDDAFFCCE8}"/>
              </a:ext>
            </a:extLst>
          </p:cNvPr>
          <p:cNvSpPr/>
          <p:nvPr/>
        </p:nvSpPr>
        <p:spPr>
          <a:xfrm>
            <a:off x="3421326" y="2739273"/>
            <a:ext cx="1352010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複数</a:t>
            </a:r>
          </a:p>
        </p:txBody>
      </p:sp>
      <p:pic>
        <p:nvPicPr>
          <p:cNvPr id="7" name="Picture 2" descr="「SSID」の画像検索結果">
            <a:extLst>
              <a:ext uri="{FF2B5EF4-FFF2-40B4-BE49-F238E27FC236}">
                <a16:creationId xmlns:a16="http://schemas.microsoft.com/office/drawing/2014/main" id="{93038D0E-7281-4929-81BB-2A78F638D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580" y="3322557"/>
            <a:ext cx="2296502" cy="344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「essid ssid 違い」の画像検索結果">
            <a:extLst>
              <a:ext uri="{FF2B5EF4-FFF2-40B4-BE49-F238E27FC236}">
                <a16:creationId xmlns:a16="http://schemas.microsoft.com/office/drawing/2014/main" id="{8CFA2DE9-11CD-4139-A2E4-273AC98CE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636" y="3322557"/>
            <a:ext cx="5736496" cy="343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45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1743129" y="190834"/>
            <a:ext cx="2258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HGP平成角ｺﾞｼｯｸ体W5" panose="020B0600000000000000" pitchFamily="50" charset="-128"/>
                <a:ea typeface="HGP平成角ｺﾞｼｯｸ体W5" panose="020B0600000000000000" pitchFamily="50" charset="-128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8061" y="1383565"/>
            <a:ext cx="11741434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《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無線ＬＡＮのセキュリティ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》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無線ＬＡＮのセキュリティと言えば次の３つ！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弱　　　　　　　　　　　　　　　　　　　 　　　　　　強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＜　             ＜　           　＜　</a:t>
            </a:r>
            <a:endParaRPr lang="en-US" altLang="ja-JP" sz="40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spcBef>
                <a:spcPts val="1800"/>
              </a:spcBef>
            </a:pP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■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その他の無線ＬＡＮのセキュリティ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                     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ＡＰごとに接続可能な端末のＭＡＣ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　　　　　　　　　アドレスを登録する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                      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ＡＰがビーコン信号を停止する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16799CE-8302-4A08-8D4A-EDACBC5906BA}"/>
              </a:ext>
            </a:extLst>
          </p:cNvPr>
          <p:cNvSpPr/>
          <p:nvPr/>
        </p:nvSpPr>
        <p:spPr>
          <a:xfrm>
            <a:off x="846569" y="3341541"/>
            <a:ext cx="1904652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WEP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左右矢印 1">
            <a:extLst>
              <a:ext uri="{FF2B5EF4-FFF2-40B4-BE49-F238E27FC236}">
                <a16:creationId xmlns:a16="http://schemas.microsoft.com/office/drawing/2014/main" id="{6C96C342-0292-4BC4-A24C-B1F6AA7C929F}"/>
              </a:ext>
            </a:extLst>
          </p:cNvPr>
          <p:cNvSpPr/>
          <p:nvPr/>
        </p:nvSpPr>
        <p:spPr>
          <a:xfrm>
            <a:off x="2205789" y="2778794"/>
            <a:ext cx="7972927" cy="447675"/>
          </a:xfrm>
          <a:prstGeom prst="leftRightArrow">
            <a:avLst>
              <a:gd name="adj1" fmla="val 62766"/>
              <a:gd name="adj2" fmla="val 50000"/>
            </a:avLst>
          </a:prstGeom>
          <a:gradFill>
            <a:gsLst>
              <a:gs pos="0">
                <a:srgbClr val="FF0000"/>
              </a:gs>
              <a:gs pos="100000">
                <a:srgbClr val="00B0F0"/>
              </a:gs>
            </a:gsLst>
            <a:lin ang="108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2C56140-155E-4A39-8838-0978BA9B186A}"/>
              </a:ext>
            </a:extLst>
          </p:cNvPr>
          <p:cNvSpPr/>
          <p:nvPr/>
        </p:nvSpPr>
        <p:spPr>
          <a:xfrm>
            <a:off x="3605811" y="3341541"/>
            <a:ext cx="1904652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WPA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67B9857-9C6F-4584-93E5-ED10ED0065E5}"/>
              </a:ext>
            </a:extLst>
          </p:cNvPr>
          <p:cNvSpPr/>
          <p:nvPr/>
        </p:nvSpPr>
        <p:spPr>
          <a:xfrm>
            <a:off x="6421201" y="3341541"/>
            <a:ext cx="1904652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WPA2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595483D-C7C9-4B44-AE95-34A6B0CCBD5A}"/>
              </a:ext>
            </a:extLst>
          </p:cNvPr>
          <p:cNvSpPr/>
          <p:nvPr/>
        </p:nvSpPr>
        <p:spPr>
          <a:xfrm>
            <a:off x="9505644" y="3341541"/>
            <a:ext cx="1904652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WPA3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2172096-D8F7-4433-AE80-FB93B2C6E8E3}"/>
              </a:ext>
            </a:extLst>
          </p:cNvPr>
          <p:cNvSpPr/>
          <p:nvPr/>
        </p:nvSpPr>
        <p:spPr>
          <a:xfrm>
            <a:off x="589895" y="4790554"/>
            <a:ext cx="3147916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フィルタリング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5744D2E-E85B-48CD-B0C3-730211A63FC5}"/>
              </a:ext>
            </a:extLst>
          </p:cNvPr>
          <p:cNvSpPr/>
          <p:nvPr/>
        </p:nvSpPr>
        <p:spPr>
          <a:xfrm>
            <a:off x="589895" y="6003668"/>
            <a:ext cx="3420000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ESSID</a:t>
            </a:r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ステルス</a:t>
            </a:r>
          </a:p>
        </p:txBody>
      </p:sp>
    </p:spTree>
    <p:extLst>
      <p:ext uri="{BB962C8B-B14F-4D97-AF65-F5344CB8AC3E}">
        <p14:creationId xmlns:p14="http://schemas.microsoft.com/office/powerpoint/2010/main" val="150579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4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1743129" y="190834"/>
            <a:ext cx="2258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HGP平成角ｺﾞｼｯｸ体W5" panose="020B0600000000000000" pitchFamily="50" charset="-128"/>
                <a:ea typeface="HGP平成角ｺﾞｼｯｸ体W5" panose="020B0600000000000000" pitchFamily="50" charset="-128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8061" y="1383565"/>
            <a:ext cx="11741434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《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対外接続（ＶＰＮ）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》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「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」という意味。ＶＰＮは複数の技術を組み合わせて実現されている。</a:t>
            </a:r>
          </a:p>
          <a:p>
            <a:pPr>
              <a:spcBef>
                <a:spcPts val="1800"/>
              </a:spcBef>
            </a:pP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《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ＶＰＮで使用されている技術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》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①通信の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②通信相手を確認する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③遠距離の装置間を同一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NW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に装う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④回線やパケットを区別する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や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16799CE-8302-4A08-8D4A-EDACBC5906BA}"/>
              </a:ext>
            </a:extLst>
          </p:cNvPr>
          <p:cNvSpPr/>
          <p:nvPr/>
        </p:nvSpPr>
        <p:spPr>
          <a:xfrm>
            <a:off x="1018286" y="2115103"/>
            <a:ext cx="2809963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仮想専用線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EC759D4-F44C-43C6-86E5-B02A51479C69}"/>
              </a:ext>
            </a:extLst>
          </p:cNvPr>
          <p:cNvSpPr/>
          <p:nvPr/>
        </p:nvSpPr>
        <p:spPr>
          <a:xfrm>
            <a:off x="2708520" y="4190890"/>
            <a:ext cx="1823375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暗号化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A027B38-AA8D-4571-AD32-A45FA80B4E84}"/>
              </a:ext>
            </a:extLst>
          </p:cNvPr>
          <p:cNvSpPr/>
          <p:nvPr/>
        </p:nvSpPr>
        <p:spPr>
          <a:xfrm>
            <a:off x="5644226" y="4800490"/>
            <a:ext cx="1285963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認証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732697A-3655-4A4B-B2C5-C0C335E3D657}"/>
              </a:ext>
            </a:extLst>
          </p:cNvPr>
          <p:cNvSpPr/>
          <p:nvPr/>
        </p:nvSpPr>
        <p:spPr>
          <a:xfrm>
            <a:off x="8299195" y="5410090"/>
            <a:ext cx="2769858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トンネリング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F093842-81F9-49CC-BDD1-1F754750802D}"/>
              </a:ext>
            </a:extLst>
          </p:cNvPr>
          <p:cNvSpPr/>
          <p:nvPr/>
        </p:nvSpPr>
        <p:spPr>
          <a:xfrm>
            <a:off x="6832446" y="6012601"/>
            <a:ext cx="2047963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タギング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FC6F93B-9FAF-4495-B145-FCD899BF89AB}"/>
              </a:ext>
            </a:extLst>
          </p:cNvPr>
          <p:cNvSpPr/>
          <p:nvPr/>
        </p:nvSpPr>
        <p:spPr>
          <a:xfrm>
            <a:off x="9574542" y="6012601"/>
            <a:ext cx="2424953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ラベリング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330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1743129" y="190834"/>
            <a:ext cx="2258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HGP平成角ｺﾞｼｯｸ体W5" panose="020B0600000000000000" pitchFamily="50" charset="-128"/>
                <a:ea typeface="HGP平成角ｺﾞｼｯｸ体W5" panose="020B0600000000000000" pitchFamily="50" charset="-128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8061" y="1383565"/>
            <a:ext cx="117414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《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イーサネット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》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通信に使用する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　　　 とその上を流れる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の両方を定義している。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⇒　簡単に言うと、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 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の種類のこと！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7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規格：</a:t>
            </a:r>
            <a:r>
              <a:rPr lang="ja-JP" altLang="en-US" sz="7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Ｍ</a:t>
            </a:r>
            <a:r>
              <a:rPr lang="en-US" altLang="ja-JP" sz="7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7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ＢＡＳＥ－</a:t>
            </a:r>
            <a:r>
              <a:rPr lang="ja-JP" altLang="en-US" sz="7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Ｎ</a:t>
            </a:r>
            <a:endParaRPr lang="en-US" altLang="ja-JP" sz="7200" dirty="0">
              <a:solidFill>
                <a:srgbClr val="0000FF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　</a:t>
            </a:r>
            <a:r>
              <a:rPr lang="ja-JP" altLang="en-US" sz="40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Ｍ</a:t>
            </a:r>
            <a:r>
              <a:rPr lang="ja-JP" altLang="en-US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＝</a:t>
            </a:r>
            <a:endParaRPr lang="en-US" altLang="ja-JP" sz="4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　　</a:t>
            </a:r>
            <a:r>
              <a:rPr lang="ja-JP" altLang="en-US" sz="40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Ｎ</a:t>
            </a:r>
            <a:r>
              <a:rPr lang="ja-JP" altLang="en-US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＝ケーブルの</a:t>
            </a:r>
            <a:r>
              <a:rPr lang="en-US" altLang="ja-JP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ja-JP" altLang="en-US" sz="4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や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B9D2047-D627-4E9E-9944-AE31C7055438}"/>
              </a:ext>
            </a:extLst>
          </p:cNvPr>
          <p:cNvSpPr/>
          <p:nvPr/>
        </p:nvSpPr>
        <p:spPr>
          <a:xfrm>
            <a:off x="4157465" y="2110981"/>
            <a:ext cx="2171146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ケーブル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1AA960E-1EA1-423C-9507-F472A4E05C0E}"/>
              </a:ext>
            </a:extLst>
          </p:cNvPr>
          <p:cNvSpPr/>
          <p:nvPr/>
        </p:nvSpPr>
        <p:spPr>
          <a:xfrm>
            <a:off x="10300193" y="2119002"/>
            <a:ext cx="1280809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信号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7D7E894-7867-4DB4-8822-D30F3FA7E8B8}"/>
              </a:ext>
            </a:extLst>
          </p:cNvPr>
          <p:cNvSpPr/>
          <p:nvPr/>
        </p:nvSpPr>
        <p:spPr>
          <a:xfrm>
            <a:off x="4674859" y="3338203"/>
            <a:ext cx="3310135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LAN</a:t>
            </a:r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ケーブル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B7CE7CEB-848F-4242-B97D-BE0DF66005E5}"/>
              </a:ext>
            </a:extLst>
          </p:cNvPr>
          <p:cNvSpPr/>
          <p:nvPr/>
        </p:nvSpPr>
        <p:spPr>
          <a:xfrm>
            <a:off x="4494349" y="5399613"/>
            <a:ext cx="2435840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通信速度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F40C054-C5B8-4258-884D-29B7C717E136}"/>
              </a:ext>
            </a:extLst>
          </p:cNvPr>
          <p:cNvSpPr/>
          <p:nvPr/>
        </p:nvSpPr>
        <p:spPr>
          <a:xfrm>
            <a:off x="6988897" y="6023078"/>
            <a:ext cx="1489356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種類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378855F-2AD6-4350-9183-390094C49B25}"/>
              </a:ext>
            </a:extLst>
          </p:cNvPr>
          <p:cNvSpPr/>
          <p:nvPr/>
        </p:nvSpPr>
        <p:spPr>
          <a:xfrm>
            <a:off x="9010203" y="6023078"/>
            <a:ext cx="1489356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長さ</a:t>
            </a:r>
          </a:p>
        </p:txBody>
      </p:sp>
    </p:spTree>
    <p:extLst>
      <p:ext uri="{BB962C8B-B14F-4D97-AF65-F5344CB8AC3E}">
        <p14:creationId xmlns:p14="http://schemas.microsoft.com/office/powerpoint/2010/main" val="243149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1743129" y="190834"/>
            <a:ext cx="2258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HGP平成角ｺﾞｼｯｸ体W5" panose="020B0600000000000000" pitchFamily="50" charset="-128"/>
                <a:ea typeface="HGP平成角ｺﾞｼｯｸ体W5" panose="020B0600000000000000" pitchFamily="50" charset="-128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8061" y="1383565"/>
            <a:ext cx="11741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《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イーサネット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》</a:t>
            </a:r>
          </a:p>
        </p:txBody>
      </p:sp>
      <p:pic>
        <p:nvPicPr>
          <p:cNvPr id="10" name="Picture 2" descr="「STPケーブル　UTPケーブル」の画像検索結果">
            <a:extLst>
              <a:ext uri="{FF2B5EF4-FFF2-40B4-BE49-F238E27FC236}">
                <a16:creationId xmlns:a16="http://schemas.microsoft.com/office/drawing/2014/main" id="{896B4596-125D-41C4-AC41-43E5AC308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36" y="2091451"/>
            <a:ext cx="6225653" cy="25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「光ファイバーケーブル」の画像検索結果">
            <a:extLst>
              <a:ext uri="{FF2B5EF4-FFF2-40B4-BE49-F238E27FC236}">
                <a16:creationId xmlns:a16="http://schemas.microsoft.com/office/drawing/2014/main" id="{3A76DC38-4F2B-401C-A790-BD51E87024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75" b="6654"/>
          <a:stretch/>
        </p:blipFill>
        <p:spPr bwMode="auto">
          <a:xfrm>
            <a:off x="6892838" y="852515"/>
            <a:ext cx="5045241" cy="314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「光ファイバ シングルモード マルチモード」の画像検索結果">
            <a:extLst>
              <a:ext uri="{FF2B5EF4-FFF2-40B4-BE49-F238E27FC236}">
                <a16:creationId xmlns:a16="http://schemas.microsoft.com/office/drawing/2014/main" id="{33B319AB-5809-480C-9EA0-6C1CECD0CC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2" t="7757" r="4021" b="7277"/>
          <a:stretch/>
        </p:blipFill>
        <p:spPr bwMode="auto">
          <a:xfrm>
            <a:off x="6892838" y="4093707"/>
            <a:ext cx="5045241" cy="259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「LANケーブル　ストレート　クロス」の画像検索結果">
            <a:extLst>
              <a:ext uri="{FF2B5EF4-FFF2-40B4-BE49-F238E27FC236}">
                <a16:creationId xmlns:a16="http://schemas.microsoft.com/office/drawing/2014/main" id="{9B1C5570-EEF4-41CE-832F-0DE2E6F55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36" y="4700050"/>
            <a:ext cx="6225653" cy="199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93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1743129" y="190834"/>
            <a:ext cx="2258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HGP平成角ｺﾞｼｯｸ体W5" panose="020B0600000000000000" pitchFamily="50" charset="-128"/>
                <a:ea typeface="HGP平成角ｺﾞｼｯｸ体W5" panose="020B0600000000000000" pitchFamily="50" charset="-128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8061" y="1383565"/>
            <a:ext cx="117414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《MAC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アドレス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》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ＬＡＮカードなど個々のハードウェアに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に値が割り当てられる物理アドレスのことである。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⇒　原則、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に同じ番号は存在しない。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※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表記は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進数である。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1504B06-741C-4E16-BD9F-15592552DB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471" b="14917"/>
          <a:stretch/>
        </p:blipFill>
        <p:spPr>
          <a:xfrm>
            <a:off x="614052" y="4730732"/>
            <a:ext cx="10968348" cy="19153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096C3C8-F457-477D-9893-15076220E32D}"/>
              </a:ext>
            </a:extLst>
          </p:cNvPr>
          <p:cNvSpPr/>
          <p:nvPr/>
        </p:nvSpPr>
        <p:spPr>
          <a:xfrm>
            <a:off x="771525" y="5799220"/>
            <a:ext cx="7606956" cy="409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E007B2B-7FFF-4E27-A74D-CC3C34295B00}"/>
              </a:ext>
            </a:extLst>
          </p:cNvPr>
          <p:cNvSpPr/>
          <p:nvPr/>
        </p:nvSpPr>
        <p:spPr>
          <a:xfrm>
            <a:off x="8681339" y="2110981"/>
            <a:ext cx="1192577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一意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3BB864C-E4A8-45CE-8054-3094A9E5F962}"/>
              </a:ext>
            </a:extLst>
          </p:cNvPr>
          <p:cNvSpPr/>
          <p:nvPr/>
        </p:nvSpPr>
        <p:spPr>
          <a:xfrm>
            <a:off x="2872605" y="3346223"/>
            <a:ext cx="1787627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世界中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7225D79-A126-4A9A-9DDB-7592873E399E}"/>
              </a:ext>
            </a:extLst>
          </p:cNvPr>
          <p:cNvSpPr/>
          <p:nvPr/>
        </p:nvSpPr>
        <p:spPr>
          <a:xfrm>
            <a:off x="3106708" y="3944547"/>
            <a:ext cx="911416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16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454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20073C2E-4E4A-4EAD-ACDB-EBCC3CC1AB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835"/>
          <a:stretch/>
        </p:blipFill>
        <p:spPr>
          <a:xfrm>
            <a:off x="381000" y="4636168"/>
            <a:ext cx="11430000" cy="20741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テキスト ボックス 12"/>
          <p:cNvSpPr txBox="1"/>
          <p:nvPr/>
        </p:nvSpPr>
        <p:spPr>
          <a:xfrm>
            <a:off x="1743129" y="190834"/>
            <a:ext cx="2258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HGP平成角ｺﾞｼｯｸ体W5" panose="020B0600000000000000" pitchFamily="50" charset="-128"/>
                <a:ea typeface="HGP平成角ｺﾞｼｯｸ体W5" panose="020B0600000000000000" pitchFamily="50" charset="-128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8061" y="1383565"/>
            <a:ext cx="117414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《IP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アドレス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》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現在はＩＰｖ４が主流。ＩＰｖ４は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ビット構成。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ＩＰｖ４では約４３億個しか割り当てる事が出来ない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＝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問題となっている。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⇒　ＩＰｖ６の利用が始まりつつある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※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ビット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096C3C8-F457-477D-9893-15076220E32D}"/>
              </a:ext>
            </a:extLst>
          </p:cNvPr>
          <p:cNvSpPr/>
          <p:nvPr/>
        </p:nvSpPr>
        <p:spPr>
          <a:xfrm>
            <a:off x="633663" y="6168189"/>
            <a:ext cx="11044990" cy="409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E007B2B-7FFF-4E27-A74D-CC3C34295B00}"/>
              </a:ext>
            </a:extLst>
          </p:cNvPr>
          <p:cNvSpPr/>
          <p:nvPr/>
        </p:nvSpPr>
        <p:spPr>
          <a:xfrm>
            <a:off x="6852540" y="2110981"/>
            <a:ext cx="943924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32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3BB864C-E4A8-45CE-8054-3094A9E5F962}"/>
              </a:ext>
            </a:extLst>
          </p:cNvPr>
          <p:cNvSpPr/>
          <p:nvPr/>
        </p:nvSpPr>
        <p:spPr>
          <a:xfrm>
            <a:off x="1200962" y="3346223"/>
            <a:ext cx="1293585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枯渇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7225D79-A126-4A9A-9DDB-7592873E399E}"/>
              </a:ext>
            </a:extLst>
          </p:cNvPr>
          <p:cNvSpPr/>
          <p:nvPr/>
        </p:nvSpPr>
        <p:spPr>
          <a:xfrm>
            <a:off x="8831178" y="3951709"/>
            <a:ext cx="1243263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128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085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1743129" y="190834"/>
            <a:ext cx="2258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HGP平成角ｺﾞｼｯｸ体W5" panose="020B0600000000000000" pitchFamily="50" charset="-128"/>
                <a:ea typeface="HGP平成角ｺﾞｼｯｸ体W5" panose="020B0600000000000000" pitchFamily="50" charset="-128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8061" y="1383565"/>
            <a:ext cx="117414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《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グローバル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IP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とプライベート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IP》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インターネットを行うためには、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ＩＰアドレスを割り当てなければならない。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⇒　このＩＰアドレスは、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ダメ！</a:t>
            </a:r>
          </a:p>
          <a:p>
            <a:endParaRPr lang="ja-JP" altLang="en-US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しかし、インターネットを必要としない環境では、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       ＩＰアドレスを使用できる。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⇒　このＩＰアドレスは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内で自由に使える。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E007B2B-7FFF-4E27-A74D-CC3C34295B00}"/>
              </a:ext>
            </a:extLst>
          </p:cNvPr>
          <p:cNvSpPr/>
          <p:nvPr/>
        </p:nvSpPr>
        <p:spPr>
          <a:xfrm>
            <a:off x="7229529" y="2119001"/>
            <a:ext cx="2652407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グローバル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2C8DB02-34B4-4AA8-8F58-6F9A0A7A8576}"/>
              </a:ext>
            </a:extLst>
          </p:cNvPr>
          <p:cNvSpPr/>
          <p:nvPr/>
        </p:nvSpPr>
        <p:spPr>
          <a:xfrm>
            <a:off x="5472920" y="3342277"/>
            <a:ext cx="2074892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被っちゃ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FE33F25-CECA-41F6-8C2E-9FF49D399E76}"/>
              </a:ext>
            </a:extLst>
          </p:cNvPr>
          <p:cNvSpPr/>
          <p:nvPr/>
        </p:nvSpPr>
        <p:spPr>
          <a:xfrm>
            <a:off x="419656" y="5138993"/>
            <a:ext cx="2764701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プライベート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C1CA4FA-7A68-4722-A7D4-3FC98682F5FD}"/>
              </a:ext>
            </a:extLst>
          </p:cNvPr>
          <p:cNvSpPr/>
          <p:nvPr/>
        </p:nvSpPr>
        <p:spPr>
          <a:xfrm>
            <a:off x="5224267" y="5780808"/>
            <a:ext cx="1280808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LAN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010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animBg="1"/>
      <p:bldP spid="1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1743129" y="190834"/>
            <a:ext cx="2258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HGP平成角ｺﾞｼｯｸ体W5" panose="020B0600000000000000" pitchFamily="50" charset="-128"/>
                <a:ea typeface="HGP平成角ｺﾞｼｯｸ体W5" panose="020B0600000000000000" pitchFamily="50" charset="-128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8061" y="1383565"/>
            <a:ext cx="11741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《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グローバル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IP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とプライベート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IP》</a:t>
            </a:r>
          </a:p>
        </p:txBody>
      </p:sp>
      <p:pic>
        <p:nvPicPr>
          <p:cNvPr id="8" name="Picture 4" descr="プライベートIPアドレス">
            <a:extLst>
              <a:ext uri="{FF2B5EF4-FFF2-40B4-BE49-F238E27FC236}">
                <a16:creationId xmlns:a16="http://schemas.microsoft.com/office/drawing/2014/main" id="{A6AF1902-8530-4AA1-852A-932271B1C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000" y="2091451"/>
            <a:ext cx="8640000" cy="47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0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1743129" y="190834"/>
            <a:ext cx="2258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 b="1">
                <a:latin typeface="HGP平成角ｺﾞｼｯｸ体W5" panose="020B0600000000000000" pitchFamily="50" charset="-128"/>
                <a:ea typeface="HGP平成角ｺﾞｼｯｸ体W5" panose="020B0600000000000000" pitchFamily="50" charset="-128"/>
              </a:defRPr>
            </a:lvl1pPr>
          </a:lstStyle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第６章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58061" y="1383565"/>
            <a:ext cx="117414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《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ＩＰアドレスのクラスと種類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》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ＩＰアドレスはつまり、パソコンの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である！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部と、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部に分けられており、</a:t>
            </a:r>
          </a:p>
          <a:p>
            <a:endParaRPr lang="ja-JP" altLang="en-US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・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部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＝大まかな地域を表す部分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・</a:t>
            </a: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</a:t>
            </a: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部</a:t>
            </a:r>
          </a:p>
          <a:p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＝個人を特定する部分</a:t>
            </a:r>
            <a:endParaRPr lang="en-US" altLang="ja-JP" sz="4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5" name="Picture 2" descr="「IPアドレス　クラス」の画像検索結果">
            <a:extLst>
              <a:ext uri="{FF2B5EF4-FFF2-40B4-BE49-F238E27FC236}">
                <a16:creationId xmlns:a16="http://schemas.microsoft.com/office/drawing/2014/main" id="{2C84E836-141B-49C4-9C05-E4C7B3F1A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36"/>
          <a:stretch/>
        </p:blipFill>
        <p:spPr bwMode="auto">
          <a:xfrm>
            <a:off x="7533191" y="3511087"/>
            <a:ext cx="4570578" cy="319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60C654C-4189-4869-B95C-7654CAC53F3D}"/>
              </a:ext>
            </a:extLst>
          </p:cNvPr>
          <p:cNvSpPr/>
          <p:nvPr/>
        </p:nvSpPr>
        <p:spPr>
          <a:xfrm>
            <a:off x="7331242" y="2119001"/>
            <a:ext cx="1299411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住所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E4B6EA8-9755-4CF5-9DA0-D40CFBFDA6FE}"/>
              </a:ext>
            </a:extLst>
          </p:cNvPr>
          <p:cNvSpPr/>
          <p:nvPr/>
        </p:nvSpPr>
        <p:spPr>
          <a:xfrm>
            <a:off x="721894" y="2720580"/>
            <a:ext cx="2775285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ネットワーク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8B610B8-118D-4126-8AC5-3FCAC5FA2301}"/>
              </a:ext>
            </a:extLst>
          </p:cNvPr>
          <p:cNvSpPr/>
          <p:nvPr/>
        </p:nvSpPr>
        <p:spPr>
          <a:xfrm>
            <a:off x="1002631" y="3963843"/>
            <a:ext cx="2775285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ネットワーク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7F31200-AFB5-45BF-9746-A888207E0B10}"/>
              </a:ext>
            </a:extLst>
          </p:cNvPr>
          <p:cNvSpPr/>
          <p:nvPr/>
        </p:nvSpPr>
        <p:spPr>
          <a:xfrm>
            <a:off x="4829367" y="2728601"/>
            <a:ext cx="1491222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ホスト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CDA2E16-F21E-40F0-9792-531BA7BFEDE3}"/>
              </a:ext>
            </a:extLst>
          </p:cNvPr>
          <p:cNvSpPr/>
          <p:nvPr/>
        </p:nvSpPr>
        <p:spPr>
          <a:xfrm>
            <a:off x="1002631" y="5182083"/>
            <a:ext cx="1491222" cy="503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ホスト</a:t>
            </a:r>
            <a:endParaRPr kumimoji="1" lang="ja-JP" altLang="en-US" sz="36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594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562f78-638f-4b8f-b708-acdd87129c74" xsi:nil="true"/>
    <lcf76f155ced4ddcb4097134ff3c332f xmlns="56f67181-167d-4f85-a438-a55f61d398e9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34661B278935E44B366872DF9464E45" ma:contentTypeVersion="14" ma:contentTypeDescription="新しいドキュメントを作成します。" ma:contentTypeScope="" ma:versionID="8bb2e7f1acd4474655eaec06022f5055">
  <xsd:schema xmlns:xsd="http://www.w3.org/2001/XMLSchema" xmlns:xs="http://www.w3.org/2001/XMLSchema" xmlns:p="http://schemas.microsoft.com/office/2006/metadata/properties" xmlns:ns2="56f67181-167d-4f85-a438-a55f61d398e9" xmlns:ns3="c2562f78-638f-4b8f-b708-acdd87129c74" targetNamespace="http://schemas.microsoft.com/office/2006/metadata/properties" ma:root="true" ma:fieldsID="3052eb2cd1ccad0627ed2c9b6f3b0e03" ns2:_="" ns3:_="">
    <xsd:import namespace="56f67181-167d-4f85-a438-a55f61d398e9"/>
    <xsd:import namespace="c2562f78-638f-4b8f-b708-acdd87129c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f67181-167d-4f85-a438-a55f61d398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画像タグ" ma:readOnly="false" ma:fieldId="{5cf76f15-5ced-4ddc-b409-7134ff3c332f}" ma:taxonomyMulti="true" ma:sspId="c7b788f1-635f-435b-a825-11a9aec0b6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562f78-638f-4b8f-b708-acdd87129c7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fa207a8-dc4c-48c7-9959-f59fd9d8478d}" ma:internalName="TaxCatchAll" ma:showField="CatchAllData" ma:web="c2562f78-638f-4b8f-b708-acdd87129c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094367-0B1C-404D-9ABA-0EE95810DE85}">
  <ds:schemaRefs>
    <ds:schemaRef ds:uri="http://schemas.microsoft.com/office/infopath/2007/PartnerControls"/>
    <ds:schemaRef ds:uri="http://purl.org/dc/elements/1.1/"/>
    <ds:schemaRef ds:uri="c2562f78-638f-4b8f-b708-acdd87129c74"/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http://schemas.openxmlformats.org/package/2006/metadata/core-properties"/>
    <ds:schemaRef ds:uri="56f67181-167d-4f85-a438-a55f61d398e9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36E59C7-CF12-42D7-803D-377A737936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9FB67A-745D-45B0-A176-98356336D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f67181-167d-4f85-a438-a55f61d398e9"/>
    <ds:schemaRef ds:uri="c2562f78-638f-4b8f-b708-acdd87129c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3712</TotalTime>
  <Words>1311</Words>
  <Application>Microsoft Office PowerPoint</Application>
  <PresentationFormat>ワイド画面</PresentationFormat>
  <Paragraphs>248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9" baseType="lpstr">
      <vt:lpstr>Century Gothic</vt:lpstr>
      <vt:lpstr>Wingdings 3</vt:lpstr>
      <vt:lpstr>ＭＳ ゴシック</vt:lpstr>
      <vt:lpstr>ＭＳ Ｐゴシック</vt:lpstr>
      <vt:lpstr>ウィスプ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谷口 幸正</dc:creator>
  <cp:lastModifiedBy>仲田　伊織</cp:lastModifiedBy>
  <cp:revision>86</cp:revision>
  <dcterms:created xsi:type="dcterms:W3CDTF">2016-06-16T02:19:30Z</dcterms:created>
  <dcterms:modified xsi:type="dcterms:W3CDTF">2023-09-15T06:00:57Z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0x010100534661B278935E44B366872DF9464E45</vt:lpwstr>
  </property>
</Properties>
</file>