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A36059-48E7-4B44-B3A0-589250BFB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600200"/>
            <a:ext cx="8791575" cy="1265237"/>
          </a:xfrm>
        </p:spPr>
        <p:txBody>
          <a:bodyPr>
            <a:noAutofit/>
          </a:bodyPr>
          <a:lstStyle/>
          <a:p>
            <a:pPr algn="ctr"/>
            <a:r>
              <a:rPr kumimoji="1" lang="en-US" altLang="ja-JP" sz="8800" u="sng" dirty="0">
                <a:latin typeface="Arial Black" panose="020B0A04020102020204" pitchFamily="34" charset="0"/>
              </a:rPr>
              <a:t>PO</a:t>
            </a:r>
            <a:r>
              <a:rPr lang="en-US" altLang="ja-JP" sz="8800" u="sng" dirty="0">
                <a:latin typeface="Arial Black" panose="020B0A04020102020204" pitchFamily="34" charset="0"/>
              </a:rPr>
              <a:t>RTFOLIO</a:t>
            </a:r>
            <a:endParaRPr kumimoji="1" lang="ja-JP" altLang="en-US" sz="8800" u="sng" dirty="0">
              <a:latin typeface="Arial Black" panose="020B0A04020102020204" pitchFamily="34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9885A48-D260-4648-A34B-53BA61EDE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4770438"/>
            <a:ext cx="8791575" cy="1655762"/>
          </a:xfrm>
        </p:spPr>
        <p:txBody>
          <a:bodyPr/>
          <a:lstStyle/>
          <a:p>
            <a:pPr algn="ctr"/>
            <a:r>
              <a:rPr lang="ja-JP" altLang="en-US" dirty="0"/>
              <a:t>福岡情報</a:t>
            </a:r>
            <a:r>
              <a:rPr lang="en-US" altLang="ja-JP" dirty="0"/>
              <a:t>it</a:t>
            </a:r>
            <a:r>
              <a:rPr lang="ja-JP" altLang="en-US" dirty="0"/>
              <a:t>クリエイター専門学校</a:t>
            </a:r>
            <a:endParaRPr lang="en-US" altLang="ja-JP" dirty="0"/>
          </a:p>
          <a:p>
            <a:pPr algn="ctr"/>
            <a:r>
              <a:rPr kumimoji="1" lang="ja-JP" altLang="en-US" dirty="0"/>
              <a:t>ゲーム・クリエイターコース　</a:t>
            </a:r>
            <a:r>
              <a:rPr lang="en-US" altLang="ja-JP" dirty="0"/>
              <a:t> 1</a:t>
            </a:r>
            <a:r>
              <a:rPr lang="ja-JP" altLang="en-US" dirty="0"/>
              <a:t>年　</a:t>
            </a:r>
            <a:endParaRPr lang="en-US" altLang="ja-JP" dirty="0"/>
          </a:p>
          <a:p>
            <a:pPr algn="ctr"/>
            <a:r>
              <a:rPr kumimoji="1" lang="ja-JP" altLang="en-US" dirty="0"/>
              <a:t>プログラマー志望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32AAA8-E92A-4BA4-AE86-901F5EB7AED5}"/>
              </a:ext>
            </a:extLst>
          </p:cNvPr>
          <p:cNvSpPr txBox="1"/>
          <p:nvPr/>
        </p:nvSpPr>
        <p:spPr>
          <a:xfrm>
            <a:off x="3293532" y="2946400"/>
            <a:ext cx="52832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b="1" dirty="0">
                <a:latin typeface="Arial Black" panose="020B0A04020102020204" pitchFamily="34" charset="0"/>
              </a:rPr>
              <a:t>仲田　伊織</a:t>
            </a:r>
            <a:endParaRPr lang="en-US" altLang="ja-JP" sz="4800" b="1" dirty="0">
              <a:latin typeface="Arial Black" panose="020B0A04020102020204" pitchFamily="34" charset="0"/>
            </a:endParaRPr>
          </a:p>
          <a:p>
            <a:pPr algn="ctr"/>
            <a:r>
              <a:rPr lang="en-US" altLang="ja-JP" sz="2800" dirty="0">
                <a:latin typeface="Arial Black" panose="020B0A04020102020204" pitchFamily="34" charset="0"/>
              </a:rPr>
              <a:t>NAKADA</a:t>
            </a:r>
            <a:r>
              <a:rPr lang="ja-JP" altLang="en-US" sz="2800" dirty="0">
                <a:latin typeface="Arial Black" panose="020B0A04020102020204" pitchFamily="34" charset="0"/>
              </a:rPr>
              <a:t>　</a:t>
            </a:r>
            <a:r>
              <a:rPr lang="en-US" altLang="ja-JP" sz="2800" dirty="0">
                <a:latin typeface="Arial Black" panose="020B0A04020102020204" pitchFamily="34" charset="0"/>
              </a:rPr>
              <a:t>IORI</a:t>
            </a:r>
          </a:p>
        </p:txBody>
      </p:sp>
    </p:spTree>
    <p:extLst>
      <p:ext uri="{BB962C8B-B14F-4D97-AF65-F5344CB8AC3E}">
        <p14:creationId xmlns:p14="http://schemas.microsoft.com/office/powerpoint/2010/main" val="3431862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46C358-E4AE-415F-8020-B86F8D40B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99985"/>
            <a:ext cx="9905998" cy="1478570"/>
          </a:xfrm>
        </p:spPr>
        <p:txBody>
          <a:bodyPr>
            <a:normAutofit/>
          </a:bodyPr>
          <a:lstStyle/>
          <a:p>
            <a:r>
              <a:rPr kumimoji="1" lang="en-US" altLang="ja-JP" sz="6000" u="sng" dirty="0">
                <a:latin typeface="Arial Black" panose="020B0A04020102020204" pitchFamily="34" charset="0"/>
              </a:rPr>
              <a:t>Profile</a:t>
            </a:r>
            <a:r>
              <a:rPr kumimoji="1" lang="ja-JP" altLang="en-US" sz="8800" dirty="0">
                <a:latin typeface="Arial Black" panose="020B0A04020102020204" pitchFamily="34" charset="0"/>
              </a:rPr>
              <a:t>　</a:t>
            </a:r>
            <a:r>
              <a:rPr kumimoji="1" lang="ja-JP" altLang="en-US" dirty="0"/>
              <a:t>仲田伊織</a:t>
            </a:r>
            <a:r>
              <a:rPr lang="ja-JP" altLang="en-US" sz="8800" dirty="0"/>
              <a:t>　</a:t>
            </a:r>
            <a:endParaRPr kumimoji="1" lang="ja-JP" altLang="en-US" sz="8800" u="sng" dirty="0">
              <a:latin typeface="Arial Black" panose="020B0A040201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89D899-390C-4046-8645-01756F96D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789113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600" dirty="0"/>
              <a:t>福岡情報</a:t>
            </a:r>
            <a:r>
              <a:rPr lang="en-US" altLang="ja-JP" sz="1600" dirty="0"/>
              <a:t>IT</a:t>
            </a:r>
            <a:r>
              <a:rPr lang="ja-JP" altLang="en-US" sz="1600" dirty="0"/>
              <a:t>クリエイター専門学校　</a:t>
            </a:r>
            <a:r>
              <a:rPr kumimoji="1" lang="ja-JP" altLang="en-US" sz="1600" dirty="0"/>
              <a:t>ゲームクリエイターコース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B5BBFDA-1B09-4A58-8914-BCB8EE70B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67" y="4845507"/>
            <a:ext cx="499533" cy="49953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C49E305-ED2B-4E05-9D63-B9FBF36F5B9C}"/>
              </a:ext>
            </a:extLst>
          </p:cNvPr>
          <p:cNvSpPr txBox="1"/>
          <p:nvPr/>
        </p:nvSpPr>
        <p:spPr>
          <a:xfrm>
            <a:off x="1141412" y="3829844"/>
            <a:ext cx="2126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u="sng" dirty="0"/>
              <a:t>SKILLS</a:t>
            </a:r>
            <a:endParaRPr kumimoji="1" lang="ja-JP" altLang="en-US" sz="6000" u="sng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B8A2A1C-CEB0-41A2-B311-4F01B4A65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133" y="5379448"/>
            <a:ext cx="884599" cy="884599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9B5B818-80CF-4B3D-8527-F82DE6982C4A}"/>
              </a:ext>
            </a:extLst>
          </p:cNvPr>
          <p:cNvSpPr txBox="1"/>
          <p:nvPr/>
        </p:nvSpPr>
        <p:spPr>
          <a:xfrm>
            <a:off x="2204772" y="4910607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VisualStudio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D96919C-83BA-4C6D-917D-B436166E7870}"/>
              </a:ext>
            </a:extLst>
          </p:cNvPr>
          <p:cNvSpPr txBox="1"/>
          <p:nvPr/>
        </p:nvSpPr>
        <p:spPr>
          <a:xfrm>
            <a:off x="2536691" y="5652824"/>
            <a:ext cx="656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Unity</a:t>
            </a:r>
          </a:p>
        </p:txBody>
      </p:sp>
    </p:spTree>
    <p:extLst>
      <p:ext uri="{BB962C8B-B14F-4D97-AF65-F5344CB8AC3E}">
        <p14:creationId xmlns:p14="http://schemas.microsoft.com/office/powerpoint/2010/main" val="2543484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7166D-06A0-416B-BA62-64FB22BE9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6000" u="sng" dirty="0">
                <a:latin typeface="Arial Black" panose="020B0A04020102020204" pitchFamily="34" charset="0"/>
              </a:rPr>
              <a:t>Contents</a:t>
            </a:r>
            <a:endParaRPr kumimoji="1" lang="ja-JP" altLang="en-US" sz="6000" u="sng" dirty="0">
              <a:latin typeface="Arial Black" panose="020B0A040201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CD94D7-B459-4042-8AB3-55860499A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1.</a:t>
            </a:r>
            <a:r>
              <a:rPr kumimoji="1" lang="ja-JP" altLang="en-US" dirty="0"/>
              <a:t>自己紹介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２．</a:t>
            </a:r>
            <a:r>
              <a:rPr kumimoji="1" lang="en-US" altLang="ja-JP" dirty="0"/>
              <a:t>Avoidance</a:t>
            </a:r>
            <a:r>
              <a:rPr lang="ja-JP" altLang="en-US" dirty="0"/>
              <a:t> </a:t>
            </a:r>
            <a:r>
              <a:rPr lang="en-US" altLang="ja-JP" dirty="0"/>
              <a:t>of</a:t>
            </a:r>
            <a:r>
              <a:rPr lang="ja-JP" altLang="en-US" dirty="0"/>
              <a:t> </a:t>
            </a:r>
            <a:r>
              <a:rPr lang="en-US" altLang="ja-JP" dirty="0"/>
              <a:t>Shapes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4468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TM04033919[[fn=回路]]</Template>
  <TotalTime>54</TotalTime>
  <Words>42</Words>
  <Application>Microsoft Office PowerPoint</Application>
  <PresentationFormat>ワイド画面</PresentationFormat>
  <Paragraphs>14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Arial Black</vt:lpstr>
      <vt:lpstr>Tw Cen MT</vt:lpstr>
      <vt:lpstr>回路</vt:lpstr>
      <vt:lpstr>PORTFOLIO</vt:lpstr>
      <vt:lpstr>Profile　仲田伊織　</vt:lpstr>
      <vt:lpstr>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仲田　伊織</dc:creator>
  <cp:lastModifiedBy>仲田　伊織</cp:lastModifiedBy>
  <cp:revision>9</cp:revision>
  <dcterms:created xsi:type="dcterms:W3CDTF">2024-02-21T06:50:20Z</dcterms:created>
  <dcterms:modified xsi:type="dcterms:W3CDTF">2024-02-21T07:45:13Z</dcterms:modified>
</cp:coreProperties>
</file>