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78" r:id="rId4"/>
    <p:sldId id="293" r:id="rId5"/>
    <p:sldId id="276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9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19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7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8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67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6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47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51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07" y="290560"/>
            <a:ext cx="8528728" cy="4577667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691" y="3829899"/>
            <a:ext cx="6366617" cy="103832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sz="6600"/>
              <a:t>6_</a:t>
            </a:r>
            <a:r>
              <a:rPr lang="en-US" altLang="ja-JP" sz="6600" dirty="0"/>
              <a:t>C#</a:t>
            </a:r>
            <a:r>
              <a:rPr lang="ja-JP" altLang="en-US" sz="6600" dirty="0"/>
              <a:t>ジェネリック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2FF675-F672-479E-A174-3D9B1A1B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579" y="129475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7" y="1104034"/>
            <a:ext cx="5180608" cy="5466099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今回のアジェンダ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 sz="3200" dirty="0"/>
              <a:t>・コレクション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・ジェネリック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lang="ja-JP" altLang="en-US" sz="3200" dirty="0"/>
              <a:t>課題</a:t>
            </a:r>
            <a:endParaRPr kumimoji="1" lang="ja-JP" altLang="en-US" sz="3200" dirty="0"/>
          </a:p>
          <a:p>
            <a:pPr marL="0" indent="0">
              <a:buNone/>
            </a:pPr>
            <a:endParaRPr kumimoji="1" lang="en-US" altLang="ja-JP" sz="3200" b="1" u="sng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・かんたん</a:t>
            </a:r>
            <a:r>
              <a:rPr lang="en-US" altLang="ja-JP" sz="2800" dirty="0"/>
              <a:t>C#416~437p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B65477-787C-4E3E-8201-9BE13277449B}"/>
              </a:ext>
            </a:extLst>
          </p:cNvPr>
          <p:cNvSpPr txBox="1"/>
          <p:nvPr/>
        </p:nvSpPr>
        <p:spPr>
          <a:xfrm>
            <a:off x="1870910" y="2459504"/>
            <a:ext cx="8648521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/>
              <a:t>ジェネリックに関しては</a:t>
            </a:r>
            <a:endParaRPr kumimoji="1" lang="en-US" altLang="ja-JP" sz="6000" dirty="0"/>
          </a:p>
          <a:p>
            <a:pPr algn="ctr"/>
            <a:r>
              <a:rPr lang="ja-JP" altLang="en-US" sz="6000" dirty="0"/>
              <a:t>コードで解説</a:t>
            </a:r>
            <a:endParaRPr lang="en-US" altLang="ja-JP" sz="6000" dirty="0"/>
          </a:p>
          <a:p>
            <a:pPr algn="ctr"/>
            <a:r>
              <a:rPr kumimoji="1" lang="en-US" altLang="ja-JP" sz="6000" dirty="0"/>
              <a:t>Qs4_0~Qs4_4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515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Unity</a:t>
            </a:r>
            <a:r>
              <a:rPr lang="ja-JP" altLang="en-US" dirty="0">
                <a:solidFill>
                  <a:schemeClr val="tx1"/>
                </a:solidFill>
              </a:rPr>
              <a:t>スクリプトを文法的に読み解く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97DEF13-FD1F-4C8C-9FBE-BC63FF8C1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96" y="948267"/>
            <a:ext cx="6490652" cy="53349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C3007CD8-C77E-4309-A328-47E6B597ADFE}"/>
              </a:ext>
            </a:extLst>
          </p:cNvPr>
          <p:cNvSpPr/>
          <p:nvPr/>
        </p:nvSpPr>
        <p:spPr>
          <a:xfrm>
            <a:off x="3357153" y="2037806"/>
            <a:ext cx="2118046" cy="5878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CB4908F-CA7F-4047-B55C-F39FE8F1821F}"/>
              </a:ext>
            </a:extLst>
          </p:cNvPr>
          <p:cNvSpPr/>
          <p:nvPr/>
        </p:nvSpPr>
        <p:spPr>
          <a:xfrm>
            <a:off x="674914" y="3122022"/>
            <a:ext cx="2196424" cy="44413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F3C576F-168A-4B41-9775-B88BBF596BAD}"/>
              </a:ext>
            </a:extLst>
          </p:cNvPr>
          <p:cNvSpPr/>
          <p:nvPr/>
        </p:nvSpPr>
        <p:spPr>
          <a:xfrm>
            <a:off x="779417" y="4856099"/>
            <a:ext cx="2196424" cy="444137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599749-C49A-4F1C-A05C-5A3B78D7CD93}"/>
              </a:ext>
            </a:extLst>
          </p:cNvPr>
          <p:cNvSpPr txBox="1"/>
          <p:nvPr/>
        </p:nvSpPr>
        <p:spPr>
          <a:xfrm>
            <a:off x="7202229" y="1346867"/>
            <a:ext cx="4980851" cy="184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Unity</a:t>
            </a:r>
            <a:r>
              <a:rPr kumimoji="1" lang="ja-JP" altLang="en-US" sz="2400" dirty="0"/>
              <a:t>のスクリプトは全て、</a:t>
            </a:r>
            <a:endParaRPr kumimoji="1" lang="en-US" altLang="ja-JP" sz="2400" dirty="0"/>
          </a:p>
          <a:p>
            <a:r>
              <a:rPr kumimoji="1" lang="en-US" altLang="ja-JP" sz="2400" dirty="0" err="1"/>
              <a:t>M</a:t>
            </a:r>
            <a:r>
              <a:rPr lang="en-US" altLang="ja-JP" sz="2400" dirty="0" err="1"/>
              <a:t>onoBehaviour</a:t>
            </a:r>
            <a:r>
              <a:rPr lang="ja-JP" altLang="en-US" sz="2400" dirty="0"/>
              <a:t>を継承している。</a:t>
            </a:r>
            <a:endParaRPr lang="en-US" altLang="ja-JP" sz="2400" dirty="0"/>
          </a:p>
          <a:p>
            <a:r>
              <a:rPr kumimoji="1" lang="en-US" altLang="ja-JP" sz="2400" dirty="0"/>
              <a:t>Unity</a:t>
            </a:r>
            <a:r>
              <a:rPr kumimoji="1" lang="ja-JP" altLang="en-US" sz="2400" dirty="0"/>
              <a:t>独特の機能は全てここから</a:t>
            </a:r>
            <a:endParaRPr kumimoji="1" lang="en-US" altLang="ja-JP" sz="2400" dirty="0"/>
          </a:p>
          <a:p>
            <a:r>
              <a:rPr kumimoji="1" lang="ja-JP" altLang="en-US" sz="2400" dirty="0"/>
              <a:t>来ていると思ってよい。</a:t>
            </a:r>
            <a:endParaRPr kumimoji="1" lang="en-US" altLang="ja-JP" sz="2400" dirty="0"/>
          </a:p>
          <a:p>
            <a:r>
              <a:rPr lang="en-US" altLang="ja-JP" dirty="0"/>
              <a:t>(</a:t>
            </a:r>
            <a:r>
              <a:rPr lang="ja-JP" altLang="en-US" dirty="0"/>
              <a:t>つまり、かなり巨大なクラスだと予想できる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151082-1027-4673-95B0-A4A00AD40D8A}"/>
              </a:ext>
            </a:extLst>
          </p:cNvPr>
          <p:cNvSpPr txBox="1"/>
          <p:nvPr/>
        </p:nvSpPr>
        <p:spPr>
          <a:xfrm>
            <a:off x="7202228" y="3664475"/>
            <a:ext cx="4980852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000" dirty="0"/>
              <a:t>Start(),Update()</a:t>
            </a:r>
            <a:r>
              <a:rPr kumimoji="1" lang="ja-JP" altLang="en-US" sz="2000" dirty="0"/>
              <a:t>は継承もとに元々存在。</a:t>
            </a:r>
            <a:endParaRPr kumimoji="1" lang="en-US" altLang="ja-JP" sz="2000" dirty="0"/>
          </a:p>
          <a:p>
            <a:r>
              <a:rPr lang="ja-JP" altLang="en-US" sz="2000" dirty="0"/>
              <a:t>それをオーバーライドして、実装する。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Start()</a:t>
            </a:r>
            <a:r>
              <a:rPr kumimoji="1" lang="ja-JP" altLang="en-US" sz="2000" dirty="0"/>
              <a:t>の</a:t>
            </a:r>
            <a:r>
              <a:rPr lang="ja-JP" altLang="en-US" sz="2000" dirty="0"/>
              <a:t>実行時に一度だけ</a:t>
            </a:r>
            <a:r>
              <a:rPr kumimoji="1" lang="ja-JP" altLang="en-US" sz="2000" dirty="0"/>
              <a:t>実行</a:t>
            </a:r>
            <a:endParaRPr kumimoji="1" lang="en-US" altLang="ja-JP" sz="2000" dirty="0"/>
          </a:p>
          <a:p>
            <a:r>
              <a:rPr kumimoji="1" lang="en-US" altLang="ja-JP" sz="2000" dirty="0"/>
              <a:t>Update()</a:t>
            </a:r>
            <a:r>
              <a:rPr kumimoji="1" lang="ja-JP" altLang="en-US" sz="2000" dirty="0"/>
              <a:t>の</a:t>
            </a:r>
            <a:r>
              <a:rPr kumimoji="1" lang="en-US" altLang="ja-JP" sz="2000" dirty="0"/>
              <a:t>fps</a:t>
            </a:r>
            <a:r>
              <a:rPr kumimoji="1" lang="ja-JP" altLang="en-US" sz="2000" dirty="0"/>
              <a:t>単位で実行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などは、</a:t>
            </a:r>
            <a:endParaRPr kumimoji="1" lang="en-US" altLang="ja-JP" sz="2000" dirty="0"/>
          </a:p>
          <a:p>
            <a:r>
              <a:rPr kumimoji="1" lang="en-US" altLang="ja-JP" sz="2000" dirty="0" err="1"/>
              <a:t>MonoBehaviour</a:t>
            </a:r>
            <a:r>
              <a:rPr kumimoji="1" lang="ja-JP" altLang="en-US" sz="2000" dirty="0"/>
              <a:t>の方で</a:t>
            </a:r>
            <a:r>
              <a:rPr lang="ja-JP" altLang="en-US" sz="2000" dirty="0"/>
              <a:t>実装されている。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9616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552304C8-A1DE-4E8B-BA5F-60F1BC1D2390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課題：</a:t>
            </a:r>
            <a:r>
              <a:rPr lang="en-US" altLang="ja-JP" dirty="0">
                <a:solidFill>
                  <a:schemeClr val="tx1"/>
                </a:solidFill>
              </a:rPr>
              <a:t>Qs4_pro</a:t>
            </a:r>
            <a:r>
              <a:rPr lang="ja-JP" altLang="en-US" dirty="0">
                <a:solidFill>
                  <a:schemeClr val="tx1"/>
                </a:solidFill>
              </a:rPr>
              <a:t>を完成させよ。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338868C-A7A1-44AA-AFDB-6B5CC250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68" y="2764299"/>
            <a:ext cx="4897820" cy="399478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3AE85E-6782-4477-B3A4-65618A8E957B}"/>
              </a:ext>
            </a:extLst>
          </p:cNvPr>
          <p:cNvSpPr txBox="1"/>
          <p:nvPr/>
        </p:nvSpPr>
        <p:spPr>
          <a:xfrm>
            <a:off x="532263" y="1379229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Main</a:t>
            </a:r>
            <a:r>
              <a:rPr lang="ja-JP" altLang="en-US" sz="2800" b="1" dirty="0"/>
              <a:t>は変更せずに、</a:t>
            </a:r>
            <a:endParaRPr lang="en-US" altLang="ja-JP" sz="2800" b="1" dirty="0"/>
          </a:p>
          <a:p>
            <a:r>
              <a:rPr lang="ja-JP" altLang="en-US" sz="2800" b="1" dirty="0"/>
              <a:t>右の実行結果になるようにコードを完成させよ。</a:t>
            </a:r>
            <a:endParaRPr lang="en-US" altLang="ja-JP" sz="2800" b="1" dirty="0"/>
          </a:p>
        </p:txBody>
      </p:sp>
    </p:spTree>
    <p:extLst>
      <p:ext uri="{BB962C8B-B14F-4D97-AF65-F5344CB8AC3E}">
        <p14:creationId xmlns:p14="http://schemas.microsoft.com/office/powerpoint/2010/main" val="90616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9FD2C736-3AF5-4B4E-8A54-DE65D4C3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7306D0C2-BB07-4A29-9BA7-33920822824D}"/>
              </a:ext>
            </a:extLst>
          </p:cNvPr>
          <p:cNvSpPr txBox="1">
            <a:spLocks/>
          </p:cNvSpPr>
          <p:nvPr/>
        </p:nvSpPr>
        <p:spPr>
          <a:xfrm>
            <a:off x="294598" y="-5492"/>
            <a:ext cx="10515600" cy="123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まとめ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99965B-D35B-4570-ABB2-6DD60619454E}"/>
              </a:ext>
            </a:extLst>
          </p:cNvPr>
          <p:cNvSpPr txBox="1"/>
          <p:nvPr/>
        </p:nvSpPr>
        <p:spPr>
          <a:xfrm>
            <a:off x="560135" y="2391185"/>
            <a:ext cx="73813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C#</a:t>
            </a:r>
            <a:r>
              <a:rPr lang="ja-JP" altLang="en-US" sz="2800" dirty="0"/>
              <a:t>の基本的なことはやりました。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r>
              <a:rPr lang="ja-JP" altLang="en-US" sz="5400" dirty="0"/>
              <a:t>次回からは</a:t>
            </a:r>
            <a:r>
              <a:rPr lang="en-US" altLang="ja-JP" sz="5400" dirty="0"/>
              <a:t>Unity</a:t>
            </a:r>
            <a:r>
              <a:rPr lang="ja-JP" altLang="en-US" sz="5400" dirty="0"/>
              <a:t>です！</a:t>
            </a:r>
            <a:endParaRPr lang="en-US" altLang="ja-JP" sz="54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333AD85-61CC-454B-A945-C4E7EB85864C}"/>
              </a:ext>
            </a:extLst>
          </p:cNvPr>
          <p:cNvSpPr txBox="1">
            <a:spLocks/>
          </p:cNvSpPr>
          <p:nvPr/>
        </p:nvSpPr>
        <p:spPr>
          <a:xfrm>
            <a:off x="7499902" y="1331667"/>
            <a:ext cx="4580586" cy="187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今回の範囲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・かんたん</a:t>
            </a:r>
            <a:r>
              <a:rPr lang="en-US" altLang="ja-JP" sz="2800" dirty="0"/>
              <a:t>C#416~437p</a:t>
            </a:r>
          </a:p>
          <a:p>
            <a:pPr marL="0" indent="0">
              <a:buNone/>
            </a:pPr>
            <a:endParaRPr lang="en-US" altLang="ja-JP" sz="3200" dirty="0"/>
          </a:p>
          <a:p>
            <a:endParaRPr lang="en-US" altLang="ja-JP" sz="3200" dirty="0"/>
          </a:p>
          <a:p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1047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182</Words>
  <Application>Microsoft Office PowerPoint</Application>
  <PresentationFormat>ワイド画面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内藤 真広</cp:lastModifiedBy>
  <cp:revision>372</cp:revision>
  <dcterms:created xsi:type="dcterms:W3CDTF">2021-04-24T06:43:32Z</dcterms:created>
  <dcterms:modified xsi:type="dcterms:W3CDTF">2023-05-16T23:36:22Z</dcterms:modified>
</cp:coreProperties>
</file>