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0E9E1-E800-4642-80D8-F9396C79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96334"/>
            <a:ext cx="10778065" cy="1143000"/>
          </a:xfrm>
        </p:spPr>
        <p:txBody>
          <a:bodyPr>
            <a:normAutofit/>
          </a:bodyPr>
          <a:lstStyle/>
          <a:p>
            <a:r>
              <a:rPr kumimoji="1" lang="en-US" altLang="ja-JP" sz="64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Search the Treasure</a:t>
            </a:r>
            <a:endParaRPr kumimoji="1" lang="ja-JP" altLang="en-US" sz="6400" u="sng" dirty="0">
              <a:solidFill>
                <a:schemeClr val="accent5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5125F-C7B4-4D6F-BA6D-2DB94C25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43" y="5367550"/>
            <a:ext cx="6069975" cy="114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参考元のゲーム</a:t>
            </a:r>
            <a:r>
              <a:rPr kumimoji="1" lang="en-US" altLang="ja-JP" dirty="0"/>
              <a:t>:</a:t>
            </a:r>
            <a:r>
              <a:rPr kumimoji="1" lang="ja-JP" altLang="en-US" dirty="0"/>
              <a:t>メイドインワリオゴージャス めいきゅう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制作期間</a:t>
            </a:r>
            <a:r>
              <a:rPr kumimoji="1" lang="en-US" altLang="ja-JP" dirty="0"/>
              <a:t>:2</a:t>
            </a:r>
            <a:r>
              <a:rPr kumimoji="1" lang="ja-JP" altLang="en-US" dirty="0"/>
              <a:t>週間　　　　　 </a:t>
            </a:r>
            <a:r>
              <a:rPr lang="ja-JP" altLang="en-US" dirty="0"/>
              <a:t>プレイ人数</a:t>
            </a:r>
            <a:r>
              <a:rPr lang="en-US" altLang="ja-JP" dirty="0"/>
              <a:t>:1</a:t>
            </a:r>
            <a:r>
              <a:rPr lang="ja-JP" altLang="en-US" dirty="0"/>
              <a:t>人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ジャンル</a:t>
            </a:r>
            <a:r>
              <a:rPr kumimoji="1" lang="en-US" altLang="ja-JP" dirty="0"/>
              <a:t>:3D</a:t>
            </a:r>
            <a:r>
              <a:rPr kumimoji="1" lang="ja-JP" altLang="en-US" dirty="0"/>
              <a:t>探索　　　　　制作環境</a:t>
            </a:r>
            <a:r>
              <a:rPr kumimoji="1" lang="en-US" altLang="ja-JP" dirty="0"/>
              <a:t>: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476F15F-B187-4EE5-AE8A-7414AAE31CD9}"/>
              </a:ext>
            </a:extLst>
          </p:cNvPr>
          <p:cNvGrpSpPr/>
          <p:nvPr/>
        </p:nvGrpSpPr>
        <p:grpSpPr>
          <a:xfrm>
            <a:off x="4228840" y="1970097"/>
            <a:ext cx="10666669" cy="6000000"/>
            <a:chOff x="4339115" y="1937999"/>
            <a:chExt cx="10666669" cy="600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731CACC-A9D9-40C2-AB18-48B1B7FB9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9115" y="1937999"/>
              <a:ext cx="10666669" cy="6000000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995D1819-BAF5-42EB-AC45-D7EEFFA5C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1120" y="3068786"/>
              <a:ext cx="3936737" cy="2214414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46F545-694A-4678-B4D3-70F80D3A88C1}"/>
              </a:ext>
            </a:extLst>
          </p:cNvPr>
          <p:cNvSpPr txBox="1"/>
          <p:nvPr/>
        </p:nvSpPr>
        <p:spPr>
          <a:xfrm>
            <a:off x="816669" y="2222490"/>
            <a:ext cx="73693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プレイヤー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カメラ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を操作して</a:t>
            </a:r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　　　お宝までたどり着こう！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dirty="0"/>
              <a:t>制限時間内にたどり着けなければ失敗！</a:t>
            </a:r>
            <a:endParaRPr kumimoji="1" lang="en-US" altLang="ja-JP" dirty="0"/>
          </a:p>
          <a:p>
            <a:r>
              <a:rPr kumimoji="1" lang="ja-JP" altLang="en-US" sz="1800" dirty="0"/>
              <a:t>できるだけたくさんのお宝を手に入れよう！！</a:t>
            </a:r>
            <a:endParaRPr kumimoji="1" lang="en-US" altLang="ja-JP" sz="1800" dirty="0"/>
          </a:p>
          <a:p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3199A0-CAC8-4691-94DB-296583C14AAA}"/>
              </a:ext>
            </a:extLst>
          </p:cNvPr>
          <p:cNvSpPr txBox="1"/>
          <p:nvPr/>
        </p:nvSpPr>
        <p:spPr>
          <a:xfrm>
            <a:off x="2011680" y="3100884"/>
            <a:ext cx="473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8AD93A-E070-433D-963F-1B4581DB6281}"/>
              </a:ext>
            </a:extLst>
          </p:cNvPr>
          <p:cNvSpPr txBox="1"/>
          <p:nvPr/>
        </p:nvSpPr>
        <p:spPr>
          <a:xfrm>
            <a:off x="5556069" y="1637211"/>
            <a:ext cx="385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62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34661B278935E44B366872DF9464E45" ma:contentTypeVersion="15" ma:contentTypeDescription="新しいドキュメントを作成します。" ma:contentTypeScope="" ma:versionID="87be336555b78707b8880fee16249c2c">
  <xsd:schema xmlns:xsd="http://www.w3.org/2001/XMLSchema" xmlns:xs="http://www.w3.org/2001/XMLSchema" xmlns:p="http://schemas.microsoft.com/office/2006/metadata/properties" xmlns:ns2="56f67181-167d-4f85-a438-a55f61d398e9" xmlns:ns3="c2562f78-638f-4b8f-b708-acdd87129c74" targetNamespace="http://schemas.microsoft.com/office/2006/metadata/properties" ma:root="true" ma:fieldsID="b22ecc2f48af7f73de819eeebf1146e0" ns2:_="" ns3:_="">
    <xsd:import namespace="56f67181-167d-4f85-a438-a55f61d398e9"/>
    <xsd:import namespace="c2562f78-638f-4b8f-b708-acdd87129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67181-167d-4f85-a438-a55f61d398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62f78-638f-4b8f-b708-acdd87129c7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fa207a8-dc4c-48c7-9959-f59fd9d8478d}" ma:internalName="TaxCatchAll" ma:showField="CatchAllData" ma:web="c2562f78-638f-4b8f-b708-acdd87129c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562f78-638f-4b8f-b708-acdd87129c74" xsi:nil="true"/>
    <lcf76f155ced4ddcb4097134ff3c332f xmlns="56f67181-167d-4f85-a438-a55f61d398e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B589F68-7F68-4405-B39D-043DBB384B4C}"/>
</file>

<file path=customXml/itemProps2.xml><?xml version="1.0" encoding="utf-8"?>
<ds:datastoreItem xmlns:ds="http://schemas.openxmlformats.org/officeDocument/2006/customXml" ds:itemID="{060E015A-B05C-4DB9-B5AF-A6C1E831B5F5}"/>
</file>

<file path=customXml/itemProps3.xml><?xml version="1.0" encoding="utf-8"?>
<ds:datastoreItem xmlns:ds="http://schemas.openxmlformats.org/officeDocument/2006/customXml" ds:itemID="{67C4357A-AAF2-4ED3-846C-31E5266A8AAB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59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Algerian</vt:lpstr>
      <vt:lpstr>Arial</vt:lpstr>
      <vt:lpstr>Trebuchet MS</vt:lpstr>
      <vt:lpstr>Wingdings 3</vt:lpstr>
      <vt:lpstr>ファセット</vt:lpstr>
      <vt:lpstr>Search the Treasure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仲田　伊織</dc:creator>
  <cp:lastModifiedBy>仲田　伊織</cp:lastModifiedBy>
  <cp:revision>13</cp:revision>
  <dcterms:created xsi:type="dcterms:W3CDTF">2024-04-22T00:39:12Z</dcterms:created>
  <dcterms:modified xsi:type="dcterms:W3CDTF">2024-04-22T02:55:57Z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0x010100534661B278935E44B366872DF9464E45</vt:lpwstr>
  </property>
</Properties>
</file>