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0" r:id="rId7"/>
    <p:sldId id="259" r:id="rId8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9183AB-55B1-4515-A02A-B54A38F3AEB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2024/4/25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13763E1-5296-48B0-9BE6-12A945122FBD}" type="datetime1">
              <a:rPr lang="ja-JP" altLang="en-US" smtClean="0"/>
              <a:pPr/>
              <a:t>2024/4/25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7732C3C-A191-48C2-A7E8-9C96AF841A7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B0AA6C1-77AE-4F5A-BD42-BD4D88048E81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5" name="図プレースホルダー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8798299-6792-4D5B-A76D-3C8D3AE8FD35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i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 i="0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BD8663F0-5663-457B-9BFD-A8E57C25A13E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 i="0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CC67DCCC-5289-443E-8BDD-A9BD523E8E81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9FCD7CE6-B162-4667-A494-F0DF56539D94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8C217C89-31EB-47B2-A726-4B805B412C1E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A8F7EBE1-325C-477D-9587-D9BE5D5777FB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i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32C7816-9A1C-45FF-AF52-2C55406A8033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3CF79418-4E09-400A-A87A-7CA29FE1BA0A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83BE7EF-DDAF-40EF-9420-BE8671EAFBCE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9340E1-5513-4857-9C78-495E4B1D13E8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6A39109-F6B1-4EBF-B50C-6B53B0A0C054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42A96CE-1A1F-492E-BDA8-59E574C2008F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9" name="図プレースホルダー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 i="0"/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>
            <a:lvl1pPr>
              <a:defRPr i="0"/>
            </a:lvl1pPr>
          </a:lstStyle>
          <a:p>
            <a:fld id="{612317B4-A6B2-4344-B599-70404FC08E17}" type="datetime1">
              <a:rPr lang="ja-JP" altLang="en-US" smtClean="0"/>
              <a:t>2024/4/25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9AE711-0B1B-4D1A-A937-A12854DA6260}" type="datetime1">
              <a:rPr lang="ja-JP" altLang="en-US" noProof="0" smtClean="0"/>
              <a:t>2024/4/25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 i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i="0" kern="1200">
          <a:solidFill>
            <a:srgbClr val="FEFEFE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長方形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782811-76F7-4A0E-B17A-AAF45D3C3FFC}"/>
              </a:ext>
            </a:extLst>
          </p:cNvPr>
          <p:cNvSpPr txBox="1"/>
          <p:nvPr/>
        </p:nvSpPr>
        <p:spPr>
          <a:xfrm>
            <a:off x="5842000" y="5444067"/>
            <a:ext cx="570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ジャンル</a:t>
            </a:r>
            <a:r>
              <a:rPr kumimoji="1" lang="en-US" altLang="ja-JP" dirty="0"/>
              <a:t>:</a:t>
            </a:r>
            <a:r>
              <a:rPr kumimoji="1" lang="ja-JP" altLang="en-US" dirty="0"/>
              <a:t>弾幕</a:t>
            </a:r>
            <a:r>
              <a:rPr kumimoji="1" lang="en-US" altLang="ja-JP" dirty="0"/>
              <a:t>×</a:t>
            </a:r>
            <a:r>
              <a:rPr kumimoji="1" lang="ja-JP" altLang="en-US" dirty="0"/>
              <a:t>アクション</a:t>
            </a:r>
            <a:r>
              <a:rPr kumimoji="1" lang="en-US" altLang="ja-JP" dirty="0"/>
              <a:t>×</a:t>
            </a:r>
            <a:r>
              <a:rPr kumimoji="1" lang="ja-JP" altLang="en-US" dirty="0"/>
              <a:t>音楽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A4E32D-9E71-44C5-9DB3-3B5037EF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783075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ゲーム内容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964FEB-667E-4E6C-9B89-3B5DF611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3064498"/>
            <a:ext cx="11072497" cy="2283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>
                <a:solidFill>
                  <a:srgbClr val="00FFFF"/>
                </a:solidFill>
              </a:rPr>
              <a:t>プレイヤー</a:t>
            </a:r>
            <a:r>
              <a:rPr lang="ja-JP" altLang="en-US" sz="2000" dirty="0"/>
              <a:t>を操作して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BGM</a:t>
            </a:r>
            <a:r>
              <a:rPr lang="ja-JP" altLang="en-US" sz="2000" dirty="0"/>
              <a:t>のリズムに合わせて出てくる</a:t>
            </a:r>
            <a:r>
              <a:rPr lang="ja-JP" altLang="en-US" sz="2800" dirty="0">
                <a:solidFill>
                  <a:srgbClr val="FF00FF"/>
                </a:solidFill>
              </a:rPr>
              <a:t>敵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							</a:t>
            </a:r>
            <a:r>
              <a:rPr lang="ja-JP" altLang="en-US" sz="2000" dirty="0"/>
              <a:t>避け続けよう！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0614C5-4CAB-48D5-A97C-ABE4F7FA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84" y="2743686"/>
            <a:ext cx="5710458" cy="32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A8252-BA91-4AC4-BBA9-448E172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ゲーム内容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E6BC282-4FC6-4151-AB67-757BE098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ダッシュを使うと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  ダッシュ中だけ</a:t>
            </a:r>
            <a:r>
              <a:rPr lang="ja-JP" altLang="en-US" sz="2800" dirty="0">
                <a:solidFill>
                  <a:srgbClr val="00FFFF"/>
                </a:solidFill>
              </a:rPr>
              <a:t>無敵</a:t>
            </a:r>
            <a:r>
              <a:rPr lang="ja-JP" altLang="en-US" sz="2800" dirty="0"/>
              <a:t>になる！</a:t>
            </a:r>
            <a:endParaRPr lang="en-US" altLang="ja-JP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490274-8EFC-9283-4B2B-BB365E2E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922" y="4112189"/>
            <a:ext cx="406349" cy="40634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FFEA69-0AD8-1814-917D-AD0F840FF021}"/>
              </a:ext>
            </a:extLst>
          </p:cNvPr>
          <p:cNvSpPr/>
          <p:nvPr/>
        </p:nvSpPr>
        <p:spPr>
          <a:xfrm>
            <a:off x="7533811" y="1896336"/>
            <a:ext cx="968542" cy="49690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BBE463-23FF-09F1-AD3D-B0187A44E488}"/>
              </a:ext>
            </a:extLst>
          </p:cNvPr>
          <p:cNvSpPr/>
          <p:nvPr/>
        </p:nvSpPr>
        <p:spPr>
          <a:xfrm>
            <a:off x="6463739" y="4112188"/>
            <a:ext cx="406349" cy="4063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90C0AF2-04F1-1AFD-60EB-80DCF347FD8C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6870088" y="4315363"/>
            <a:ext cx="22438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34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C4C89-3A28-47EC-95EB-6E5874E7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602F7-0612-4A76-BA37-CCD6D7DF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68" y="2222287"/>
            <a:ext cx="526381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BGM</a:t>
            </a:r>
            <a:r>
              <a:rPr kumimoji="1" lang="ja-JP" altLang="en-US" sz="2400" dirty="0"/>
              <a:t>が終わるまでよけ続ける</a:t>
            </a:r>
            <a:r>
              <a:rPr kumimoji="1" lang="ja-JP" altLang="en-US" sz="2000" dirty="0"/>
              <a:t>と</a:t>
            </a:r>
            <a:r>
              <a:rPr kumimoji="1" lang="ja-JP" altLang="en-US" sz="2400" dirty="0"/>
              <a:t>クリア！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FF"/>
                </a:solidFill>
              </a:rPr>
              <a:t>敵</a:t>
            </a:r>
            <a:r>
              <a:rPr kumimoji="1" lang="ja-JP" altLang="en-US" sz="2000" dirty="0"/>
              <a:t>に</a:t>
            </a:r>
            <a:r>
              <a:rPr kumimoji="1" lang="ja-JP" altLang="en-US" sz="2400" u="sng" dirty="0"/>
              <a:t>４回</a:t>
            </a:r>
            <a:r>
              <a:rPr kumimoji="1" lang="ja-JP" altLang="en-US" sz="2000" dirty="0"/>
              <a:t>当たると</a:t>
            </a:r>
            <a:r>
              <a:rPr kumimoji="1" lang="ja-JP" altLang="en-US" sz="2400" dirty="0"/>
              <a:t>ゲームオーバー</a:t>
            </a:r>
            <a:r>
              <a:rPr kumimoji="1" lang="en-US" altLang="ja-JP" sz="2400" dirty="0"/>
              <a:t>...</a:t>
            </a:r>
            <a:endParaRPr kumimoji="1" lang="ja-JP" altLang="en-US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ADA3178-CAEA-7513-7C99-6E0A3D25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29" y="3785150"/>
            <a:ext cx="522155" cy="522155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1D14644-BE63-4239-D5CF-8C5761F5D89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771384" y="4040542"/>
            <a:ext cx="4165193" cy="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9CEB1CF1-259D-5EBA-8349-E9F9F4CD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066" y="3785150"/>
            <a:ext cx="522155" cy="5221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C38ABC-1C4B-34D7-3F6B-C5569804D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03" y="3785150"/>
            <a:ext cx="522155" cy="5221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C60AC-5AC1-B079-CA01-77C152726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740" y="3779464"/>
            <a:ext cx="522155" cy="52215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AC4D94-4C9B-96E8-B858-CCD7245CBEE8}"/>
              </a:ext>
            </a:extLst>
          </p:cNvPr>
          <p:cNvSpPr/>
          <p:nvPr/>
        </p:nvSpPr>
        <p:spPr>
          <a:xfrm>
            <a:off x="10936577" y="3779464"/>
            <a:ext cx="522155" cy="52215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720_TF11381587.potx" id="{483109F0-19AC-44BA-BC76-EA1AC2C58DC9}" vid="{C57CF070-2894-4EA9-BA21-522A83FACC1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 デザイン</Template>
  <TotalTime>324</TotalTime>
  <Words>63</Words>
  <Application>Microsoft Office PowerPoint</Application>
  <PresentationFormat>ワイド画面</PresentationFormat>
  <Paragraphs>13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Wingdings 2</vt:lpstr>
      <vt:lpstr>クォータブル</vt:lpstr>
      <vt:lpstr>PowerPoint プレゼンテーション</vt:lpstr>
      <vt:lpstr>ゲーム内容</vt:lpstr>
      <vt:lpstr>ゲーム内容</vt:lpstr>
      <vt:lpstr>ゲーム内容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JustShapes &amp; Beats</dc:title>
  <dc:creator>仲田　伊織</dc:creator>
  <cp:lastModifiedBy>伊織 仲田</cp:lastModifiedBy>
  <cp:revision>20</cp:revision>
  <dcterms:created xsi:type="dcterms:W3CDTF">2023-11-07T06:47:22Z</dcterms:created>
  <dcterms:modified xsi:type="dcterms:W3CDTF">2024-04-24T15:41:08Z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