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4" r:id="rId1"/>
  </p:sldMasterIdLst>
  <p:sldIdLst>
    <p:sldId id="257" r:id="rId2"/>
  </p:sldIdLst>
  <p:sldSz cx="12192000" cy="16256000"/>
  <p:notesSz cx="6858000" cy="9144000"/>
  <p:embeddedFontLst>
    <p:embeddedFont>
      <p:font typeface="GN-キルゴUかなNA" panose="02000600000000000000" pitchFamily="2" charset="-128"/>
      <p:regular r:id="rId3"/>
    </p:embeddedFont>
    <p:embeddedFont>
      <p:font typeface="游ゴシック" panose="020B0400000000000000" pitchFamily="50" charset="-128"/>
      <p:regular r:id="rId4"/>
      <p:bold r:id="rId5"/>
    </p:embeddedFont>
    <p:embeddedFont>
      <p:font typeface="游ゴシック Light" panose="020B0300000000000000" pitchFamily="50" charset="-128"/>
      <p:regular r:id="rId6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FEBABA"/>
    <a:srgbClr val="FB9797"/>
    <a:srgbClr val="FF420E"/>
    <a:srgbClr val="9E78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822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54888-0AF7-409A-ABED-8FD44B03F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0416"/>
            <a:ext cx="91440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F324D0-FA87-4243-B8AB-33AC5F87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14DCC-58A8-4969-8399-E3D8B473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2DA02-EF44-41B1-910D-CEE62CF8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94D085-2E0E-4517-97CE-134C3216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0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E85E0-CE71-4B93-BD0C-CA45E790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7B1D7-D294-4C16-948F-7620236F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9A6C1-A3C9-4320-901D-28702A8A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6EE08-5598-4F71-B313-05D1321C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356819-2C36-4D2A-8B3B-F59C3256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59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661EFF-D88B-43A5-8B89-D89C3E80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5481"/>
            <a:ext cx="2628900" cy="13776209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921426-39CF-4AE5-8102-E42A32DA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5481"/>
            <a:ext cx="7734300" cy="13776209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CA880F-8C78-4F70-AF13-A977EB49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BCE6F-7432-4746-B6EF-B2966F1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36059-BFD7-4208-9DFA-FE92723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8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D74F6-6313-432E-B1E4-1B6E2EE9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7A564A-6A87-42D2-8B94-4FB8582D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5A4ED-9B89-4B5C-8D21-2104146E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242C5-7969-4846-9A72-6A3CFB93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AA4C7-1168-4D14-9B33-B40EF9A7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2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E1308-15C2-403C-A1BF-1D01B107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2714"/>
            <a:ext cx="105156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BB05B-564C-4C0E-BE44-2E10DD8D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878728"/>
            <a:ext cx="105156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F254-B4FF-4A50-A689-7025C5E1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2BF65-D549-4E7C-A538-57234773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B450-E89D-473A-B78E-CF227BF7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2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7942A-6397-47E2-A3CF-05383C88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D2B5A-7146-4809-9BFA-480A5499D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4F70FB-F2F0-42FB-B839-3F006429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07A4B-FF21-4AB0-80F1-B5C6A1C0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CF1EB-5AE7-49BD-86D6-1979DB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C12103-7530-47A7-B50E-54A7067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97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5FDDA-1EAE-4D6C-9374-3084F9A0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5483"/>
            <a:ext cx="10515600" cy="314207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727DF-DC96-4BF7-B8BD-719B2941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3DAD56-61D6-45C9-866C-B379FD7D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1D7B7-C70D-4F1E-8DFE-8BEBD8671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84979"/>
            <a:ext cx="5183188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FE8EFA-D39E-4C26-81A7-DBEA12F7D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937956"/>
            <a:ext cx="5183188" cy="87338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59B5A3-B593-4A03-83ED-B2A375D0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277869-4E5E-4DE4-9A25-BBE8A65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32E075-3A09-4ACF-8F3F-6F0AA779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7A28A-CB8E-4082-BED3-C36A9232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9FACD5-9E6A-4E84-97C6-905B5D1F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D9D63-3790-4C09-B3C3-5235119F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168A96-EE6B-4EB3-9D53-97D70B0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D801D-082C-49D9-B38F-E3675CCC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0C4F1D-C280-493F-83B5-B6E36861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E3DD9C-0CD7-4359-80A7-E62FCBC3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39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1B14A-27E4-4A4B-8464-72483540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83733"/>
            <a:ext cx="3932237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DC82-FD1F-43CD-A5B1-E006D8A2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340564"/>
            <a:ext cx="617220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AAB564-1874-4AD9-8358-61BFA5D1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876800"/>
            <a:ext cx="3932237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18A7DF-ED0F-4CE7-B857-B8345F4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DBB85-A70D-476D-90DC-CBCAC7F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17E84-1192-48C8-9DF3-EF3FBA78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28F2-5919-4C4E-98DB-3D40074E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83733"/>
            <a:ext cx="3932237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562DB2-59E6-4316-9E08-DE6CFF671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340564"/>
            <a:ext cx="6172200" cy="115522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8B8561-BAAA-461D-BDA1-30CC188C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876800"/>
            <a:ext cx="3932237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81732-AE61-4DD1-8F5B-39116CB1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7F5C58-166B-4AEB-B0C0-4598F671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651931-2ABA-4390-A806-089A5512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229995-574E-4A24-99B9-82F3E21C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483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1C98F-83D1-4BDE-898A-49D1CEC7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696640-7FAE-4404-99D4-644FB996E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506690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45D1-C037-458F-8FBC-DA6C31044735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D1572C-7506-46D2-B020-DC31C598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066905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C6EAF-79E0-4125-8C0B-2C7194B7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506690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2A75-7B2A-4486-AAB8-EFDB2E4F91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5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0ADF4C-89B4-4DFF-B720-64D9B210785D}"/>
              </a:ext>
            </a:extLst>
          </p:cNvPr>
          <p:cNvSpPr txBox="1"/>
          <p:nvPr/>
        </p:nvSpPr>
        <p:spPr>
          <a:xfrm>
            <a:off x="9579125" y="15416965"/>
            <a:ext cx="171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完全無料！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D03C21B-28C7-4C91-98D2-1C56AD034FE5}"/>
              </a:ext>
            </a:extLst>
          </p:cNvPr>
          <p:cNvSpPr txBox="1"/>
          <p:nvPr/>
        </p:nvSpPr>
        <p:spPr>
          <a:xfrm>
            <a:off x="-199690" y="14790670"/>
            <a:ext cx="198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最高のゲーム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39A0DA-5C85-43FA-BD1F-02025CAB5B1D}"/>
              </a:ext>
            </a:extLst>
          </p:cNvPr>
          <p:cNvSpPr txBox="1"/>
          <p:nvPr/>
        </p:nvSpPr>
        <p:spPr>
          <a:xfrm>
            <a:off x="9942933" y="14232433"/>
            <a:ext cx="232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おもしろいよ！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349B8F-7460-4F59-9504-CDD40C42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367">
            <a:off x="7920145" y="1051521"/>
            <a:ext cx="609686" cy="60968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C883093-F391-4321-9945-5F9572651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3612">
            <a:off x="9027372" y="700024"/>
            <a:ext cx="609686" cy="60968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0DAB19E-7098-4529-BDEF-9371AE02E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365">
            <a:off x="10061890" y="720319"/>
            <a:ext cx="609686" cy="6096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153CC5B-AA93-451D-A5C3-8E36DEF3C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4084">
            <a:off x="6825133" y="716782"/>
            <a:ext cx="609686" cy="609686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5D3B560-65F5-4939-B0A4-8FBD9F198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4" y="1382233"/>
            <a:ext cx="11607128" cy="308511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E91036B-34F5-4CC1-B350-B5331E80F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4" y="5115103"/>
            <a:ext cx="5991138" cy="337001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C7139F-76CC-438E-92FC-4BEFC8DB5DEF}"/>
              </a:ext>
            </a:extLst>
          </p:cNvPr>
          <p:cNvSpPr txBox="1"/>
          <p:nvPr/>
        </p:nvSpPr>
        <p:spPr>
          <a:xfrm>
            <a:off x="1883740" y="14749111"/>
            <a:ext cx="491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ジャンル：穴掘りアクション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C5D8AA8-4BCF-46D4-A32C-E7A9F6BD9A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15" y="7812525"/>
            <a:ext cx="5991139" cy="337001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E4ED51E-A747-4245-8DD4-1B53AF7D2E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6" y="10403962"/>
            <a:ext cx="5991136" cy="337001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0FC75E4-9869-4B99-961B-DE9D9AD41F52}"/>
              </a:ext>
            </a:extLst>
          </p:cNvPr>
          <p:cNvSpPr txBox="1"/>
          <p:nvPr/>
        </p:nvSpPr>
        <p:spPr>
          <a:xfrm>
            <a:off x="6652032" y="5542059"/>
            <a:ext cx="509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壁にぶつからないよう</a:t>
            </a:r>
            <a:endParaRPr kumimoji="1" lang="en-US" altLang="ja-JP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  <a:p>
            <a:r>
              <a:rPr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とにかく掘り進め！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3AE59F-ADF5-4813-BF89-3937531C1180}"/>
              </a:ext>
            </a:extLst>
          </p:cNvPr>
          <p:cNvSpPr txBox="1"/>
          <p:nvPr/>
        </p:nvSpPr>
        <p:spPr>
          <a:xfrm>
            <a:off x="6705423" y="11581780"/>
            <a:ext cx="5043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最大８人まで</a:t>
            </a:r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B0600070205080204" charset="-128"/>
                <a:ea typeface="GN-キルゴUかなNA" panose="020B0600070205080204" charset="-128"/>
              </a:rPr>
              <a:t>遊べる</a:t>
            </a:r>
            <a:endParaRPr kumimoji="1" lang="en-US" altLang="ja-JP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B0600070205080204" charset="-128"/>
              <a:ea typeface="GN-キルゴUかなNA" panose="020B0600070205080204" charset="-128"/>
            </a:endParaRPr>
          </a:p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対戦プレイも！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C3E987A4-E726-43AF-A2D3-EE04914E6E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4745644"/>
            <a:ext cx="3901778" cy="24386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59E7F25-B779-49DB-9AB2-A6FA942F04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4743170"/>
            <a:ext cx="3901778" cy="24386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379C89F-0727-4E2F-9217-6A42AD7DA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89" y="4746026"/>
            <a:ext cx="3901778" cy="24386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A85301F-EE3C-410F-B130-B0D9DCC1CF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55" y="223336"/>
            <a:ext cx="3901778" cy="24386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4970FB8-996C-478A-9D46-92B5730B4A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77" y="220862"/>
            <a:ext cx="3901778" cy="24386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F746600-A6E4-446F-9DFA-80EFDEDFB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3" y="223718"/>
            <a:ext cx="3901778" cy="24386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5EFE91A-CFE6-47DE-ACFB-9061E30648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13897843"/>
            <a:ext cx="3901778" cy="24386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6A717D7-C9F3-4EE2-9FB2-819A8442B5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13895369"/>
            <a:ext cx="3901778" cy="24386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CF1BF6E-CD06-4AC0-ADEE-3FF33857C4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89" y="13898225"/>
            <a:ext cx="3901778" cy="24386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E8AA5C9-7039-4983-A4C9-EF9B9D6A4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12" y="15890953"/>
            <a:ext cx="3901778" cy="243862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C9D2CC4-BFDF-4393-B8D2-D50AC0BD9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4" y="15888479"/>
            <a:ext cx="3901778" cy="24386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BCC46C14-4D01-4D25-9608-E7F2DF93A2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90" y="15891335"/>
            <a:ext cx="3901778" cy="24386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F353B3-3071-4BA0-A77B-251608C0C936}"/>
              </a:ext>
            </a:extLst>
          </p:cNvPr>
          <p:cNvSpPr txBox="1"/>
          <p:nvPr/>
        </p:nvSpPr>
        <p:spPr>
          <a:xfrm rot="21123255">
            <a:off x="328457" y="932909"/>
            <a:ext cx="659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とにかく前に掘り進め</a:t>
            </a:r>
            <a:r>
              <a:rPr lang="en-US" altLang="ja-JP" sz="48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!!</a:t>
            </a:r>
            <a:endParaRPr kumimoji="1" lang="ja-JP" altLang="en-US" sz="48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53CA1B-0637-4DD7-B6E7-185DA21776AA}"/>
              </a:ext>
            </a:extLst>
          </p:cNvPr>
          <p:cNvSpPr txBox="1"/>
          <p:nvPr/>
        </p:nvSpPr>
        <p:spPr>
          <a:xfrm>
            <a:off x="776733" y="14243995"/>
            <a:ext cx="5601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ゲームタイトル：ホルゲーム</a:t>
            </a:r>
            <a:r>
              <a:rPr kumimoji="1" lang="en-US" altLang="ja-JP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!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85625A-A1C0-4E15-BB8B-CD89A121F46E}"/>
              </a:ext>
            </a:extLst>
          </p:cNvPr>
          <p:cNvSpPr txBox="1"/>
          <p:nvPr/>
        </p:nvSpPr>
        <p:spPr>
          <a:xfrm>
            <a:off x="1194294" y="15338782"/>
            <a:ext cx="39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プレイ時間：</a:t>
            </a:r>
            <a:r>
              <a:rPr kumimoji="1" lang="en-US" altLang="ja-JP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5</a:t>
            </a:r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分～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44AADE-6906-45FA-9AD7-3B016A3183AA}"/>
              </a:ext>
            </a:extLst>
          </p:cNvPr>
          <p:cNvSpPr txBox="1"/>
          <p:nvPr/>
        </p:nvSpPr>
        <p:spPr>
          <a:xfrm>
            <a:off x="6175915" y="14178986"/>
            <a:ext cx="320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コントローラー対応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7BD872F-5B11-4460-AD3C-F48C17CFB786}"/>
              </a:ext>
            </a:extLst>
          </p:cNvPr>
          <p:cNvSpPr txBox="1"/>
          <p:nvPr/>
        </p:nvSpPr>
        <p:spPr>
          <a:xfrm>
            <a:off x="7491790" y="14722232"/>
            <a:ext cx="3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Windows</a:t>
            </a:r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用ゲーム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8D482EF-B921-4858-BD96-DD123D511306}"/>
              </a:ext>
            </a:extLst>
          </p:cNvPr>
          <p:cNvSpPr txBox="1"/>
          <p:nvPr/>
        </p:nvSpPr>
        <p:spPr>
          <a:xfrm>
            <a:off x="5576092" y="15242079"/>
            <a:ext cx="390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プレイ人数：</a:t>
            </a:r>
            <a:r>
              <a:rPr kumimoji="1"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１～</a:t>
            </a:r>
            <a:r>
              <a:rPr lang="en-US" altLang="ja-JP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8</a:t>
            </a:r>
            <a:r>
              <a:rPr lang="ja-JP" altLang="en-US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人</a:t>
            </a:r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BD6D0D-A847-4C82-97C3-25F2AED2C298}"/>
              </a:ext>
            </a:extLst>
          </p:cNvPr>
          <p:cNvSpPr txBox="1"/>
          <p:nvPr/>
        </p:nvSpPr>
        <p:spPr>
          <a:xfrm>
            <a:off x="219834" y="8797234"/>
            <a:ext cx="5408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どんどんスピードアップ！</a:t>
            </a:r>
            <a:endParaRPr kumimoji="1" lang="en-US" altLang="ja-JP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  <a:p>
            <a:pPr algn="r"/>
            <a:r>
              <a:rPr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どこまで掘れるかな？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6D6CE-8308-4C70-8F75-AFE0C7A6430E}"/>
              </a:ext>
            </a:extLst>
          </p:cNvPr>
          <p:cNvSpPr txBox="1"/>
          <p:nvPr/>
        </p:nvSpPr>
        <p:spPr>
          <a:xfrm rot="20394301">
            <a:off x="9542793" y="6980711"/>
            <a:ext cx="223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＼おもしろい／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04AFF4-42A1-45E5-9490-F89F2C0A1D71}"/>
              </a:ext>
            </a:extLst>
          </p:cNvPr>
          <p:cNvSpPr txBox="1"/>
          <p:nvPr/>
        </p:nvSpPr>
        <p:spPr>
          <a:xfrm rot="20394301">
            <a:off x="9984942" y="13063365"/>
            <a:ext cx="179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＼すごい／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B6ECB4A1-CD5D-44CB-B25C-45A437B799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1729" y="7221464"/>
            <a:ext cx="609686" cy="60968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48BFE629-04FA-4290-A3CD-743342A6D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21418" y="13306657"/>
            <a:ext cx="609686" cy="609686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C8B5E65-E9E7-4F84-80E6-340A5427CDA8}"/>
              </a:ext>
            </a:extLst>
          </p:cNvPr>
          <p:cNvSpPr txBox="1"/>
          <p:nvPr/>
        </p:nvSpPr>
        <p:spPr>
          <a:xfrm>
            <a:off x="11292312" y="14706803"/>
            <a:ext cx="21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かんたん操作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BD80D1D-699F-4AAF-8E07-0CBC98B1078C}"/>
              </a:ext>
            </a:extLst>
          </p:cNvPr>
          <p:cNvSpPr txBox="1"/>
          <p:nvPr/>
        </p:nvSpPr>
        <p:spPr>
          <a:xfrm>
            <a:off x="11044079" y="15173427"/>
            <a:ext cx="269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気軽に楽しめる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FE6F48C-26E0-4BE3-A123-F8609A373DF5}"/>
              </a:ext>
            </a:extLst>
          </p:cNvPr>
          <p:cNvSpPr txBox="1"/>
          <p:nvPr/>
        </p:nvSpPr>
        <p:spPr>
          <a:xfrm>
            <a:off x="-1355599" y="15350424"/>
            <a:ext cx="269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GN-キルゴUかなNA" panose="02000600000000000000" pitchFamily="2" charset="-128"/>
                <a:ea typeface="GN-キルゴUかなNA" panose="02000600000000000000" pitchFamily="2" charset="-128"/>
              </a:rPr>
              <a:t>おもしろすぎる！</a:t>
            </a:r>
            <a:endParaRPr kumimoji="1" lang="ja-JP" altLang="en-US" sz="2400" dirty="0">
              <a:ln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  <a:latin typeface="GN-キルゴUかなNA" panose="02000600000000000000" pitchFamily="2" charset="-128"/>
              <a:ea typeface="GN-キルゴUかなNA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37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4000" dirty="0">
            <a:solidFill>
              <a:schemeClr val="bg1">
                <a:lumMod val="95000"/>
              </a:schemeClr>
            </a:solidFill>
            <a:latin typeface="GN-キルゴUかなNA" panose="02000600000000000000" pitchFamily="2" charset="-128"/>
            <a:ea typeface="GN-キルゴUかなNA" panose="02000600000000000000" pitchFamily="2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76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GN-キルゴUかなNA</vt:lpstr>
      <vt:lpstr>Arial</vt:lpstr>
      <vt:lpstr>游ゴシック Light</vt:lpstr>
      <vt:lpstr>游ゴシック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幸正</dc:creator>
  <cp:lastModifiedBy>谷口 幸正</cp:lastModifiedBy>
  <cp:revision>87</cp:revision>
  <dcterms:created xsi:type="dcterms:W3CDTF">2024-02-26T02:16:37Z</dcterms:created>
  <dcterms:modified xsi:type="dcterms:W3CDTF">2024-03-01T00:58:35Z</dcterms:modified>
</cp:coreProperties>
</file>