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DD1C7-EABE-C0B9-ABBB-648FA3B69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27380-0DC3-3465-702C-F1AFA9CDF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614C7-CFD5-BBA9-5911-7E8EB70D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6684-1584-AEE8-7F0C-54C224DB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1ABBC3-75DB-7167-2863-11D2AFA6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F4FEE-62B9-DD6A-406A-FA1D9318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66F7F-8C22-1BEB-454A-C1C5BC19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71D689-1080-4AB5-6C9C-5F52418C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76881-5C28-2939-8C77-80BD3A09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47090-D1B4-6D0A-57BA-6D8A9EFA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60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0F2E8F-3CC2-DA80-7336-E0835C24E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021012-42A9-71FB-EF0A-59EB2E9CD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EDAE8-14ED-269C-8305-836FFD31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F1C09-F419-0B9E-4AC1-382EA52B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2434F4-ECCE-0958-A8F4-D55A8093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5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943CC-6390-751E-8AA9-EF83C6F5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172BEC-3D7D-E065-1846-1D8B8177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3532AC-51F4-31E3-67CC-22069A52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11A753-37A0-1BF9-ACD8-1F8B1E20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9957C4-D435-4E73-F7D0-0EAF2619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58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B1509-B1E1-8217-2DF3-627A34CF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A6F662-9572-57D3-D39F-81A10666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0E582-5EF7-DA37-7C5C-766CF0BD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50C807-FB47-1129-5525-E7E8F211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67B4A9-8690-CB2E-97BE-D0379890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67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86D5B-0966-EFD9-EFFF-B9EC03CE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CFA8C-E284-15C2-9945-0ACE51DE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A3A7AA-07CB-16F5-196B-97704871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B9BEE8-ACE8-8BBC-3E43-8D8E0258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F4A9EB-E921-7327-6B04-14959799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1167A3-9AC0-1E77-3070-B2B214B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4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0D704-2FC7-15A3-BEAE-5DED5CF6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59908-76B0-298F-4B77-6B3E801D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884416-F2BD-C6A1-A04A-A7077A7F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0373CE-E48C-F119-B430-C751A8A11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605607-B011-AC27-69AE-B883827EF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5F2364-F63F-E047-F94A-F420030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DD0EA-CA1D-12CA-B0C8-3B481D3F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094C58-A3C2-FFF9-0903-8B84FCF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7261E-47C6-7CE6-CA75-E85E994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B419E7-935A-850C-FB76-CF127CFB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154604-73DA-7159-0CA2-7045EA2A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7C1C33-7C22-6BAD-2052-72805F06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75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65B5EA-E66E-4AFB-939E-47D87C2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D27044-6E43-7C98-6809-1889FF53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74DEA2-E58C-FD23-5261-4CE646D3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4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59CA3-EE96-32A5-722B-DE664BB5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9F9F87-A0B5-96D9-C7BB-FC660673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EFF3CB-4402-D79C-ED74-92BFE88FF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04EF15-74BB-83EA-6D68-AE679C95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35FF1C-55C9-9526-8F28-ED162F7C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C90AE-D7A6-1A1A-B256-7F659C94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13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7290E-8355-6FB1-93B5-F513FBFD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91C79D-D23E-6429-75A0-1E89C6716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0F9EE2-1711-64D8-4108-A241FF7E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005BBA-BC75-0008-71B0-73C9BC35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37C0F-EA24-6807-F6B6-944D5A53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5C4487-6C34-97E5-0A8B-8F46D4BA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7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47525C-DC5D-C99F-90E9-1168AF82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8EABAD-F70C-823F-1909-C05AB914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7006-41D4-EB0F-623E-07FD3535E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7131C-5174-4A0E-B65A-A71E83AF7CB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FA9C8-D0CA-6733-683A-FADCF8136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644BB-5647-97FF-29E3-069C6E72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2EEA7-4EA5-43E4-93A6-1D2783CEF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9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49876-088F-5A8E-56A0-A64108A17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14FD76-AAF8-0AFD-D52E-58BBA8A82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アイコン が含まれている画像">
            <a:extLst>
              <a:ext uri="{FF2B5EF4-FFF2-40B4-BE49-F238E27FC236}">
                <a16:creationId xmlns:a16="http://schemas.microsoft.com/office/drawing/2014/main" id="{15BC1065-1A76-93A2-C55C-D94DBCAB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pic>
        <p:nvPicPr>
          <p:cNvPr id="7" name="図 6" descr="グラフィカル ユーザー インターフェイス, ダイアグラム&#10;&#10;自動的に生成された説明">
            <a:extLst>
              <a:ext uri="{FF2B5EF4-FFF2-40B4-BE49-F238E27FC236}">
                <a16:creationId xmlns:a16="http://schemas.microsoft.com/office/drawing/2014/main" id="{1BEDBC74-46DE-D44E-7EB9-2B5E00470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9" y="181234"/>
            <a:ext cx="6473262" cy="36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 が含まれている画像">
            <a:extLst>
              <a:ext uri="{FF2B5EF4-FFF2-40B4-BE49-F238E27FC236}">
                <a16:creationId xmlns:a16="http://schemas.microsoft.com/office/drawing/2014/main" id="{F53B5F3D-D1D8-2E8A-E4F0-1E3319DB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E988D9-D04A-4E47-BA0D-88BC7E0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4C577-1497-604E-891E-38E0A916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bg1"/>
                </a:solidFill>
              </a:rPr>
              <a:t>リズムに合わせて出てくる敵を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避</a:t>
            </a:r>
            <a:r>
              <a:rPr kumimoji="1" lang="ja-JP" altLang="en-US" dirty="0">
                <a:solidFill>
                  <a:schemeClr val="bg1"/>
                </a:solidFill>
              </a:rPr>
              <a:t>け続けよう！</a:t>
            </a:r>
          </a:p>
        </p:txBody>
      </p:sp>
    </p:spTree>
    <p:extLst>
      <p:ext uri="{BB962C8B-B14F-4D97-AF65-F5344CB8AC3E}">
        <p14:creationId xmlns:p14="http://schemas.microsoft.com/office/powerpoint/2010/main" val="340850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 が含まれている画像">
            <a:extLst>
              <a:ext uri="{FF2B5EF4-FFF2-40B4-BE49-F238E27FC236}">
                <a16:creationId xmlns:a16="http://schemas.microsoft.com/office/drawing/2014/main" id="{F53B5F3D-D1D8-2E8A-E4F0-1E3319DB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E988D9-D04A-4E47-BA0D-88BC7E0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4C577-1497-604E-891E-38E0A916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bg1"/>
                </a:solidFill>
              </a:rPr>
              <a:t>ダッシュを使うと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敵をすり抜けられる！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 が含まれている画像">
            <a:extLst>
              <a:ext uri="{FF2B5EF4-FFF2-40B4-BE49-F238E27FC236}">
                <a16:creationId xmlns:a16="http://schemas.microsoft.com/office/drawing/2014/main" id="{F53B5F3D-D1D8-2E8A-E4F0-1E3319DB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E988D9-D04A-4E47-BA0D-88BC7E0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4C577-1497-604E-891E-38E0A916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636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ゲーム内容</vt:lpstr>
      <vt:lpstr>ゲーム内容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伊織 仲田</dc:creator>
  <cp:lastModifiedBy>伊織 仲田</cp:lastModifiedBy>
  <cp:revision>3</cp:revision>
  <dcterms:created xsi:type="dcterms:W3CDTF">2024-04-22T20:50:37Z</dcterms:created>
  <dcterms:modified xsi:type="dcterms:W3CDTF">2024-04-22T21:53:51Z</dcterms:modified>
</cp:coreProperties>
</file>