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60" r:id="rId7"/>
    <p:sldId id="259" r:id="rId8"/>
    <p:sldId id="258" r:id="rId9"/>
  </p:sldIdLst>
  <p:sldSz cx="12192000" cy="6858000"/>
  <p:notesSz cx="6858000" cy="9144000"/>
  <p:defaultTextStyle>
    <a:defPPr rtl="0">
      <a:defRPr lang="ja-jp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91" autoAdjust="0"/>
  </p:normalViewPr>
  <p:slideViewPr>
    <p:cSldViewPr snapToGrid="0">
      <p:cViewPr varScale="1">
        <p:scale>
          <a:sx n="87" d="100"/>
          <a:sy n="87" d="100"/>
        </p:scale>
        <p:origin x="14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79183AB-55B1-4515-A02A-B54A38F3AEBA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2024/4/23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3BEF70-7203-4BB5-9A9D-C6E5A8F042C0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3472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13763E1-5296-48B0-9BE6-12A945122FBD}" type="datetime1">
              <a:rPr lang="ja-JP" altLang="en-US" smtClean="0"/>
              <a:pPr/>
              <a:t>2024/4/23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マスター テキストの書式設定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17732C3C-A191-48C2-A7E8-9C96AF841A7A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639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7732C3C-A191-48C2-A7E8-9C96AF841A7A}" type="slidenum">
              <a:rPr lang="en-US" altLang="ja-JP" smtClean="0"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4862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7732C3C-A191-48C2-A7E8-9C96AF841A7A}" type="slidenum">
              <a:rPr lang="en-US" altLang="ja-JP" smtClean="0"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1602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フリーフォーム(F)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 rtlCol="0"/>
          <a:lstStyle>
            <a:lvl1pPr>
              <a:defRPr sz="5400" i="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rtlCol="0" anchor="t"/>
          <a:lstStyle>
            <a:lvl1pPr marL="0" indent="0" algn="l">
              <a:buNone/>
              <a:defRPr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ja-JP" altLang="en-US" noProof="0"/>
              <a:t>マスター サブタイトルの書式設定</a:t>
            </a:r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2B0AA6C1-77AE-4F5A-BD42-BD4D88048E81}" type="datetime1">
              <a:rPr lang="ja-JP" altLang="en-US" smtClean="0"/>
              <a:t>2024/4/23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rtlCol="0" anchor="b">
            <a:normAutofit/>
          </a:bodyPr>
          <a:lstStyle>
            <a:lvl1pPr algn="l">
              <a:defRPr sz="2400" b="0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15" name="図プレースホルダー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8798299-6792-4D5B-A76D-3C8D3AE8FD35}" type="datetime1">
              <a:rPr lang="ja-JP" altLang="en-US" smtClean="0"/>
              <a:t>2024/4/23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キャプション付き引用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リーフォーム(F)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rtlCol="0" anchor="b"/>
          <a:lstStyle>
            <a:lvl1pPr algn="l">
              <a:defRPr sz="4200" b="1" i="0" cap="none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rtlCol="0" anchor="t">
            <a:noAutofit/>
          </a:bodyPr>
          <a:lstStyle>
            <a:lvl1pPr marL="0" indent="0" algn="l">
              <a:buNone/>
              <a:defRPr sz="18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rtlCol="0" anchor="t"/>
          <a:lstStyle>
            <a:lvl1pPr marL="0" indent="0">
              <a:buFontTx/>
              <a:buNone/>
              <a:defRPr i="0"/>
            </a:lvl1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BD8663F0-5663-457B-9BFD-A8E57C25A13E}" type="datetime1">
              <a:rPr lang="ja-JP" altLang="en-US" smtClean="0"/>
              <a:t>2024/4/23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フリーフォーム(F)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タイトル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 rtlCol="0"/>
          <a:lstStyle>
            <a:lvl1pPr>
              <a:defRPr sz="3200" i="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rtlCol="0" anchor="t"/>
          <a:lstStyle>
            <a:lvl1pPr marL="0" indent="0">
              <a:buFontTx/>
              <a:buNone/>
              <a:defRPr i="0"/>
            </a:lvl1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CC67DCCC-5289-443E-8BDD-A9BD523E8E81}" type="datetime1">
              <a:rPr lang="ja-JP" altLang="en-US" smtClean="0"/>
              <a:t>2024/4/23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(F)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i="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>
              <a:defRPr i="0"/>
            </a:lvl1pPr>
            <a:lvl2pPr>
              <a:defRPr i="0"/>
            </a:lvl2pPr>
            <a:lvl3pPr>
              <a:defRPr i="0"/>
            </a:lvl3pPr>
            <a:lvl4pPr>
              <a:defRPr i="0"/>
            </a:lvl4pPr>
            <a:lvl5pPr>
              <a:defRPr i="0"/>
            </a:lvl5pPr>
          </a:lstStyle>
          <a:p>
            <a:pPr lvl="0"/>
            <a:r>
              <a:rPr kumimoji="1" lang="ja-JP" altLang="en-US" noProof="0"/>
              <a:t>マスター テキストの書式設定</a:t>
            </a:r>
          </a:p>
          <a:p>
            <a:pPr lvl="1"/>
            <a:r>
              <a:rPr kumimoji="1" lang="ja-JP" altLang="en-US" noProof="0"/>
              <a:t>第 </a:t>
            </a:r>
            <a:r>
              <a:rPr kumimoji="1" lang="en-US" altLang="ja-JP" noProof="0"/>
              <a:t>2 </a:t>
            </a:r>
            <a:r>
              <a:rPr kumimoji="1" lang="ja-JP" altLang="en-US" noProof="0"/>
              <a:t>レベル</a:t>
            </a:r>
          </a:p>
          <a:p>
            <a:pPr lvl="2"/>
            <a:r>
              <a:rPr kumimoji="1" lang="ja-JP" altLang="en-US" noProof="0"/>
              <a:t>第 </a:t>
            </a:r>
            <a:r>
              <a:rPr kumimoji="1" lang="en-US" altLang="ja-JP" noProof="0"/>
              <a:t>3 </a:t>
            </a:r>
            <a:r>
              <a:rPr kumimoji="1" lang="ja-JP" altLang="en-US" noProof="0"/>
              <a:t>レベル</a:t>
            </a:r>
          </a:p>
          <a:p>
            <a:pPr lvl="3"/>
            <a:r>
              <a:rPr kumimoji="1" lang="ja-JP" altLang="en-US" noProof="0"/>
              <a:t>第 </a:t>
            </a:r>
            <a:r>
              <a:rPr kumimoji="1" lang="en-US" altLang="ja-JP" noProof="0"/>
              <a:t>4 </a:t>
            </a:r>
            <a:r>
              <a:rPr kumimoji="1" lang="ja-JP" altLang="en-US" noProof="0"/>
              <a:t>レベル</a:t>
            </a:r>
          </a:p>
          <a:p>
            <a:pPr lvl="4"/>
            <a:r>
              <a:rPr kumimoji="1" lang="ja-JP" altLang="en-US" noProof="0"/>
              <a:t>第 </a:t>
            </a:r>
            <a:r>
              <a:rPr kumimoji="1" lang="en-US" altLang="ja-JP" noProof="0"/>
              <a:t>5 </a:t>
            </a:r>
            <a:r>
              <a:rPr kumimoji="1" lang="ja-JP" altLang="en-US" noProof="0"/>
              <a:t>レベル</a:t>
            </a:r>
            <a:endParaRPr kumimoji="1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9FCD7CE6-B162-4667-A494-F0DF56539D94}" type="datetime1">
              <a:rPr lang="ja-JP" altLang="en-US" smtClean="0"/>
              <a:t>2024/4/23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リーフォーム(F)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 rtlCol="0"/>
          <a:lstStyle>
            <a:lvl1pPr>
              <a:defRPr i="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rtlCol="0" anchor="t"/>
          <a:lstStyle>
            <a:lvl1pPr>
              <a:defRPr i="0"/>
            </a:lvl1pPr>
            <a:lvl2pPr>
              <a:defRPr i="0"/>
            </a:lvl2pPr>
            <a:lvl3pPr>
              <a:defRPr i="0"/>
            </a:lvl3pPr>
            <a:lvl4pPr>
              <a:defRPr i="0"/>
            </a:lvl4pPr>
            <a:lvl5pPr>
              <a:defRPr i="0"/>
            </a:lvl5pPr>
          </a:lstStyle>
          <a:p>
            <a:pPr lvl="0"/>
            <a:r>
              <a:rPr kumimoji="1" lang="ja-JP" altLang="en-US" noProof="0"/>
              <a:t>マスター テキストの書式設定</a:t>
            </a:r>
          </a:p>
          <a:p>
            <a:pPr lvl="1"/>
            <a:r>
              <a:rPr kumimoji="1" lang="ja-JP" altLang="en-US" noProof="0"/>
              <a:t>第 </a:t>
            </a:r>
            <a:r>
              <a:rPr kumimoji="1" lang="en-US" altLang="ja-JP" noProof="0"/>
              <a:t>2 </a:t>
            </a:r>
            <a:r>
              <a:rPr kumimoji="1" lang="ja-JP" altLang="en-US" noProof="0"/>
              <a:t>レベル</a:t>
            </a:r>
          </a:p>
          <a:p>
            <a:pPr lvl="2"/>
            <a:r>
              <a:rPr kumimoji="1" lang="ja-JP" altLang="en-US" noProof="0"/>
              <a:t>第 </a:t>
            </a:r>
            <a:r>
              <a:rPr kumimoji="1" lang="en-US" altLang="ja-JP" noProof="0"/>
              <a:t>3 </a:t>
            </a:r>
            <a:r>
              <a:rPr kumimoji="1" lang="ja-JP" altLang="en-US" noProof="0"/>
              <a:t>レベル</a:t>
            </a:r>
          </a:p>
          <a:p>
            <a:pPr lvl="3"/>
            <a:r>
              <a:rPr kumimoji="1" lang="ja-JP" altLang="en-US" noProof="0"/>
              <a:t>第 </a:t>
            </a:r>
            <a:r>
              <a:rPr kumimoji="1" lang="en-US" altLang="ja-JP" noProof="0"/>
              <a:t>4 </a:t>
            </a:r>
            <a:r>
              <a:rPr kumimoji="1" lang="ja-JP" altLang="en-US" noProof="0"/>
              <a:t>レベル</a:t>
            </a:r>
          </a:p>
          <a:p>
            <a:pPr lvl="4"/>
            <a:r>
              <a:rPr kumimoji="1" lang="ja-JP" altLang="en-US" noProof="0"/>
              <a:t>第 </a:t>
            </a:r>
            <a:r>
              <a:rPr kumimoji="1" lang="en-US" altLang="ja-JP" noProof="0"/>
              <a:t>5 </a:t>
            </a:r>
            <a:r>
              <a:rPr kumimoji="1" lang="ja-JP" altLang="en-US" noProof="0"/>
              <a:t>レベル</a:t>
            </a:r>
            <a:endParaRPr kumimoji="1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8C217C89-31EB-47B2-A726-4B805B412C1E}" type="datetime1">
              <a:rPr lang="ja-JP" altLang="en-US" smtClean="0"/>
              <a:t>2024/4/23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フリーフォーム(F)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rtlCol="0"/>
          <a:lstStyle>
            <a:lvl1pPr>
              <a:defRPr i="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 rtlCol="0"/>
          <a:lstStyle>
            <a:lvl1pPr>
              <a:defRPr i="0"/>
            </a:lvl1pPr>
            <a:lvl2pPr>
              <a:defRPr i="0"/>
            </a:lvl2pPr>
            <a:lvl3pPr>
              <a:defRPr i="0"/>
            </a:lvl3pPr>
            <a:lvl4pPr>
              <a:defRPr i="0"/>
            </a:lvl4pPr>
            <a:lvl5pPr>
              <a:defRPr i="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A8F7EBE1-325C-477D-9587-D9BE5D5777FB}" type="datetime1">
              <a:rPr lang="ja-JP" altLang="en-US" smtClean="0"/>
              <a:t>2024/4/23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フリーフォーム(F)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rtlCol="0" anchor="b"/>
          <a:lstStyle>
            <a:lvl1pPr algn="r">
              <a:defRPr sz="4800" b="1" i="0" cap="none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rtlCol="0" anchor="t">
            <a:noAutofit/>
          </a:bodyPr>
          <a:lstStyle>
            <a:lvl1pPr marL="0" indent="0" algn="r">
              <a:buNone/>
              <a:defRPr sz="18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232C7816-9A1C-45FF-AF52-2C55406A8033}" type="datetime1">
              <a:rPr lang="ja-JP" altLang="en-US" smtClean="0"/>
              <a:t>2024/4/23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リーフォーム(F)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i="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 rtlCol="0">
            <a:normAutofit/>
          </a:bodyPr>
          <a:lstStyle>
            <a:lvl1pPr>
              <a:defRPr i="0"/>
            </a:lvl1pPr>
            <a:lvl2pPr>
              <a:defRPr i="0"/>
            </a:lvl2pPr>
            <a:lvl3pPr>
              <a:defRPr i="0"/>
            </a:lvl3pPr>
            <a:lvl4pPr>
              <a:defRPr i="0"/>
            </a:lvl4pPr>
            <a:lvl5pPr>
              <a:defRPr i="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 rtlCol="0">
            <a:normAutofit/>
          </a:bodyPr>
          <a:lstStyle>
            <a:lvl1pPr>
              <a:defRPr i="0"/>
            </a:lvl1pPr>
            <a:lvl2pPr>
              <a:defRPr i="0"/>
            </a:lvl2pPr>
            <a:lvl3pPr>
              <a:defRPr i="0"/>
            </a:lvl3pPr>
            <a:lvl4pPr>
              <a:defRPr i="0"/>
            </a:lvl4pPr>
            <a:lvl5pPr>
              <a:defRPr i="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3CF79418-4E09-400A-A87A-7CA29FE1BA0A}" type="datetime1">
              <a:rPr lang="ja-JP" altLang="en-US" smtClean="0"/>
              <a:t>2024/4/23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フリーフォーム(F)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i="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rtlCol="0" anchor="t">
            <a:normAutofit/>
          </a:bodyPr>
          <a:lstStyle>
            <a:lvl1pPr>
              <a:defRPr i="0"/>
            </a:lvl1pPr>
            <a:lvl2pPr>
              <a:defRPr i="0"/>
            </a:lvl2pPr>
            <a:lvl3pPr>
              <a:defRPr i="0"/>
            </a:lvl3pPr>
            <a:lvl4pPr>
              <a:defRPr i="0"/>
            </a:lvl4pPr>
            <a:lvl5pPr>
              <a:defRPr i="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rtlCol="0" anchor="t">
            <a:normAutofit/>
          </a:bodyPr>
          <a:lstStyle>
            <a:lvl1pPr>
              <a:defRPr i="0"/>
            </a:lvl1pPr>
            <a:lvl2pPr>
              <a:defRPr i="0"/>
            </a:lvl2pPr>
            <a:lvl3pPr>
              <a:defRPr i="0"/>
            </a:lvl3pPr>
            <a:lvl4pPr>
              <a:defRPr i="0"/>
            </a:lvl4pPr>
            <a:lvl5pPr>
              <a:defRPr i="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183BE7EF-DDAF-40EF-9420-BE8671EAFBCE}" type="datetime1">
              <a:rPr lang="ja-JP" altLang="en-US" smtClean="0"/>
              <a:t>2024/4/23</a:t>
            </a:fld>
            <a:endParaRPr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リーフォーム(F)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i="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4F9340E1-5513-4857-9C78-495E4B1D13E8}" type="datetime1">
              <a:rPr lang="ja-JP" altLang="en-US" smtClean="0"/>
              <a:t>2024/4/23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16A39109-F6B1-4EBF-B50C-6B53B0A0C054}" type="datetime1">
              <a:rPr lang="ja-JP" altLang="en-US" smtClean="0"/>
              <a:t>2024/4/23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リーフォーム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rtlCol="0" anchor="b"/>
          <a:lstStyle>
            <a:lvl1pPr algn="l">
              <a:defRPr sz="2000" b="1" i="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 rtlCol="0">
            <a:normAutofit/>
          </a:bodyPr>
          <a:lstStyle>
            <a:lvl1pPr>
              <a:defRPr i="0"/>
            </a:lvl1pPr>
            <a:lvl2pPr>
              <a:defRPr i="0"/>
            </a:lvl2pPr>
            <a:lvl3pPr>
              <a:defRPr i="0"/>
            </a:lvl3pPr>
            <a:lvl4pPr>
              <a:defRPr i="0"/>
            </a:lvl4pPr>
            <a:lvl5pPr>
              <a:defRPr i="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 rtlCol="0"/>
          <a:lstStyle>
            <a:lvl1pPr marL="0" indent="0">
              <a:buNone/>
              <a:defRPr sz="1400" i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242A96CE-1A1F-492E-BDA8-59E574C2008F}" type="datetime1">
              <a:rPr lang="ja-JP" altLang="en-US" smtClean="0"/>
              <a:t>2024/4/23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キャプション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rtlCol="0" anchor="b">
            <a:normAutofit/>
          </a:bodyPr>
          <a:lstStyle>
            <a:lvl1pPr algn="l">
              <a:defRPr sz="2400" b="0" i="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9" name="図プレースホルダー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 i="0"/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rtlCol="0" anchor="t">
            <a:normAutofit/>
          </a:bodyPr>
          <a:lstStyle>
            <a:lvl1pPr marL="0" indent="0">
              <a:buNone/>
              <a:defRPr sz="1200" i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 rtlCol="0"/>
          <a:lstStyle>
            <a:lvl1pPr>
              <a:defRPr i="0"/>
            </a:lvl1pPr>
          </a:lstStyle>
          <a:p>
            <a:fld id="{612317B4-A6B2-4344-B599-70404FC08E17}" type="datetime1">
              <a:rPr lang="ja-JP" altLang="en-US" smtClean="0"/>
              <a:t>2024/4/23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 rtlCol="0"/>
          <a:lstStyle>
            <a:lvl1pPr>
              <a:defRPr i="0"/>
            </a:lvl1pPr>
          </a:lstStyle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ja-JP" altLang="en-US" noProof="0" dirty="0"/>
              <a:t>マスター テキストの書式設定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i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i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69AE711-0B1B-4D1A-A937-A12854DA6260}" type="datetime1">
              <a:rPr lang="ja-JP" altLang="en-US" noProof="0" smtClean="0"/>
              <a:t>2024/4/23</a:t>
            </a:fld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 i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57F1E4F-1CFF-5643-939E-217C01CDF565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4000" b="1" i="0" kern="1200">
          <a:solidFill>
            <a:srgbClr val="FEFEFE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800" i="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600" i="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400" i="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i="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i="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長方形 21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 useBgFill="1">
        <p:nvSpPr>
          <p:cNvPr id="24" name="フリーフォーム:図形 23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F0FC7E44-4828-47E6-A083-C1E389988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2281574"/>
            <a:ext cx="3994015" cy="2294852"/>
          </a:xfrm>
          <a:effectLst/>
        </p:spPr>
        <p:txBody>
          <a:bodyPr rtlCol="0" anchor="ctr">
            <a:normAutofit/>
          </a:bodyPr>
          <a:lstStyle/>
          <a:p>
            <a:pPr algn="ctr" rtl="0"/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 rtl="0"/>
            <a:endParaRPr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5782811-76F7-4A0E-B17A-AAF45D3C3FFC}"/>
              </a:ext>
            </a:extLst>
          </p:cNvPr>
          <p:cNvSpPr txBox="1"/>
          <p:nvPr/>
        </p:nvSpPr>
        <p:spPr>
          <a:xfrm>
            <a:off x="5842000" y="5444067"/>
            <a:ext cx="570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ジャンル</a:t>
            </a:r>
            <a:r>
              <a:rPr kumimoji="1" lang="en-US" altLang="ja-JP" dirty="0"/>
              <a:t>:</a:t>
            </a:r>
            <a:r>
              <a:rPr kumimoji="1" lang="ja-JP" altLang="en-US" dirty="0"/>
              <a:t>弾幕</a:t>
            </a:r>
            <a:r>
              <a:rPr kumimoji="1" lang="en-US" altLang="ja-JP" dirty="0"/>
              <a:t>×</a:t>
            </a:r>
            <a:r>
              <a:rPr kumimoji="1" lang="ja-JP" altLang="en-US" dirty="0"/>
              <a:t>アクション</a:t>
            </a:r>
            <a:r>
              <a:rPr kumimoji="1" lang="en-US" altLang="ja-JP" dirty="0"/>
              <a:t>×</a:t>
            </a:r>
            <a:r>
              <a:rPr kumimoji="1" lang="ja-JP" altLang="en-US" dirty="0"/>
              <a:t>音楽</a:t>
            </a:r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2A4E32D-9E71-44C5-9DB3-3B5037EF6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0" y="1783075"/>
            <a:ext cx="5852172" cy="329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7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rtlCol="0">
            <a:normAutofit/>
          </a:bodyPr>
          <a:lstStyle/>
          <a:p>
            <a:r>
              <a:rPr lang="ja-JP" altLang="en-US" dirty="0"/>
              <a:t>音楽に乗って弾幕を避けよう！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C964FEB-667E-4E6C-9B89-3B5DF611E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ステージ</a:t>
            </a:r>
            <a:r>
              <a:rPr lang="en-US" altLang="ja-JP" dirty="0"/>
              <a:t>BGM</a:t>
            </a:r>
            <a:r>
              <a:rPr lang="ja-JP" altLang="en-US" dirty="0"/>
              <a:t>に合わせて敵が動いたり、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攻撃が飛んできたりするため、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移動とダッシュを駆使して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BGM</a:t>
            </a:r>
            <a:r>
              <a:rPr lang="ja-JP" altLang="en-US" dirty="0"/>
              <a:t>が終わるまでよけ続けよう！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(</a:t>
            </a:r>
            <a:r>
              <a:rPr lang="ja-JP" altLang="en-US" dirty="0"/>
              <a:t>水色</a:t>
            </a:r>
            <a:r>
              <a:rPr lang="en-US" altLang="ja-JP" dirty="0"/>
              <a:t>:</a:t>
            </a:r>
            <a:r>
              <a:rPr lang="ja-JP" altLang="en-US" dirty="0"/>
              <a:t>プレイヤー</a:t>
            </a:r>
            <a:r>
              <a:rPr lang="en-US" altLang="ja-JP" dirty="0"/>
              <a:t>,</a:t>
            </a:r>
            <a:r>
              <a:rPr lang="ja-JP" altLang="en-US" dirty="0"/>
              <a:t>ピンク</a:t>
            </a:r>
            <a:r>
              <a:rPr lang="en-US" altLang="ja-JP" dirty="0"/>
              <a:t>:</a:t>
            </a:r>
            <a:r>
              <a:rPr lang="ja-JP" altLang="en-US" dirty="0"/>
              <a:t>敵</a:t>
            </a:r>
            <a:r>
              <a:rPr lang="en-US" altLang="ja-JP" dirty="0"/>
              <a:t>)</a:t>
            </a:r>
            <a:endParaRPr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10614C5-4CAB-48D5-A97C-ABE4F7FA8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952" y="2602619"/>
            <a:ext cx="6925390" cy="389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50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5A8252-BA91-4AC4-BBA9-448E17266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1E6BC282-4FC6-4151-AB67-757BE0987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12344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7C4C89-3A28-47EC-95EB-6E5874E79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5602F7-0612-4A76-BA37-CCD6D7DF6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07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A12EBA-A716-4897-8DEE-7CECF5BB4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制作のコンセプト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860F50-3BF5-4F3A-B274-78D69FCF9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ja-JP" altLang="en-US" sz="2400" dirty="0"/>
              <a:t>・</a:t>
            </a:r>
            <a:r>
              <a:rPr kumimoji="1" lang="ja-JP" altLang="en-US" sz="2400" dirty="0"/>
              <a:t>目的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当たり判定や、図形を動かすための数学など制作に必要な知識の習得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en-US" altLang="ja-JP" sz="2400" dirty="0"/>
              <a:t>UI</a:t>
            </a:r>
            <a:r>
              <a:rPr kumimoji="1" lang="ja-JP" altLang="en-US" sz="2400" dirty="0"/>
              <a:t>やグラフィックなどのゲーム画面の見た目の勉強</a:t>
            </a:r>
            <a:endParaRPr kumimoji="1"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・期間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３カ月</a:t>
            </a:r>
            <a:endParaRPr kumimoji="1"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・実装規模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今のところは</a:t>
            </a:r>
            <a:r>
              <a:rPr kumimoji="1" lang="en-US" altLang="ja-JP" sz="2400" dirty="0"/>
              <a:t>4</a:t>
            </a:r>
            <a:r>
              <a:rPr kumimoji="1" lang="ja-JP" altLang="en-US" sz="2400" dirty="0"/>
              <a:t>ステージ</a:t>
            </a:r>
            <a:r>
              <a:rPr kumimoji="1" lang="en-US" altLang="ja-JP" sz="2400" dirty="0"/>
              <a:t>(1</a:t>
            </a:r>
            <a:r>
              <a:rPr kumimoji="1" lang="ja-JP" altLang="en-US" sz="2400" dirty="0"/>
              <a:t>ステージ当たり</a:t>
            </a:r>
            <a:r>
              <a:rPr kumimoji="1" lang="en-US" altLang="ja-JP" sz="2400" dirty="0"/>
              <a:t>2~3</a:t>
            </a:r>
            <a:r>
              <a:rPr kumimoji="1" lang="ja-JP" altLang="en-US" sz="2400" dirty="0"/>
              <a:t>分</a:t>
            </a:r>
            <a:r>
              <a:rPr kumimoji="1" lang="en-US" altLang="ja-JP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214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ォータブル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720_TF11381587.potx" id="{483109F0-19AC-44BA-BC76-EA1AC2C58DC9}" vid="{C57CF070-2894-4EA9-BA21-522A83FACC1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E96646-423E-4354-94C2-1A28227BF0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2F4A21B-80B9-40F1-8308-E0B7F0FE0B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051B7F-F45F-4FBB-974B-85B568B21B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クォータブル デザイン</Template>
  <TotalTime>241</TotalTime>
  <Words>105</Words>
  <Application>Microsoft Office PowerPoint</Application>
  <PresentationFormat>ワイド画面</PresentationFormat>
  <Paragraphs>20</Paragraphs>
  <Slides>5</Slides>
  <Notes>2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Meiryo UI</vt:lpstr>
      <vt:lpstr>Century Gothic</vt:lpstr>
      <vt:lpstr>Wingdings 2</vt:lpstr>
      <vt:lpstr>クォータブル</vt:lpstr>
      <vt:lpstr>PowerPoint プレゼンテーション</vt:lpstr>
      <vt:lpstr>音楽に乗って弾幕を避けよう！</vt:lpstr>
      <vt:lpstr>PowerPoint プレゼンテーション</vt:lpstr>
      <vt:lpstr>PowerPoint プレゼンテーション</vt:lpstr>
      <vt:lpstr>制作のコンセプト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JustShapes &amp; Beats</dc:title>
  <dc:creator>仲田　伊織</dc:creator>
  <cp:lastModifiedBy>仲田　伊織</cp:lastModifiedBy>
  <cp:revision>16</cp:revision>
  <dcterms:created xsi:type="dcterms:W3CDTF">2023-11-07T06:47:22Z</dcterms:created>
  <dcterms:modified xsi:type="dcterms:W3CDTF">2024-04-23T08:45:40Z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