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仲田　伊織" initials="仲田　伊織" lastIdx="1" clrIdx="0">
    <p:extLst>
      <p:ext uri="{19B8F6BF-5375-455C-9EA6-DF929625EA0E}">
        <p15:presenceInfo xmlns:p15="http://schemas.microsoft.com/office/powerpoint/2012/main" userId="S::fko2347087@stu.o-hara.ac.jp::b509cfd3-ff17-45b7-bf03-425a22f99ba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5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仲田　伊織" userId="b509cfd3-ff17-45b7-bf03-425a22f99bad" providerId="ADAL" clId="{716FE8E3-5C4A-9542-8E83-2269C30C3B7E}"/>
    <pc:docChg chg="undo custSel addSld delSld modSld">
      <pc:chgData name="仲田　伊織" userId="b509cfd3-ff17-45b7-bf03-425a22f99bad" providerId="ADAL" clId="{716FE8E3-5C4A-9542-8E83-2269C30C3B7E}" dt="2023-09-12T23:09:51.621" v="900" actId="20577"/>
      <pc:docMkLst>
        <pc:docMk/>
      </pc:docMkLst>
      <pc:sldChg chg="modSp mod modClrScheme chgLayout">
        <pc:chgData name="仲田　伊織" userId="b509cfd3-ff17-45b7-bf03-425a22f99bad" providerId="ADAL" clId="{716FE8E3-5C4A-9542-8E83-2269C30C3B7E}" dt="2023-09-12T23:02:00.376" v="183" actId="1076"/>
        <pc:sldMkLst>
          <pc:docMk/>
          <pc:sldMk cId="2128380218" sldId="256"/>
        </pc:sldMkLst>
        <pc:spChg chg="mod ord">
          <ac:chgData name="仲田　伊織" userId="b509cfd3-ff17-45b7-bf03-425a22f99bad" providerId="ADAL" clId="{716FE8E3-5C4A-9542-8E83-2269C30C3B7E}" dt="2023-09-12T23:02:00.376" v="183" actId="1076"/>
          <ac:spMkLst>
            <pc:docMk/>
            <pc:sldMk cId="2128380218" sldId="256"/>
            <ac:spMk id="2" creationId="{00000000-0000-0000-0000-000000000000}"/>
          </ac:spMkLst>
        </pc:spChg>
        <pc:spChg chg="mod ord">
          <ac:chgData name="仲田　伊織" userId="b509cfd3-ff17-45b7-bf03-425a22f99bad" providerId="ADAL" clId="{716FE8E3-5C4A-9542-8E83-2269C30C3B7E}" dt="2023-09-12T22:42:12.273" v="95" actId="20577"/>
          <ac:spMkLst>
            <pc:docMk/>
            <pc:sldMk cId="2128380218" sldId="256"/>
            <ac:spMk id="3" creationId="{00000000-0000-0000-0000-000000000000}"/>
          </ac:spMkLst>
        </pc:spChg>
      </pc:sldChg>
      <pc:sldChg chg="modSp new">
        <pc:chgData name="仲田　伊織" userId="b509cfd3-ff17-45b7-bf03-425a22f99bad" providerId="ADAL" clId="{716FE8E3-5C4A-9542-8E83-2269C30C3B7E}" dt="2023-09-12T23:01:31.860" v="182" actId="115"/>
        <pc:sldMkLst>
          <pc:docMk/>
          <pc:sldMk cId="2050883136" sldId="257"/>
        </pc:sldMkLst>
        <pc:spChg chg="mod">
          <ac:chgData name="仲田　伊織" userId="b509cfd3-ff17-45b7-bf03-425a22f99bad" providerId="ADAL" clId="{716FE8E3-5C4A-9542-8E83-2269C30C3B7E}" dt="2023-09-12T23:01:31.860" v="182" actId="115"/>
          <ac:spMkLst>
            <pc:docMk/>
            <pc:sldMk cId="2050883136" sldId="257"/>
            <ac:spMk id="3" creationId="{0FDCC6C7-CAE2-6764-2298-79FBFFD25118}"/>
          </ac:spMkLst>
        </pc:spChg>
      </pc:sldChg>
      <pc:sldChg chg="addSp delSp modSp">
        <pc:chgData name="仲田　伊織" userId="b509cfd3-ff17-45b7-bf03-425a22f99bad" providerId="ADAL" clId="{716FE8E3-5C4A-9542-8E83-2269C30C3B7E}" dt="2023-09-12T22:13:02.286" v="43" actId="3680"/>
        <pc:sldMkLst>
          <pc:docMk/>
          <pc:sldMk cId="368303326" sldId="258"/>
        </pc:sldMkLst>
        <pc:spChg chg="add del">
          <ac:chgData name="仲田　伊織" userId="b509cfd3-ff17-45b7-bf03-425a22f99bad" providerId="ADAL" clId="{716FE8E3-5C4A-9542-8E83-2269C30C3B7E}" dt="2023-09-12T22:13:02.286" v="43" actId="3680"/>
          <ac:spMkLst>
            <pc:docMk/>
            <pc:sldMk cId="368303326" sldId="258"/>
            <ac:spMk id="3" creationId="{C3A2151F-2DBE-D0B6-2CCB-84417425EA77}"/>
          </ac:spMkLst>
        </pc:spChg>
        <pc:graphicFrameChg chg="add del mod ord modGraphic">
          <ac:chgData name="仲田　伊織" userId="b509cfd3-ff17-45b7-bf03-425a22f99bad" providerId="ADAL" clId="{716FE8E3-5C4A-9542-8E83-2269C30C3B7E}" dt="2023-09-12T22:13:02.286" v="43" actId="3680"/>
          <ac:graphicFrameMkLst>
            <pc:docMk/>
            <pc:sldMk cId="368303326" sldId="258"/>
            <ac:graphicFrameMk id="5" creationId="{CBE566EE-1460-96BF-DB75-8695874AB632}"/>
          </ac:graphicFrameMkLst>
        </pc:graphicFrameChg>
      </pc:sldChg>
      <pc:sldChg chg="addSp delSp modSp new">
        <pc:chgData name="仲田　伊織" userId="b509cfd3-ff17-45b7-bf03-425a22f99bad" providerId="ADAL" clId="{716FE8E3-5C4A-9542-8E83-2269C30C3B7E}" dt="2023-09-12T23:09:51.621" v="900" actId="20577"/>
        <pc:sldMkLst>
          <pc:docMk/>
          <pc:sldMk cId="3762330806" sldId="259"/>
        </pc:sldMkLst>
        <pc:spChg chg="del">
          <ac:chgData name="仲田　伊織" userId="b509cfd3-ff17-45b7-bf03-425a22f99bad" providerId="ADAL" clId="{716FE8E3-5C4A-9542-8E83-2269C30C3B7E}" dt="2023-09-12T23:04:08.743" v="185" actId="21"/>
          <ac:spMkLst>
            <pc:docMk/>
            <pc:sldMk cId="3762330806" sldId="259"/>
            <ac:spMk id="2" creationId="{03AE6544-717F-8DC9-9554-A7A9E5435C69}"/>
          </ac:spMkLst>
        </pc:spChg>
        <pc:spChg chg="mod">
          <ac:chgData name="仲田　伊織" userId="b509cfd3-ff17-45b7-bf03-425a22f99bad" providerId="ADAL" clId="{716FE8E3-5C4A-9542-8E83-2269C30C3B7E}" dt="2023-09-12T23:04:39.152" v="225" actId="20577"/>
          <ac:spMkLst>
            <pc:docMk/>
            <pc:sldMk cId="3762330806" sldId="259"/>
            <ac:spMk id="3" creationId="{0C425201-533D-C473-AD5A-25F7C424BFA5}"/>
          </ac:spMkLst>
        </pc:spChg>
        <pc:spChg chg="add mod">
          <ac:chgData name="仲田　伊織" userId="b509cfd3-ff17-45b7-bf03-425a22f99bad" providerId="ADAL" clId="{716FE8E3-5C4A-9542-8E83-2269C30C3B7E}" dt="2023-09-12T23:09:11.031" v="809" actId="1076"/>
          <ac:spMkLst>
            <pc:docMk/>
            <pc:sldMk cId="3762330806" sldId="259"/>
            <ac:spMk id="4" creationId="{8E1FD273-B210-40C4-7891-E603079FE9EF}"/>
          </ac:spMkLst>
        </pc:spChg>
        <pc:spChg chg="add mod">
          <ac:chgData name="仲田　伊織" userId="b509cfd3-ff17-45b7-bf03-425a22f99bad" providerId="ADAL" clId="{716FE8E3-5C4A-9542-8E83-2269C30C3B7E}" dt="2023-09-12T23:08:21.925" v="697" actId="1076"/>
          <ac:spMkLst>
            <pc:docMk/>
            <pc:sldMk cId="3762330806" sldId="259"/>
            <ac:spMk id="5" creationId="{A6E15492-964C-0B46-9F12-07A51B16306A}"/>
          </ac:spMkLst>
        </pc:spChg>
        <pc:spChg chg="add mod">
          <ac:chgData name="仲田　伊織" userId="b509cfd3-ff17-45b7-bf03-425a22f99bad" providerId="ADAL" clId="{716FE8E3-5C4A-9542-8E83-2269C30C3B7E}" dt="2023-09-12T23:09:51.621" v="900" actId="20577"/>
          <ac:spMkLst>
            <pc:docMk/>
            <pc:sldMk cId="3762330806" sldId="259"/>
            <ac:spMk id="6" creationId="{CC17249F-D1BF-D0D3-8008-10F0CD89A9B4}"/>
          </ac:spMkLst>
        </pc:spChg>
      </pc:sldChg>
      <pc:sldChg chg="new del">
        <pc:chgData name="仲田　伊織" userId="b509cfd3-ff17-45b7-bf03-425a22f99bad" providerId="ADAL" clId="{716FE8E3-5C4A-9542-8E83-2269C30C3B7E}" dt="2023-09-12T23:05:16.444" v="227" actId="2696"/>
        <pc:sldMkLst>
          <pc:docMk/>
          <pc:sldMk cId="1083156650" sldId="260"/>
        </pc:sldMkLst>
      </pc:sldChg>
    </pc:docChg>
  </pc:docChgLst>
  <pc:docChgLst>
    <pc:chgData name="仲田　伊織" userId="b509cfd3-ff17-45b7-bf03-425a22f99bad" providerId="ADAL" clId="{4FD1BD6F-3186-6649-BF96-DE514A67D59D}"/>
    <pc:docChg chg="custSel addSld modSld sldOrd addMainMaster delMainMaster">
      <pc:chgData name="仲田　伊織" userId="b509cfd3-ff17-45b7-bf03-425a22f99bad" providerId="ADAL" clId="{4FD1BD6F-3186-6649-BF96-DE514A67D59D}" dt="2023-09-12T23:55:25.946" v="619" actId="27696"/>
      <pc:docMkLst>
        <pc:docMk/>
      </pc:docMkLst>
      <pc:sldChg chg="modSp">
        <pc:chgData name="仲田　伊織" userId="b509cfd3-ff17-45b7-bf03-425a22f99bad" providerId="ADAL" clId="{4FD1BD6F-3186-6649-BF96-DE514A67D59D}" dt="2023-09-12T14:44:00.186" v="142" actId="14100"/>
        <pc:sldMkLst>
          <pc:docMk/>
          <pc:sldMk cId="2128380218" sldId="256"/>
        </pc:sldMkLst>
        <pc:spChg chg="mod">
          <ac:chgData name="仲田　伊織" userId="b509cfd3-ff17-45b7-bf03-425a22f99bad" providerId="ADAL" clId="{4FD1BD6F-3186-6649-BF96-DE514A67D59D}" dt="2023-09-12T14:36:19.130" v="113" actId="122"/>
          <ac:spMkLst>
            <pc:docMk/>
            <pc:sldMk cId="2128380218" sldId="256"/>
            <ac:spMk id="2" creationId="{00000000-0000-0000-0000-000000000000}"/>
          </ac:spMkLst>
        </pc:spChg>
        <pc:spChg chg="mod">
          <ac:chgData name="仲田　伊織" userId="b509cfd3-ff17-45b7-bf03-425a22f99bad" providerId="ADAL" clId="{4FD1BD6F-3186-6649-BF96-DE514A67D59D}" dt="2023-09-12T14:44:00.186" v="142" actId="14100"/>
          <ac:spMkLst>
            <pc:docMk/>
            <pc:sldMk cId="2128380218" sldId="256"/>
            <ac:spMk id="3" creationId="{00000000-0000-0000-0000-000000000000}"/>
          </ac:spMkLst>
        </pc:spChg>
      </pc:sldChg>
      <pc:sldChg chg="addSp delSp modSp ord">
        <pc:chgData name="仲田　伊織" userId="b509cfd3-ff17-45b7-bf03-425a22f99bad" providerId="ADAL" clId="{4FD1BD6F-3186-6649-BF96-DE514A67D59D}" dt="2023-09-12T22:04:43.828" v="618" actId="139"/>
        <pc:sldMkLst>
          <pc:docMk/>
          <pc:sldMk cId="2050883136" sldId="257"/>
        </pc:sldMkLst>
        <pc:spChg chg="mod">
          <ac:chgData name="仲田　伊織" userId="b509cfd3-ff17-45b7-bf03-425a22f99bad" providerId="ADAL" clId="{4FD1BD6F-3186-6649-BF96-DE514A67D59D}" dt="2023-09-12T21:55:16.893" v="349" actId="14100"/>
          <ac:spMkLst>
            <pc:docMk/>
            <pc:sldMk cId="2050883136" sldId="257"/>
            <ac:spMk id="2" creationId="{95A63567-0399-51EA-B2AE-4B9F3080C0A9}"/>
          </ac:spMkLst>
        </pc:spChg>
        <pc:spChg chg="mod">
          <ac:chgData name="仲田　伊織" userId="b509cfd3-ff17-45b7-bf03-425a22f99bad" providerId="ADAL" clId="{4FD1BD6F-3186-6649-BF96-DE514A67D59D}" dt="2023-09-12T22:04:21.930" v="617" actId="27636"/>
          <ac:spMkLst>
            <pc:docMk/>
            <pc:sldMk cId="2050883136" sldId="257"/>
            <ac:spMk id="3" creationId="{0FDCC6C7-CAE2-6764-2298-79FBFFD25118}"/>
          </ac:spMkLst>
        </pc:spChg>
        <pc:spChg chg="add">
          <ac:chgData name="仲田　伊織" userId="b509cfd3-ff17-45b7-bf03-425a22f99bad" providerId="ADAL" clId="{4FD1BD6F-3186-6649-BF96-DE514A67D59D}" dt="2023-09-12T22:04:43.828" v="618" actId="139"/>
          <ac:spMkLst>
            <pc:docMk/>
            <pc:sldMk cId="2050883136" sldId="257"/>
            <ac:spMk id="4" creationId="{6041E7B3-9425-C194-5EC0-B6EFE118C027}"/>
          </ac:spMkLst>
        </pc:spChg>
        <pc:inkChg chg="add del">
          <ac:chgData name="仲田　伊織" userId="b509cfd3-ff17-45b7-bf03-425a22f99bad" providerId="ADAL" clId="{4FD1BD6F-3186-6649-BF96-DE514A67D59D}" dt="2023-09-12T14:56:54.928" v="146"/>
          <ac:inkMkLst>
            <pc:docMk/>
            <pc:sldMk cId="2050883136" sldId="257"/>
            <ac:inkMk id="4" creationId="{306E838B-3CFE-8CCE-E17D-8AE03BADDC7E}"/>
          </ac:inkMkLst>
        </pc:inkChg>
        <pc:inkChg chg="add del">
          <ac:chgData name="仲田　伊織" userId="b509cfd3-ff17-45b7-bf03-425a22f99bad" providerId="ADAL" clId="{4FD1BD6F-3186-6649-BF96-DE514A67D59D}" dt="2023-09-12T14:56:54.928" v="146"/>
          <ac:inkMkLst>
            <pc:docMk/>
            <pc:sldMk cId="2050883136" sldId="257"/>
            <ac:inkMk id="5" creationId="{334687CD-8D73-4CC5-FB7D-E5A00929BCBC}"/>
          </ac:inkMkLst>
        </pc:inkChg>
        <pc:inkChg chg="add mod reco modStrokes">
          <ac:chgData name="仲田　伊織" userId="b509cfd3-ff17-45b7-bf03-425a22f99bad" providerId="ADAL" clId="{4FD1BD6F-3186-6649-BF96-DE514A67D59D}" dt="2023-09-12T14:56:58.004" v="147"/>
          <ac:inkMkLst>
            <pc:docMk/>
            <pc:sldMk cId="2050883136" sldId="257"/>
            <ac:inkMk id="6" creationId="{C7CC3366-6875-F00E-173F-FFCFDDE52486}"/>
          </ac:inkMkLst>
        </pc:inkChg>
        <pc:inkChg chg="add del">
          <ac:chgData name="仲田　伊織" userId="b509cfd3-ff17-45b7-bf03-425a22f99bad" providerId="ADAL" clId="{4FD1BD6F-3186-6649-BF96-DE514A67D59D}" dt="2023-09-12T14:57:10.171" v="149"/>
          <ac:inkMkLst>
            <pc:docMk/>
            <pc:sldMk cId="2050883136" sldId="257"/>
            <ac:inkMk id="7" creationId="{E38761FE-2B14-CEBC-4395-32FF114A8AC4}"/>
          </ac:inkMkLst>
        </pc:inkChg>
      </pc:sldChg>
      <pc:sldChg chg="addSp modSp new addAnim">
        <pc:chgData name="仲田　伊織" userId="b509cfd3-ff17-45b7-bf03-425a22f99bad" providerId="ADAL" clId="{4FD1BD6F-3186-6649-BF96-DE514A67D59D}" dt="2023-09-12T23:55:25.946" v="619" actId="27696"/>
        <pc:sldMkLst>
          <pc:docMk/>
          <pc:sldMk cId="368303326" sldId="258"/>
        </pc:sldMkLst>
        <pc:spChg chg="mod">
          <ac:chgData name="仲田　伊織" userId="b509cfd3-ff17-45b7-bf03-425a22f99bad" providerId="ADAL" clId="{4FD1BD6F-3186-6649-BF96-DE514A67D59D}" dt="2023-09-12T21:58:53.633" v="389" actId="20577"/>
          <ac:spMkLst>
            <pc:docMk/>
            <pc:sldMk cId="368303326" sldId="258"/>
            <ac:spMk id="2" creationId="{A4913D06-32AE-6B0B-E1EE-9AEDBE8B2D97}"/>
          </ac:spMkLst>
        </pc:spChg>
        <pc:spChg chg="mod">
          <ac:chgData name="仲田　伊織" userId="b509cfd3-ff17-45b7-bf03-425a22f99bad" providerId="ADAL" clId="{4FD1BD6F-3186-6649-BF96-DE514A67D59D}" dt="2023-09-12T21:58:22.528" v="362" actId="255"/>
          <ac:spMkLst>
            <pc:docMk/>
            <pc:sldMk cId="368303326" sldId="258"/>
            <ac:spMk id="3" creationId="{C3A2151F-2DBE-D0B6-2CCB-84417425EA77}"/>
          </ac:spMkLst>
        </pc:spChg>
        <pc:spChg chg="add mod">
          <ac:chgData name="仲田　伊織" userId="b509cfd3-ff17-45b7-bf03-425a22f99bad" providerId="ADAL" clId="{4FD1BD6F-3186-6649-BF96-DE514A67D59D}" dt="2023-09-12T15:36:09.677" v="156" actId="1076"/>
          <ac:spMkLst>
            <pc:docMk/>
            <pc:sldMk cId="368303326" sldId="258"/>
            <ac:spMk id="4" creationId="{5833C7CC-7B51-2604-7E01-E72A76E4CD5F}"/>
          </ac:spMkLst>
        </pc:spChg>
        <pc:spChg chg="add mod">
          <ac:chgData name="仲田　伊織" userId="b509cfd3-ff17-45b7-bf03-425a22f99bad" providerId="ADAL" clId="{4FD1BD6F-3186-6649-BF96-DE514A67D59D}" dt="2023-09-12T15:08:08.492" v="155" actId="1076"/>
          <ac:spMkLst>
            <pc:docMk/>
            <pc:sldMk cId="368303326" sldId="258"/>
            <ac:spMk id="7" creationId="{6C33A9AA-6546-1945-0CE2-28351E852906}"/>
          </ac:spMkLst>
        </pc:spChg>
        <pc:cxnChg chg="add mod">
          <ac:chgData name="仲田　伊織" userId="b509cfd3-ff17-45b7-bf03-425a22f99bad" providerId="ADAL" clId="{4FD1BD6F-3186-6649-BF96-DE514A67D59D}" dt="2023-09-12T15:36:26.620" v="159" actId="14100"/>
          <ac:cxnSpMkLst>
            <pc:docMk/>
            <pc:sldMk cId="368303326" sldId="258"/>
            <ac:cxnSpMk id="8" creationId="{01131D75-BB91-95F4-8D8A-C87F229D69C6}"/>
          </ac:cxnSpMkLst>
        </pc:cxnChg>
        <pc:cxnChg chg="add mod">
          <ac:chgData name="仲田　伊織" userId="b509cfd3-ff17-45b7-bf03-425a22f99bad" providerId="ADAL" clId="{4FD1BD6F-3186-6649-BF96-DE514A67D59D}" dt="2023-09-12T15:36:41.506" v="162" actId="14100"/>
          <ac:cxnSpMkLst>
            <pc:docMk/>
            <pc:sldMk cId="368303326" sldId="258"/>
            <ac:cxnSpMk id="12" creationId="{9A4FE175-735E-BE04-694F-83148F4FE3CE}"/>
          </ac:cxnSpMkLst>
        </pc:cxn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9-13T16:35:05.869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621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754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914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030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14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632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739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994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086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676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118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295693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kumimoji="1"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kumimoji="1"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kumimoji="1"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kumimoji="1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220160" y="2294720"/>
            <a:ext cx="5518066" cy="2268559"/>
          </a:xfrm>
        </p:spPr>
        <p:txBody>
          <a:bodyPr/>
          <a:lstStyle/>
          <a:p>
            <a:pPr algn="ctr"/>
            <a:r>
              <a:rPr kumimoji="1" lang="en-US" altLang="ja-JP" dirty="0"/>
              <a:t>TWINS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300393" y="4841089"/>
            <a:ext cx="5357600" cy="1219703"/>
          </a:xfrm>
        </p:spPr>
        <p:txBody>
          <a:bodyPr/>
          <a:lstStyle/>
          <a:p>
            <a:pPr algn="ctr"/>
            <a:r>
              <a:rPr lang="ja-JP" altLang="en-US" dirty="0"/>
              <a:t>ジャンル</a:t>
            </a:r>
            <a:r>
              <a:rPr lang="en-US" altLang="ja-JP" dirty="0"/>
              <a:t>:3d</a:t>
            </a:r>
            <a:r>
              <a:rPr lang="ja-JP" altLang="en-US" dirty="0"/>
              <a:t>パズル</a:t>
            </a:r>
          </a:p>
        </p:txBody>
      </p:sp>
    </p:spTree>
    <p:extLst>
      <p:ext uri="{BB962C8B-B14F-4D97-AF65-F5344CB8AC3E}">
        <p14:creationId xmlns:p14="http://schemas.microsoft.com/office/powerpoint/2010/main" val="2128380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913D06-32AE-6B0B-E1EE-9AEDBE8B2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644" y="808057"/>
            <a:ext cx="9614495" cy="588944"/>
          </a:xfrm>
        </p:spPr>
        <p:txBody>
          <a:bodyPr/>
          <a:lstStyle/>
          <a:p>
            <a:pPr algn="ctr"/>
            <a:r>
              <a:rPr lang="ja-JP" altLang="en-US" dirty="0"/>
              <a:t>ゴールを目指すパズルゲーム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A2151F-2DBE-D0B6-2CCB-84417425E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704" y="1495190"/>
            <a:ext cx="7492812" cy="855902"/>
          </a:xfrm>
        </p:spPr>
        <p:txBody>
          <a:bodyPr>
            <a:normAutofit/>
          </a:bodyPr>
          <a:lstStyle/>
          <a:p>
            <a:pPr marL="450850" lvl="1" indent="0">
              <a:buNone/>
            </a:pPr>
            <a:r>
              <a:rPr lang="ja-JP" altLang="en-US" sz="2800" dirty="0"/>
              <a:t>二つの物体が同時に動く</a:t>
            </a:r>
            <a:endParaRPr kumimoji="1" lang="ja-JP" altLang="en-US" sz="2800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C316E9AF-560B-4628-8048-023083356555}"/>
              </a:ext>
            </a:extLst>
          </p:cNvPr>
          <p:cNvSpPr/>
          <p:nvPr/>
        </p:nvSpPr>
        <p:spPr>
          <a:xfrm>
            <a:off x="6296572" y="5138059"/>
            <a:ext cx="911885" cy="91188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928AAA36-3859-444F-A2B0-61F1BA1C6854}"/>
              </a:ext>
            </a:extLst>
          </p:cNvPr>
          <p:cNvSpPr/>
          <p:nvPr/>
        </p:nvSpPr>
        <p:spPr>
          <a:xfrm>
            <a:off x="8506516" y="5138057"/>
            <a:ext cx="911885" cy="91188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3C71A58-5279-49BC-AAF1-868F0F7CCF1B}"/>
              </a:ext>
            </a:extLst>
          </p:cNvPr>
          <p:cNvSpPr txBox="1"/>
          <p:nvPr/>
        </p:nvSpPr>
        <p:spPr>
          <a:xfrm>
            <a:off x="1455313" y="2621197"/>
            <a:ext cx="4958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カメラの向いている方向に前進する物体を</a:t>
            </a:r>
            <a:endParaRPr lang="en-US" altLang="ja-JP" dirty="0"/>
          </a:p>
          <a:p>
            <a:r>
              <a:rPr kumimoji="1" lang="ja-JP" altLang="en-US" dirty="0"/>
              <a:t>同時にゴールに入れるためにカメラを操作しよう</a:t>
            </a:r>
          </a:p>
        </p:txBody>
      </p:sp>
    </p:spTree>
    <p:extLst>
      <p:ext uri="{BB962C8B-B14F-4D97-AF65-F5344CB8AC3E}">
        <p14:creationId xmlns:p14="http://schemas.microsoft.com/office/powerpoint/2010/main" val="368303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9 -0.00949 L 0.08164 -0.00949 L 0.08164 -0.14537 " pathEditMode="relative" ptsTypes="A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9 -0.00949 L 0.08164 -0.00949 L 0.08164 -0.14537 " pathEditMode="relative" rAng="0" ptsTypes="AAA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80" y="-6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A63567-0399-51EA-B2AE-4B9F3080C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792" y="808056"/>
            <a:ext cx="9589347" cy="1077229"/>
          </a:xfrm>
        </p:spPr>
        <p:txBody>
          <a:bodyPr/>
          <a:lstStyle/>
          <a:p>
            <a:pPr algn="ctr"/>
            <a:r>
              <a:rPr kumimoji="1" lang="ja-JP" altLang="en-US" dirty="0"/>
              <a:t>いろんなギミックのステージをクリアしよう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DCC6C7-CAE2-6764-2298-79FBFFD25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792" y="2052116"/>
            <a:ext cx="9589347" cy="107722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ja-JP" altLang="en-US" sz="2600" dirty="0"/>
              <a:t>複数のステージし、様々なギミックのステージをクリアする</a:t>
            </a:r>
          </a:p>
          <a:p>
            <a:pPr marL="0" indent="0">
              <a:buNone/>
            </a:pPr>
            <a:r>
              <a:rPr lang="ja-JP" altLang="en-US" sz="2400" dirty="0"/>
              <a:t>                                                                            </a:t>
            </a:r>
            <a:r>
              <a:rPr lang="ja-JP" altLang="en-US" sz="3000" u="sng" dirty="0"/>
              <a:t>ステージクリア型</a:t>
            </a:r>
            <a:endParaRPr kumimoji="1" lang="ja-JP" altLang="en-US" sz="3000" u="sng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FF0534B-7187-4FB3-AB6F-28B1F06DCD8E}"/>
              </a:ext>
            </a:extLst>
          </p:cNvPr>
          <p:cNvSpPr txBox="1"/>
          <p:nvPr/>
        </p:nvSpPr>
        <p:spPr>
          <a:xfrm>
            <a:off x="1490273" y="3368926"/>
            <a:ext cx="29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操作が鏡のように反転したり</a:t>
            </a: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2B4F3218-D835-4514-A153-270C1FC46143}"/>
              </a:ext>
            </a:extLst>
          </p:cNvPr>
          <p:cNvSpPr/>
          <p:nvPr/>
        </p:nvSpPr>
        <p:spPr>
          <a:xfrm>
            <a:off x="2963473" y="4765525"/>
            <a:ext cx="911885" cy="91188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6D2D3945-DE4D-401F-B12A-7F02AE1FBAA5}"/>
              </a:ext>
            </a:extLst>
          </p:cNvPr>
          <p:cNvSpPr/>
          <p:nvPr/>
        </p:nvSpPr>
        <p:spPr>
          <a:xfrm>
            <a:off x="1868505" y="4765524"/>
            <a:ext cx="911885" cy="91188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ACF01ED3-3BB3-466B-BB8A-D84A91321A29}"/>
              </a:ext>
            </a:extLst>
          </p:cNvPr>
          <p:cNvSpPr/>
          <p:nvPr/>
        </p:nvSpPr>
        <p:spPr>
          <a:xfrm>
            <a:off x="6428460" y="4765522"/>
            <a:ext cx="911885" cy="91188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2498D3B6-3A55-4AF7-A99E-06D72D9FAEB4}"/>
              </a:ext>
            </a:extLst>
          </p:cNvPr>
          <p:cNvSpPr/>
          <p:nvPr/>
        </p:nvSpPr>
        <p:spPr>
          <a:xfrm>
            <a:off x="7979371" y="4765522"/>
            <a:ext cx="911885" cy="91188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053595E-82FB-4663-AFCE-1BF58152BC02}"/>
              </a:ext>
            </a:extLst>
          </p:cNvPr>
          <p:cNvSpPr txBox="1"/>
          <p:nvPr/>
        </p:nvSpPr>
        <p:spPr>
          <a:xfrm>
            <a:off x="6248262" y="3428023"/>
            <a:ext cx="301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テレポートしたり</a:t>
            </a:r>
            <a:endParaRPr kumimoji="1" lang="ja-JP" altLang="en-US" dirty="0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F0BB8248-AE57-4A50-858B-9240BC5170AF}"/>
              </a:ext>
            </a:extLst>
          </p:cNvPr>
          <p:cNvSpPr/>
          <p:nvPr/>
        </p:nvSpPr>
        <p:spPr>
          <a:xfrm>
            <a:off x="9411610" y="4765522"/>
            <a:ext cx="911885" cy="91188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5088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4.44444E-6 L 0.08841 -4.44444E-6 L 0.08841 -0.15856 " pathEditMode="relative" rAng="0" ptsTypes="AAA">
                                      <p:cBhvr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14" y="-794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59259E-6 L -0.08985 -2.59259E-6 L -0.08985 -0.15717 " pathEditMode="relative" rAng="0" ptsTypes="AAA">
                                      <p:cBhvr>
                                        <p:cTn id="1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92" y="-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  <p:bldP spid="10" grpId="0" animBg="1"/>
      <p:bldP spid="11" grpId="0" animBg="1"/>
      <p:bldP spid="13" grpId="0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425201-533D-C473-AD5A-25F7C424B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487" y="847244"/>
            <a:ext cx="9560652" cy="13768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800" dirty="0"/>
              <a:t>ステージについて</a:t>
            </a:r>
            <a:endParaRPr kumimoji="1" lang="ja-JP" altLang="en-US" sz="28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E1FD273-B210-40C4-7891-E603079FE9EF}"/>
              </a:ext>
            </a:extLst>
          </p:cNvPr>
          <p:cNvSpPr txBox="1"/>
          <p:nvPr/>
        </p:nvSpPr>
        <p:spPr>
          <a:xfrm>
            <a:off x="1009488" y="1900962"/>
            <a:ext cx="9560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dirty="0"/>
              <a:t>通常通りに移動するステージを</a:t>
            </a:r>
            <a:r>
              <a:rPr lang="en-US" altLang="ja-JP" dirty="0"/>
              <a:t>7</a:t>
            </a:r>
            <a:r>
              <a:rPr lang="ja-JP" altLang="en-US" dirty="0"/>
              <a:t>ステージ、左右反転のステージを</a:t>
            </a:r>
            <a:r>
              <a:rPr lang="en-US" altLang="ja-JP" dirty="0"/>
              <a:t>7</a:t>
            </a:r>
            <a:r>
              <a:rPr lang="ja-JP" altLang="en-US" dirty="0"/>
              <a:t>ステージの</a:t>
            </a:r>
            <a:r>
              <a:rPr lang="en-US" altLang="ja-JP" dirty="0"/>
              <a:t>14</a:t>
            </a:r>
            <a:r>
              <a:rPr lang="ja-JP" altLang="en-US" dirty="0"/>
              <a:t>ステージぐらい</a:t>
            </a:r>
          </a:p>
          <a:p>
            <a:pPr algn="l"/>
            <a:r>
              <a:rPr lang="ja-JP" altLang="en-US" dirty="0"/>
              <a:t>難易度的には通常通りより左右反転の方が少し難しく、だんだん複雑なステージになっていくように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6E15492-964C-0B46-9F12-07A51B16306A}"/>
              </a:ext>
            </a:extLst>
          </p:cNvPr>
          <p:cNvSpPr txBox="1"/>
          <p:nvPr/>
        </p:nvSpPr>
        <p:spPr>
          <a:xfrm>
            <a:off x="1009487" y="3589883"/>
            <a:ext cx="6352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2800" dirty="0"/>
              <a:t>スコアについて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C17249F-D1BF-D0D3-8008-10F0CD89A9B4}"/>
              </a:ext>
            </a:extLst>
          </p:cNvPr>
          <p:cNvSpPr txBox="1"/>
          <p:nvPr/>
        </p:nvSpPr>
        <p:spPr>
          <a:xfrm>
            <a:off x="1009487" y="4310708"/>
            <a:ext cx="855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dirty="0"/>
              <a:t>移動の回数によってスコア</a:t>
            </a:r>
            <a:r>
              <a:rPr lang="en-US" altLang="ja-JP" dirty="0"/>
              <a:t>(</a:t>
            </a:r>
            <a:r>
              <a:rPr lang="ja-JP" altLang="en-US" dirty="0"/>
              <a:t>評価</a:t>
            </a:r>
            <a:r>
              <a:rPr lang="en-US" altLang="ja-JP" dirty="0"/>
              <a:t>)</a:t>
            </a:r>
            <a:r>
              <a:rPr lang="ja-JP" altLang="en-US" dirty="0"/>
              <a:t>を結果画面に表示する</a:t>
            </a:r>
          </a:p>
        </p:txBody>
      </p:sp>
    </p:spTree>
    <p:extLst>
      <p:ext uri="{BB962C8B-B14F-4D97-AF65-F5344CB8AC3E}">
        <p14:creationId xmlns:p14="http://schemas.microsoft.com/office/powerpoint/2010/main" val="37623308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マディソン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134</Words>
  <Application>Microsoft Office PowerPoint</Application>
  <PresentationFormat>ワイド画面</PresentationFormat>
  <Paragraphs>16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Arial</vt:lpstr>
      <vt:lpstr>MS Shell Dlg 2</vt:lpstr>
      <vt:lpstr>Wingdings</vt:lpstr>
      <vt:lpstr>Wingdings 3</vt:lpstr>
      <vt:lpstr>マディソン</vt:lpstr>
      <vt:lpstr>TWINS</vt:lpstr>
      <vt:lpstr>ゴールを目指すパズルゲーム</vt:lpstr>
      <vt:lpstr>いろんなギミックのステージをクリアしよう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仲田　伊織</cp:lastModifiedBy>
  <cp:revision>20</cp:revision>
  <dcterms:created xsi:type="dcterms:W3CDTF">2023-09-07T03:43:39Z</dcterms:created>
  <dcterms:modified xsi:type="dcterms:W3CDTF">2023-09-13T07:42:34Z</dcterms:modified>
</cp:coreProperties>
</file>