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66" r:id="rId8"/>
    <p:sldId id="267" r:id="rId9"/>
    <p:sldId id="287" r:id="rId10"/>
    <p:sldId id="288" r:id="rId11"/>
    <p:sldId id="289" r:id="rId12"/>
    <p:sldId id="279" r:id="rId13"/>
    <p:sldId id="280" r:id="rId14"/>
    <p:sldId id="268" r:id="rId15"/>
    <p:sldId id="269" r:id="rId16"/>
    <p:sldId id="270" r:id="rId17"/>
    <p:sldId id="265" r:id="rId18"/>
    <p:sldId id="292" r:id="rId19"/>
    <p:sldId id="261" r:id="rId20"/>
    <p:sldId id="262" r:id="rId21"/>
    <p:sldId id="263" r:id="rId22"/>
    <p:sldId id="282" r:id="rId23"/>
    <p:sldId id="283" r:id="rId24"/>
    <p:sldId id="276" r:id="rId25"/>
    <p:sldId id="281" r:id="rId26"/>
    <p:sldId id="284" r:id="rId27"/>
    <p:sldId id="285" r:id="rId28"/>
    <p:sldId id="286" r:id="rId29"/>
    <p:sldId id="277" r:id="rId30"/>
    <p:sldId id="278" r:id="rId31"/>
    <p:sldId id="274" r:id="rId32"/>
    <p:sldId id="271" r:id="rId33"/>
    <p:sldId id="273" r:id="rId34"/>
    <p:sldId id="275" r:id="rId3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738" y="-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7E69750-1DF6-4F8B-AFCD-0C5031EC9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xmlns="" id="{A014AAF5-DC77-4C1D-B08B-D0B431AB5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26F5DB15-F71D-4BF3-A9BD-0233DA869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96DF-EE52-4B61-9A3D-6839B26037D2}" type="datetimeFigureOut">
              <a:rPr kumimoji="1" lang="ja-JP" altLang="en-US" smtClean="0"/>
              <a:t>2018/5/16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9E9912F1-132A-4D77-B12F-834F79CB0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B616F974-3590-4F8C-8525-989E568D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4257A-1964-41AE-A51A-B49FE8C46E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9256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ACFDDF9A-942C-45DD-91F9-B47BA19BB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16CFD9C5-2783-42BF-ABA4-3B130CE5D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E2933542-5E62-4F3C-9305-BD29548F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96DF-EE52-4B61-9A3D-6839B26037D2}" type="datetimeFigureOut">
              <a:rPr kumimoji="1" lang="ja-JP" altLang="en-US" smtClean="0"/>
              <a:t>2018/5/16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74184657-0D09-4E20-98AE-0D93DF3F4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005D7A48-9F5A-4C1C-9188-366D0AFD4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4257A-1964-41AE-A51A-B49FE8C46E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42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xmlns="" id="{780C7E10-9316-4A96-A0D3-8B139F380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7615416A-1F49-4DFF-BAEB-0B0DC99DF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522C4B4E-BAF5-4E55-9BAD-51A329FB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96DF-EE52-4B61-9A3D-6839B26037D2}" type="datetimeFigureOut">
              <a:rPr kumimoji="1" lang="ja-JP" altLang="en-US" smtClean="0"/>
              <a:t>2018/5/16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82CBC697-E091-4DDF-A237-4558BC89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47FBF2DF-4630-4A8A-B93B-B224A1AA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4257A-1964-41AE-A51A-B49FE8C46E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7122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FC5445B-A801-4C76-9556-DC4BDA8B8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0DD2417B-82F4-422C-94BA-446BAADD9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700F799F-37C7-4F3A-B2F5-32639637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96DF-EE52-4B61-9A3D-6839B26037D2}" type="datetimeFigureOut">
              <a:rPr kumimoji="1" lang="ja-JP" altLang="en-US" smtClean="0"/>
              <a:t>2018/5/16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B5F3F81D-CD5B-4FD2-B5E6-28AC86196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340A6D29-68DF-4AE7-8361-FA57F0767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4257A-1964-41AE-A51A-B49FE8C46E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185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78D419DD-C6C7-468A-BAA3-B7B91EF5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92512062-8BF9-43AD-A59F-A05C7F39E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41D55593-B7D9-4EBD-98D9-DE8AE43B3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96DF-EE52-4B61-9A3D-6839B26037D2}" type="datetimeFigureOut">
              <a:rPr kumimoji="1" lang="ja-JP" altLang="en-US" smtClean="0"/>
              <a:t>2018/5/16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88023B84-DDF4-4F0A-981C-2A5A50A25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E27A37F5-7C94-4D62-BF06-7F24F6B8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4257A-1964-41AE-A51A-B49FE8C46E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156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FA822BC-A0C1-4E4D-890E-934E09878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09CEEBB2-948F-452F-84AE-D6A0760B5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20F094F7-2F03-400C-BC1C-37E6AF9D6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EA3F89DD-CDCE-40C4-AF2D-4EB9BE5D3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96DF-EE52-4B61-9A3D-6839B26037D2}" type="datetimeFigureOut">
              <a:rPr kumimoji="1" lang="ja-JP" altLang="en-US" smtClean="0"/>
              <a:t>2018/5/16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56746D78-ECDA-47C2-8C56-2345C1755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76A35EB3-C76D-4836-ACCE-6F60FB6A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4257A-1964-41AE-A51A-B49FE8C46E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810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65B89E97-E1D9-4611-BA6F-DFC42376F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79ECF20A-76B8-4774-97CC-8F0C78F8B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900DA310-9C06-40A5-9987-111B65820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xmlns="" id="{02C9DE84-3DE7-4174-8962-4A0CC8D88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xmlns="" id="{DB1B315D-700C-4773-95B5-244F40269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xmlns="" id="{722BCDE5-50AE-4BF2-823E-7939F2965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96DF-EE52-4B61-9A3D-6839B26037D2}" type="datetimeFigureOut">
              <a:rPr kumimoji="1" lang="ja-JP" altLang="en-US" smtClean="0"/>
              <a:t>2018/5/16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xmlns="" id="{3F44F49D-47A0-4612-BD7B-022415AF2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xmlns="" id="{68451243-5F35-4DD2-B8CD-70F4A329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4257A-1964-41AE-A51A-B49FE8C46E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492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13994B5-EABD-44E2-9C21-30809BC6D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xmlns="" id="{124461C8-3582-4CFB-8E93-9D7AAC030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96DF-EE52-4B61-9A3D-6839B26037D2}" type="datetimeFigureOut">
              <a:rPr kumimoji="1" lang="ja-JP" altLang="en-US" smtClean="0"/>
              <a:t>2018/5/16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xmlns="" id="{71D8F651-B025-4A9F-BED9-09B340B70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6523613E-FA10-4AB7-86CC-8F4DC580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4257A-1964-41AE-A51A-B49FE8C46E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7032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xmlns="" id="{118CB8DB-2071-48B7-B9D6-BC13D1C64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96DF-EE52-4B61-9A3D-6839B26037D2}" type="datetimeFigureOut">
              <a:rPr kumimoji="1" lang="ja-JP" altLang="en-US" smtClean="0"/>
              <a:t>2018/5/16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xmlns="" id="{EA94371A-B47B-4E28-A6FB-4696BDCA7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7BB026D2-FBF5-4D0E-88CC-DA38F5C1E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4257A-1964-41AE-A51A-B49FE8C46E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36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91EBD766-6E53-44D3-98E3-6A89233A2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7B09A976-45EC-4836-8468-50A5F1C45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76D285D1-3AF3-48A8-8090-68D312917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FBB8A2C5-3F0C-40B5-B369-827C8DBB2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96DF-EE52-4B61-9A3D-6839B26037D2}" type="datetimeFigureOut">
              <a:rPr kumimoji="1" lang="ja-JP" altLang="en-US" smtClean="0"/>
              <a:t>2018/5/16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F632D606-4337-4257-90D3-81B3016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D25CEB8C-DE07-4DAB-B81A-3398E162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4257A-1964-41AE-A51A-B49FE8C46E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068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EFA538F0-1E69-4977-8E53-E01A50AC8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xmlns="" id="{70AB9245-5D9A-4F6E-B34C-E800A38AD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BADB0107-2B53-4BD8-8AE9-04DE2BD45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BB5CB6D6-0434-4BDF-B084-854733B8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96DF-EE52-4B61-9A3D-6839B26037D2}" type="datetimeFigureOut">
              <a:rPr kumimoji="1" lang="ja-JP" altLang="en-US" smtClean="0"/>
              <a:t>2018/5/16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5580AA5E-1080-45EE-94BE-312B5D7D7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06D0C6F0-6EB5-46A5-833C-0F5D74C11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4257A-1964-41AE-A51A-B49FE8C46E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97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xmlns="" id="{8876E00C-0534-4D6F-A1FB-13391FFF9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B5AA6C98-A92D-48A6-B0FD-DEBCB2C8F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643A677B-AE1F-45F9-8F97-992E39526F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196DF-EE52-4B61-9A3D-6839B26037D2}" type="datetimeFigureOut">
              <a:rPr kumimoji="1" lang="ja-JP" altLang="en-US" smtClean="0"/>
              <a:t>2018/5/16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FE89CF5F-1DD1-4B0E-9E32-041F44A64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03590449-2E6E-43E9-9350-E5839CA20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4257A-1964-41AE-A51A-B49FE8C46E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214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aaaaaaaaaa@gmail.co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xmlns="" id="{DEF8B4F4-5D9E-44F2-A867-02D814C34A83}"/>
              </a:ext>
            </a:extLst>
          </p:cNvPr>
          <p:cNvSpPr/>
          <p:nvPr/>
        </p:nvSpPr>
        <p:spPr>
          <a:xfrm>
            <a:off x="0" y="0"/>
            <a:ext cx="12192000" cy="122436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ja-JP" altLang="en-US" sz="2000" b="0" strike="noStrike" spc="-1" smtClean="0">
                <a:solidFill>
                  <a:srgbClr val="FFFFFF"/>
                </a:solidFill>
                <a:latin typeface="Calibri"/>
                <a:ea typeface="DejaVu Sans"/>
              </a:rPr>
              <a:t>　</a:t>
            </a:r>
            <a:r>
              <a:rPr lang="ja-JP" altLang="en-US" sz="2000" b="1" strike="noStrike" spc="-1" smtClean="0">
                <a:solidFill>
                  <a:srgbClr val="FFFFFF"/>
                </a:solidFill>
                <a:latin typeface="Calibri"/>
                <a:ea typeface="DejaVu Sans"/>
              </a:rPr>
              <a:t>　</a:t>
            </a:r>
            <a:r>
              <a:rPr lang="en-US" sz="2000" b="1" strike="noStrike" spc="-1" smtClean="0">
                <a:solidFill>
                  <a:srgbClr val="FFFFFF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商品一覧</a:t>
            </a:r>
            <a:r>
              <a:rPr lang="ja-JP" altLang="en-US" sz="2000" b="1" strike="noStrike" spc="-1" smtClean="0">
                <a:solidFill>
                  <a:srgbClr val="FFFFFF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en-US" sz="2000" b="1" strike="noStrike" spc="-1">
                <a:solidFill>
                  <a:srgbClr val="FFFFFF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en-US" sz="2000" b="1" strike="noStrike" spc="-1" err="1">
                <a:solidFill>
                  <a:srgbClr val="FFFFFF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商品検索</a:t>
            </a:r>
            <a:r>
              <a:rPr lang="en-US" sz="2000" b="1" strike="noStrike" spc="-1">
                <a:solidFill>
                  <a:srgbClr val="FFFFFF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ja-JP" altLang="en-US" sz="2000" b="1" strike="noStrike" spc="-1" smtClean="0">
                <a:solidFill>
                  <a:srgbClr val="FFFFFF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en-US" sz="2000" b="1" strike="noStrike" spc="-1" smtClean="0">
                <a:solidFill>
                  <a:srgbClr val="FFFFFF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クリエイトバーガー</a:t>
            </a:r>
            <a:r>
              <a:rPr lang="en-US" sz="2000" b="1" strike="noStrike" spc="-1">
                <a:solidFill>
                  <a:srgbClr val="FFFFFF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ja-JP" altLang="en-US" sz="2000" b="1" strike="noStrike" spc="-1" smtClean="0">
                <a:solidFill>
                  <a:srgbClr val="FFFFFF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en-US" sz="2000" b="1" strike="noStrike" spc="-1" smtClean="0">
                <a:solidFill>
                  <a:srgbClr val="FFFFFF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カート</a:t>
            </a:r>
            <a:r>
              <a:rPr lang="ja-JP" altLang="en-US" sz="2000" b="1" strike="noStrike" spc="-1" smtClean="0">
                <a:solidFill>
                  <a:srgbClr val="FFFFFF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　</a:t>
            </a:r>
            <a:r>
              <a:rPr lang="en-US" sz="2000" b="1" strike="noStrike" spc="-1">
                <a:solidFill>
                  <a:srgbClr val="FFFFFF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①</a:t>
            </a:r>
            <a:r>
              <a:rPr lang="en-US" sz="2000" b="1" u="sng" strike="noStrike" spc="-1" err="1">
                <a:solidFill>
                  <a:srgbClr val="FFFFFF"/>
                </a:solidFill>
                <a:uFillTx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ログアウト</a:t>
            </a:r>
            <a:r>
              <a:rPr lang="en-US" sz="2000" b="1" u="sng" strike="noStrike" spc="-1">
                <a:solidFill>
                  <a:srgbClr val="FFFFFF"/>
                </a:solidFill>
                <a:uFillTx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en-US" sz="2000" b="1" u="sng" strike="noStrike" spc="-1" err="1">
                <a:solidFill>
                  <a:srgbClr val="FFFFFF"/>
                </a:solidFill>
                <a:uFillTx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マイページ</a:t>
            </a:r>
            <a:r>
              <a:rPr lang="en-US" sz="2000" b="1" strike="noStrike" spc="-1">
                <a:solidFill>
                  <a:srgbClr val="FFFFFF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ja-JP" altLang="en-US" sz="2000" b="1" strike="noStrike" spc="-1" smtClean="0">
                <a:solidFill>
                  <a:srgbClr val="FFFFFF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en-US" sz="2000" b="1" strike="noStrike" spc="-1" smtClean="0">
                <a:solidFill>
                  <a:srgbClr val="FFFFFF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en-US" sz="2000" b="1" strike="noStrike" spc="-1">
                <a:solidFill>
                  <a:srgbClr val="FFFFFF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②</a:t>
            </a:r>
            <a:r>
              <a:rPr lang="en-US" sz="2000" b="1" u="sng" strike="noStrike" spc="-1" err="1">
                <a:solidFill>
                  <a:srgbClr val="FFFFFF"/>
                </a:solidFill>
                <a:uFillTx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ログイン</a:t>
            </a:r>
            <a:endParaRPr lang="en-US" sz="2000" b="1" strike="noStrike" spc="-1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xmlns="" id="{BF7E9739-4F1E-4380-9814-CAE6B6809744}"/>
              </a:ext>
            </a:extLst>
          </p:cNvPr>
          <p:cNvSpPr/>
          <p:nvPr/>
        </p:nvSpPr>
        <p:spPr>
          <a:xfrm>
            <a:off x="628668" y="1872366"/>
            <a:ext cx="518076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①．②の項目は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ログイン時の表示は①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ログアウト時の表示は②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xmlns="" id="{F82FB4D0-F978-4EED-A904-D304247BEF8A}"/>
              </a:ext>
            </a:extLst>
          </p:cNvPr>
          <p:cNvSpPr/>
          <p:nvPr/>
        </p:nvSpPr>
        <p:spPr>
          <a:xfrm>
            <a:off x="9920934" y="6158520"/>
            <a:ext cx="518076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spc="-1" err="1" smtClean="0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lang="en-US" sz="4000" b="0" strike="noStrike" spc="-1" err="1" smtClean="0">
                <a:solidFill>
                  <a:srgbClr val="000000"/>
                </a:solidFill>
                <a:latin typeface="Calibri"/>
                <a:ea typeface="DejaVu Sans"/>
              </a:rPr>
              <a:t>eader.jsp</a:t>
            </a:r>
            <a:r>
              <a:rPr lang="en-US" sz="4000" b="0" strike="noStrike" spc="-1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5334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>
            <a:extLst>
              <a:ext uri="{FF2B5EF4-FFF2-40B4-BE49-F238E27FC236}">
                <a16:creationId xmlns:a16="http://schemas.microsoft.com/office/drawing/2014/main" xmlns="" id="{9F045701-71CF-46BE-8256-D4F5DF937D68}"/>
              </a:ext>
            </a:extLst>
          </p:cNvPr>
          <p:cNvSpPr/>
          <p:nvPr/>
        </p:nvSpPr>
        <p:spPr>
          <a:xfrm>
            <a:off x="0" y="0"/>
            <a:ext cx="12192000" cy="478971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pc="-1" smtClean="0">
                <a:solidFill>
                  <a:srgbClr val="FFFFFF"/>
                </a:solidFill>
                <a:latin typeface="Calibri"/>
              </a:rPr>
              <a:t>header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xmlns="" id="{9F045701-71CF-46BE-8256-D4F5DF937D68}"/>
              </a:ext>
            </a:extLst>
          </p:cNvPr>
          <p:cNvSpPr/>
          <p:nvPr/>
        </p:nvSpPr>
        <p:spPr>
          <a:xfrm>
            <a:off x="1" y="6379029"/>
            <a:ext cx="12192000" cy="478971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footer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-1" y="478972"/>
            <a:ext cx="12192001" cy="59000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16686" y="5855809"/>
            <a:ext cx="3875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/>
              <a:t>userCreateConfirm.jsp</a:t>
            </a:r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97427" y="608219"/>
            <a:ext cx="9797143" cy="5618410"/>
          </a:xfrm>
          <a:prstGeom prst="roundRect">
            <a:avLst>
              <a:gd name="adj" fmla="val 628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801622" y="543594"/>
            <a:ext cx="7140300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 b="1" smtClean="0"/>
              <a:t>登録内容はこちらでよろしいですか？</a:t>
            </a:r>
            <a:endParaRPr lang="en-US" altLang="ja-JP" sz="2000" b="1"/>
          </a:p>
          <a:p>
            <a:pPr>
              <a:lnSpc>
                <a:spcPct val="150000"/>
              </a:lnSpc>
            </a:pPr>
            <a:endParaRPr lang="en-US" altLang="ja-JP" sz="800"/>
          </a:p>
          <a:p>
            <a:pPr>
              <a:lnSpc>
                <a:spcPct val="150000"/>
              </a:lnSpc>
            </a:pPr>
            <a:r>
              <a:rPr kumimoji="1" lang="ja-JP" altLang="en-US" sz="1600" smtClean="0"/>
              <a:t>ログイン</a:t>
            </a:r>
            <a:r>
              <a:rPr kumimoji="1" lang="en-US" altLang="ja-JP" sz="1600" smtClean="0"/>
              <a:t>ID</a:t>
            </a:r>
            <a:r>
              <a:rPr kumimoji="1" lang="ja-JP" altLang="en-US" sz="1600" smtClean="0"/>
              <a:t>：</a:t>
            </a:r>
            <a:endParaRPr kumimoji="1" lang="en-US" altLang="ja-JP" sz="1600"/>
          </a:p>
          <a:p>
            <a:pPr>
              <a:lnSpc>
                <a:spcPct val="150000"/>
              </a:lnSpc>
            </a:pPr>
            <a:r>
              <a:rPr kumimoji="1" lang="ja-JP" altLang="en-US" sz="1600" smtClean="0"/>
              <a:t>パスワード：</a:t>
            </a:r>
            <a:endParaRPr kumimoji="1" lang="en-US" altLang="ja-JP" sz="1600"/>
          </a:p>
          <a:p>
            <a:pPr>
              <a:lnSpc>
                <a:spcPct val="150000"/>
              </a:lnSpc>
            </a:pPr>
            <a:r>
              <a:rPr kumimoji="1" lang="ja-JP" altLang="en-US" sz="1600"/>
              <a:t>パスワード</a:t>
            </a:r>
            <a:r>
              <a:rPr kumimoji="1" lang="ja-JP" altLang="en-US" sz="1600" smtClean="0"/>
              <a:t>確認：</a:t>
            </a:r>
            <a:endParaRPr kumimoji="1" lang="en-US" altLang="ja-JP" sz="1600"/>
          </a:p>
          <a:p>
            <a:pPr>
              <a:lnSpc>
                <a:spcPct val="150000"/>
              </a:lnSpc>
            </a:pPr>
            <a:r>
              <a:rPr kumimoji="1" lang="ja-JP" altLang="en-US" sz="1600"/>
              <a:t>名前</a:t>
            </a:r>
            <a:r>
              <a:rPr kumimoji="1" lang="en-US" altLang="ja-JP" sz="1600"/>
              <a:t>(</a:t>
            </a:r>
            <a:r>
              <a:rPr kumimoji="1" lang="ja-JP" altLang="en-US" sz="1600"/>
              <a:t>姓</a:t>
            </a:r>
            <a:r>
              <a:rPr kumimoji="1" lang="en-US" altLang="ja-JP" sz="1600"/>
              <a:t>)	</a:t>
            </a:r>
            <a:r>
              <a:rPr kumimoji="1" lang="ja-JP" altLang="en-US" sz="1600" smtClean="0"/>
              <a:t>：</a:t>
            </a:r>
            <a:endParaRPr kumimoji="1" lang="en-US" altLang="ja-JP" sz="1600"/>
          </a:p>
          <a:p>
            <a:pPr>
              <a:lnSpc>
                <a:spcPct val="150000"/>
              </a:lnSpc>
            </a:pPr>
            <a:r>
              <a:rPr kumimoji="1" lang="ja-JP" altLang="en-US" sz="1600"/>
              <a:t>名前</a:t>
            </a:r>
            <a:r>
              <a:rPr kumimoji="1" lang="en-US" altLang="ja-JP" sz="1600"/>
              <a:t>(</a:t>
            </a:r>
            <a:r>
              <a:rPr kumimoji="1" lang="ja-JP" altLang="en-US" sz="1600"/>
              <a:t>名</a:t>
            </a:r>
            <a:r>
              <a:rPr kumimoji="1" lang="en-US" altLang="ja-JP" sz="1600"/>
              <a:t>)	</a:t>
            </a:r>
            <a:r>
              <a:rPr kumimoji="1" lang="ja-JP" altLang="en-US" sz="1600" smtClean="0"/>
              <a:t>：</a:t>
            </a:r>
            <a:endParaRPr kumimoji="1" lang="en-US" altLang="ja-JP" sz="1600"/>
          </a:p>
          <a:p>
            <a:pPr>
              <a:lnSpc>
                <a:spcPct val="150000"/>
              </a:lnSpc>
            </a:pPr>
            <a:r>
              <a:rPr kumimoji="1" lang="ja-JP" altLang="en-US" sz="1600"/>
              <a:t>ふりがな</a:t>
            </a:r>
            <a:r>
              <a:rPr kumimoji="1" lang="en-US" altLang="ja-JP" sz="1600"/>
              <a:t>(</a:t>
            </a:r>
            <a:r>
              <a:rPr kumimoji="1" lang="ja-JP" altLang="en-US" sz="1600"/>
              <a:t>姓</a:t>
            </a:r>
            <a:r>
              <a:rPr kumimoji="1" lang="en-US" altLang="ja-JP" sz="1600"/>
              <a:t>) </a:t>
            </a:r>
            <a:r>
              <a:rPr kumimoji="1" lang="ja-JP" altLang="en-US" sz="1600" smtClean="0"/>
              <a:t>：</a:t>
            </a:r>
            <a:endParaRPr kumimoji="1" lang="en-US" altLang="ja-JP" sz="1600"/>
          </a:p>
          <a:p>
            <a:pPr>
              <a:lnSpc>
                <a:spcPct val="150000"/>
              </a:lnSpc>
            </a:pPr>
            <a:r>
              <a:rPr kumimoji="1" lang="ja-JP" altLang="en-US" sz="1600"/>
              <a:t>ふりがな</a:t>
            </a:r>
            <a:r>
              <a:rPr kumimoji="1" lang="en-US" altLang="ja-JP" sz="1600"/>
              <a:t>(</a:t>
            </a:r>
            <a:r>
              <a:rPr kumimoji="1" lang="ja-JP" altLang="en-US" sz="1600"/>
              <a:t>名</a:t>
            </a:r>
            <a:r>
              <a:rPr kumimoji="1" lang="en-US" altLang="ja-JP" sz="1600"/>
              <a:t>) </a:t>
            </a:r>
            <a:r>
              <a:rPr kumimoji="1" lang="ja-JP" altLang="en-US" sz="1600" smtClean="0"/>
              <a:t>：</a:t>
            </a:r>
            <a:endParaRPr kumimoji="1" lang="en-US" altLang="ja-JP" sz="1600"/>
          </a:p>
          <a:p>
            <a:pPr>
              <a:lnSpc>
                <a:spcPct val="150000"/>
              </a:lnSpc>
            </a:pPr>
            <a:r>
              <a:rPr kumimoji="1" lang="ja-JP" altLang="en-US" sz="1600"/>
              <a:t>名前</a:t>
            </a:r>
            <a:r>
              <a:rPr kumimoji="1" lang="en-US" altLang="ja-JP" sz="1600"/>
              <a:t>(</a:t>
            </a:r>
            <a:r>
              <a:rPr kumimoji="1" lang="ja-JP" altLang="en-US" sz="1600"/>
              <a:t>名</a:t>
            </a:r>
            <a:r>
              <a:rPr kumimoji="1" lang="en-US" altLang="ja-JP" sz="1600"/>
              <a:t>)	</a:t>
            </a:r>
            <a:r>
              <a:rPr kumimoji="1" lang="ja-JP" altLang="en-US" sz="1600" smtClean="0"/>
              <a:t>：</a:t>
            </a:r>
            <a:endParaRPr kumimoji="1" lang="en-US" altLang="ja-JP" sz="1600"/>
          </a:p>
          <a:p>
            <a:pPr>
              <a:lnSpc>
                <a:spcPct val="150000"/>
              </a:lnSpc>
            </a:pPr>
            <a:r>
              <a:rPr kumimoji="1" lang="ja-JP" altLang="en-US" sz="1600" smtClean="0"/>
              <a:t>性別：　　　　　　　　　　　　　　　　〇男</a:t>
            </a:r>
            <a:r>
              <a:rPr kumimoji="1" lang="ja-JP" altLang="en-US" sz="1600"/>
              <a:t>　〇女</a:t>
            </a:r>
            <a:endParaRPr kumimoji="1" lang="en-US" altLang="ja-JP" sz="1600"/>
          </a:p>
          <a:p>
            <a:pPr>
              <a:lnSpc>
                <a:spcPct val="150000"/>
              </a:lnSpc>
            </a:pPr>
            <a:r>
              <a:rPr kumimoji="1" lang="ja-JP" altLang="en-US" sz="1600" smtClean="0"/>
              <a:t>メールアドレス：</a:t>
            </a:r>
            <a:endParaRPr lang="en-US" altLang="ja-JP" sz="1600"/>
          </a:p>
          <a:p>
            <a:pPr>
              <a:lnSpc>
                <a:spcPct val="150000"/>
              </a:lnSpc>
            </a:pPr>
            <a:r>
              <a:rPr kumimoji="1" lang="ja-JP" altLang="en-US" sz="1600" smtClean="0"/>
              <a:t>秘密</a:t>
            </a:r>
            <a:r>
              <a:rPr kumimoji="1" lang="ja-JP" altLang="en-US" sz="1600"/>
              <a:t>の</a:t>
            </a:r>
            <a:r>
              <a:rPr kumimoji="1" lang="ja-JP" altLang="en-US" sz="1600" smtClean="0"/>
              <a:t>質問：</a:t>
            </a:r>
            <a:endParaRPr kumimoji="1" lang="en-US" altLang="ja-JP" sz="1600"/>
          </a:p>
          <a:p>
            <a:pPr>
              <a:lnSpc>
                <a:spcPct val="150000"/>
              </a:lnSpc>
            </a:pPr>
            <a:r>
              <a:rPr kumimoji="1" lang="ja-JP" altLang="en-US" sz="1600" smtClean="0"/>
              <a:t>秘密の質問の答え：</a:t>
            </a:r>
            <a:endParaRPr kumimoji="1" lang="en-US" altLang="ja-JP" sz="1600" smtClean="0"/>
          </a:p>
          <a:p>
            <a:pPr>
              <a:lnSpc>
                <a:spcPct val="150000"/>
              </a:lnSpc>
            </a:pPr>
            <a:endParaRPr kumimoji="1" lang="en-US" altLang="ja-JP"/>
          </a:p>
        </p:txBody>
      </p:sp>
      <p:sp>
        <p:nvSpPr>
          <p:cNvPr id="11" name="正方形/長方形 10"/>
          <p:cNvSpPr/>
          <p:nvPr/>
        </p:nvSpPr>
        <p:spPr>
          <a:xfrm>
            <a:off x="4170289" y="5707293"/>
            <a:ext cx="1301262" cy="297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ja-JP" altLang="en-US">
                <a:ln>
                  <a:solidFill>
                    <a:schemeClr val="tx1"/>
                  </a:solidFill>
                </a:ln>
              </a:rPr>
              <a:t>訂正</a:t>
            </a:r>
            <a:endParaRPr kumimoji="1" lang="ja-JP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589486" y="5707293"/>
            <a:ext cx="1301262" cy="297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ja-JP" altLang="en-US">
                <a:ln>
                  <a:solidFill>
                    <a:schemeClr val="tx1"/>
                  </a:solidFill>
                </a:ln>
              </a:rPr>
              <a:t>登録</a:t>
            </a:r>
            <a:endParaRPr kumimoji="1" lang="ja-JP" altLang="en-US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75373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-1" y="478972"/>
            <a:ext cx="12192001" cy="59000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3156518" y="943429"/>
            <a:ext cx="5878966" cy="3614058"/>
          </a:xfrm>
          <a:prstGeom prst="roundRect">
            <a:avLst>
              <a:gd name="adj" fmla="val 628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xmlns="" id="{9F045701-71CF-46BE-8256-D4F5DF937D68}"/>
              </a:ext>
            </a:extLst>
          </p:cNvPr>
          <p:cNvSpPr/>
          <p:nvPr/>
        </p:nvSpPr>
        <p:spPr>
          <a:xfrm>
            <a:off x="0" y="0"/>
            <a:ext cx="12192000" cy="478971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pc="-1" smtClean="0">
                <a:solidFill>
                  <a:srgbClr val="FFFFFF"/>
                </a:solidFill>
                <a:latin typeface="Calibri"/>
              </a:rPr>
              <a:t>header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xmlns="" id="{9F045701-71CF-46BE-8256-D4F5DF937D68}"/>
              </a:ext>
            </a:extLst>
          </p:cNvPr>
          <p:cNvSpPr/>
          <p:nvPr/>
        </p:nvSpPr>
        <p:spPr>
          <a:xfrm>
            <a:off x="1" y="6379029"/>
            <a:ext cx="12192000" cy="478971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footer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997371" y="5855809"/>
            <a:ext cx="4194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/>
              <a:t>userCreateComplete.jsp</a:t>
            </a:r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284756" y="3396322"/>
            <a:ext cx="162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>
                <a:solidFill>
                  <a:schemeClr val="accent5"/>
                </a:solidFill>
              </a:rPr>
              <a:t>ホームへ戻る</a:t>
            </a:r>
            <a:endParaRPr kumimoji="1" lang="en-US" altLang="ja-JP" u="sng">
              <a:solidFill>
                <a:schemeClr val="accent5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019423" y="2008381"/>
            <a:ext cx="6153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/>
              <a:t>ユーザーの登録が完了しました。</a:t>
            </a:r>
            <a:endParaRPr kumimoji="1" lang="en-US" altLang="ja-JP" b="1"/>
          </a:p>
          <a:p>
            <a:pPr algn="ctr"/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975373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7258" y="478972"/>
            <a:ext cx="12192001" cy="59000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1231901" y="492198"/>
            <a:ext cx="9742714" cy="5900057"/>
          </a:xfrm>
          <a:prstGeom prst="roundRect">
            <a:avLst>
              <a:gd name="adj" fmla="val 628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xmlns="" id="{9F045701-71CF-46BE-8256-D4F5DF937D68}"/>
              </a:ext>
            </a:extLst>
          </p:cNvPr>
          <p:cNvSpPr/>
          <p:nvPr/>
        </p:nvSpPr>
        <p:spPr>
          <a:xfrm>
            <a:off x="0" y="0"/>
            <a:ext cx="12192000" cy="478971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pc="-1" smtClean="0">
                <a:solidFill>
                  <a:srgbClr val="FFFFFF"/>
                </a:solidFill>
                <a:latin typeface="Calibri"/>
              </a:rPr>
              <a:t>header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xmlns="" id="{9F045701-71CF-46BE-8256-D4F5DF937D68}"/>
              </a:ext>
            </a:extLst>
          </p:cNvPr>
          <p:cNvSpPr/>
          <p:nvPr/>
        </p:nvSpPr>
        <p:spPr>
          <a:xfrm>
            <a:off x="1" y="6379029"/>
            <a:ext cx="12192000" cy="478971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footer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983632" y="643971"/>
            <a:ext cx="2169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/>
              <a:t>Texas </a:t>
            </a:r>
            <a:r>
              <a:rPr kumimoji="1" lang="en-US" altLang="ja-JP" sz="2400" b="1" smtClean="0"/>
              <a:t>burger</a:t>
            </a:r>
            <a:endParaRPr kumimoji="1" lang="ja-JP" altLang="en-US" sz="2400" b="1"/>
          </a:p>
        </p:txBody>
      </p:sp>
      <p:grpSp>
        <p:nvGrpSpPr>
          <p:cNvPr id="37" name="グループ化 36"/>
          <p:cNvGrpSpPr/>
          <p:nvPr/>
        </p:nvGrpSpPr>
        <p:grpSpPr>
          <a:xfrm>
            <a:off x="3663879" y="1134456"/>
            <a:ext cx="4864239" cy="4605855"/>
            <a:chOff x="3483430" y="1224140"/>
            <a:chExt cx="4864239" cy="4605855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5104845" y="2730183"/>
              <a:ext cx="1621413" cy="1570983"/>
              <a:chOff x="2703847" y="1552743"/>
              <a:chExt cx="1559171" cy="1730383"/>
            </a:xfrm>
          </p:grpSpPr>
          <p:sp>
            <p:nvSpPr>
              <p:cNvPr id="7" name="正方形/長方形 6"/>
              <p:cNvSpPr/>
              <p:nvPr/>
            </p:nvSpPr>
            <p:spPr>
              <a:xfrm>
                <a:off x="2703847" y="1552743"/>
                <a:ext cx="1559171" cy="173038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商品名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商品かな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値段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sz="1600"/>
              </a:p>
            </p:txBody>
          </p:sp>
          <p:sp>
            <p:nvSpPr>
              <p:cNvPr id="8" name="正方形/長方形 7"/>
              <p:cNvSpPr/>
              <p:nvPr/>
            </p:nvSpPr>
            <p:spPr>
              <a:xfrm>
                <a:off x="2985206" y="1732434"/>
                <a:ext cx="943702" cy="83664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kumimoji="1" lang="en-US" altLang="ja-JP"/>
                  <a:t>Image</a:t>
                </a:r>
              </a:p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5104845" y="1224140"/>
              <a:ext cx="1621413" cy="1538514"/>
              <a:chOff x="2703846" y="1593612"/>
              <a:chExt cx="1559171" cy="1694620"/>
            </a:xfrm>
          </p:grpSpPr>
          <p:sp>
            <p:nvSpPr>
              <p:cNvPr id="11" name="正方形/長方形 10"/>
              <p:cNvSpPr/>
              <p:nvPr/>
            </p:nvSpPr>
            <p:spPr>
              <a:xfrm>
                <a:off x="2703846" y="1593612"/>
                <a:ext cx="1559171" cy="16946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商品名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商品かな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値段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sz="1600"/>
              </a:p>
            </p:txBody>
          </p:sp>
          <p:sp>
            <p:nvSpPr>
              <p:cNvPr id="12" name="正方形/長方形 11"/>
              <p:cNvSpPr/>
              <p:nvPr/>
            </p:nvSpPr>
            <p:spPr>
              <a:xfrm>
                <a:off x="2985206" y="1732434"/>
                <a:ext cx="943702" cy="83664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kumimoji="1" lang="en-US" altLang="ja-JP"/>
                  <a:t>Image</a:t>
                </a:r>
              </a:p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" name="グループ化 15"/>
            <p:cNvGrpSpPr/>
            <p:nvPr/>
          </p:nvGrpSpPr>
          <p:grpSpPr>
            <a:xfrm>
              <a:off x="5104843" y="4301167"/>
              <a:ext cx="1621413" cy="1528827"/>
              <a:chOff x="2703844" y="1588507"/>
              <a:chExt cx="1559171" cy="1683950"/>
            </a:xfrm>
          </p:grpSpPr>
          <p:sp>
            <p:nvSpPr>
              <p:cNvPr id="17" name="正方形/長方形 16"/>
              <p:cNvSpPr/>
              <p:nvPr/>
            </p:nvSpPr>
            <p:spPr>
              <a:xfrm>
                <a:off x="2703844" y="1588507"/>
                <a:ext cx="1559171" cy="168395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商品名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商品かな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値段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sz="1600"/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>
                <a:off x="2985206" y="1732434"/>
                <a:ext cx="943702" cy="83664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kumimoji="1" lang="en-US" altLang="ja-JP"/>
                  <a:t>Image</a:t>
                </a:r>
              </a:p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" name="グループ化 18"/>
            <p:cNvGrpSpPr/>
            <p:nvPr/>
          </p:nvGrpSpPr>
          <p:grpSpPr>
            <a:xfrm>
              <a:off x="3483430" y="1226691"/>
              <a:ext cx="1621413" cy="1538514"/>
              <a:chOff x="2703844" y="1609581"/>
              <a:chExt cx="1559171" cy="1694620"/>
            </a:xfrm>
          </p:grpSpPr>
          <p:sp>
            <p:nvSpPr>
              <p:cNvPr id="20" name="正方形/長方形 19"/>
              <p:cNvSpPr/>
              <p:nvPr/>
            </p:nvSpPr>
            <p:spPr>
              <a:xfrm>
                <a:off x="2703844" y="1609581"/>
                <a:ext cx="1559171" cy="16946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商品名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商品かな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値段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sz="1600"/>
              </a:p>
            </p:txBody>
          </p:sp>
          <p:sp>
            <p:nvSpPr>
              <p:cNvPr id="21" name="正方形/長方形 20"/>
              <p:cNvSpPr/>
              <p:nvPr/>
            </p:nvSpPr>
            <p:spPr>
              <a:xfrm>
                <a:off x="2985206" y="1732434"/>
                <a:ext cx="943702" cy="83664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kumimoji="1" lang="en-US" altLang="ja-JP"/>
                  <a:t>Image</a:t>
                </a:r>
              </a:p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" name="グループ化 21"/>
            <p:cNvGrpSpPr/>
            <p:nvPr/>
          </p:nvGrpSpPr>
          <p:grpSpPr>
            <a:xfrm>
              <a:off x="6726256" y="1226691"/>
              <a:ext cx="1621413" cy="1538514"/>
              <a:chOff x="2703844" y="1609581"/>
              <a:chExt cx="1559171" cy="1694620"/>
            </a:xfrm>
          </p:grpSpPr>
          <p:sp>
            <p:nvSpPr>
              <p:cNvPr id="23" name="正方形/長方形 22"/>
              <p:cNvSpPr/>
              <p:nvPr/>
            </p:nvSpPr>
            <p:spPr>
              <a:xfrm>
                <a:off x="2703844" y="1609581"/>
                <a:ext cx="1559171" cy="16946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商品名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商品かな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値段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sz="1600"/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2985206" y="1732434"/>
                <a:ext cx="943702" cy="83664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kumimoji="1" lang="en-US" altLang="ja-JP"/>
                  <a:t>Image</a:t>
                </a:r>
              </a:p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5" name="グループ化 24"/>
            <p:cNvGrpSpPr/>
            <p:nvPr/>
          </p:nvGrpSpPr>
          <p:grpSpPr>
            <a:xfrm>
              <a:off x="6726256" y="2762654"/>
              <a:ext cx="1621413" cy="1538514"/>
              <a:chOff x="2703844" y="1577838"/>
              <a:chExt cx="1559171" cy="1694620"/>
            </a:xfrm>
          </p:grpSpPr>
          <p:sp>
            <p:nvSpPr>
              <p:cNvPr id="26" name="正方形/長方形 25"/>
              <p:cNvSpPr/>
              <p:nvPr/>
            </p:nvSpPr>
            <p:spPr>
              <a:xfrm>
                <a:off x="2703844" y="1577838"/>
                <a:ext cx="1559171" cy="16946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商品名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商品かな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値段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sz="1600"/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2985206" y="1732434"/>
                <a:ext cx="943702" cy="83664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kumimoji="1" lang="en-US" altLang="ja-JP"/>
                  <a:t>Image</a:t>
                </a:r>
              </a:p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8" name="グループ化 27"/>
            <p:cNvGrpSpPr/>
            <p:nvPr/>
          </p:nvGrpSpPr>
          <p:grpSpPr>
            <a:xfrm>
              <a:off x="3483430" y="2762654"/>
              <a:ext cx="1621413" cy="1538514"/>
              <a:chOff x="2703844" y="1577838"/>
              <a:chExt cx="1559171" cy="1694620"/>
            </a:xfrm>
          </p:grpSpPr>
          <p:sp>
            <p:nvSpPr>
              <p:cNvPr id="29" name="正方形/長方形 28"/>
              <p:cNvSpPr/>
              <p:nvPr/>
            </p:nvSpPr>
            <p:spPr>
              <a:xfrm>
                <a:off x="2703844" y="1577838"/>
                <a:ext cx="1559171" cy="16946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商品名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商品かな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値段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sz="1600"/>
              </a:p>
            </p:txBody>
          </p:sp>
          <p:sp>
            <p:nvSpPr>
              <p:cNvPr id="30" name="正方形/長方形 29"/>
              <p:cNvSpPr/>
              <p:nvPr/>
            </p:nvSpPr>
            <p:spPr>
              <a:xfrm>
                <a:off x="2985206" y="1732434"/>
                <a:ext cx="943702" cy="83664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kumimoji="1" lang="en-US" altLang="ja-JP"/>
                  <a:t>Image</a:t>
                </a:r>
              </a:p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1" name="グループ化 30"/>
            <p:cNvGrpSpPr/>
            <p:nvPr/>
          </p:nvGrpSpPr>
          <p:grpSpPr>
            <a:xfrm>
              <a:off x="6726256" y="4291481"/>
              <a:ext cx="1621413" cy="1538514"/>
              <a:chOff x="2703844" y="1567168"/>
              <a:chExt cx="1559171" cy="1694620"/>
            </a:xfrm>
          </p:grpSpPr>
          <p:sp>
            <p:nvSpPr>
              <p:cNvPr id="32" name="正方形/長方形 31"/>
              <p:cNvSpPr/>
              <p:nvPr/>
            </p:nvSpPr>
            <p:spPr>
              <a:xfrm>
                <a:off x="2703844" y="1567168"/>
                <a:ext cx="1559171" cy="16946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商品名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商品かな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値段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sz="1600"/>
              </a:p>
            </p:txBody>
          </p:sp>
          <p:sp>
            <p:nvSpPr>
              <p:cNvPr id="33" name="正方形/長方形 32"/>
              <p:cNvSpPr/>
              <p:nvPr/>
            </p:nvSpPr>
            <p:spPr>
              <a:xfrm>
                <a:off x="2985206" y="1732434"/>
                <a:ext cx="943702" cy="83664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kumimoji="1" lang="en-US" altLang="ja-JP"/>
                  <a:t>Image</a:t>
                </a:r>
              </a:p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4" name="グループ化 33"/>
            <p:cNvGrpSpPr/>
            <p:nvPr/>
          </p:nvGrpSpPr>
          <p:grpSpPr>
            <a:xfrm>
              <a:off x="3483430" y="4291481"/>
              <a:ext cx="1621413" cy="1538514"/>
              <a:chOff x="2703844" y="1577838"/>
              <a:chExt cx="1559171" cy="1694620"/>
            </a:xfrm>
          </p:grpSpPr>
          <p:sp>
            <p:nvSpPr>
              <p:cNvPr id="35" name="正方形/長方形 34"/>
              <p:cNvSpPr/>
              <p:nvPr/>
            </p:nvSpPr>
            <p:spPr>
              <a:xfrm>
                <a:off x="2703844" y="1577838"/>
                <a:ext cx="1559171" cy="16946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商品名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商品かな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値段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sz="1600"/>
              </a:p>
            </p:txBody>
          </p:sp>
          <p:sp>
            <p:nvSpPr>
              <p:cNvPr id="36" name="正方形/長方形 35"/>
              <p:cNvSpPr/>
              <p:nvPr/>
            </p:nvSpPr>
            <p:spPr>
              <a:xfrm>
                <a:off x="2985206" y="1732434"/>
                <a:ext cx="943702" cy="83664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kumimoji="1" lang="en-US" altLang="ja-JP"/>
                  <a:t>Image</a:t>
                </a:r>
              </a:p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0" name="テキスト ボックス 39"/>
          <p:cNvSpPr txBox="1"/>
          <p:nvPr/>
        </p:nvSpPr>
        <p:spPr>
          <a:xfrm>
            <a:off x="9427032" y="5855809"/>
            <a:ext cx="2772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/>
              <a:t>productInfo.jsp</a:t>
            </a:r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3984032" y="5911070"/>
            <a:ext cx="1301262" cy="297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ja-JP" altLang="en-US">
                <a:ln>
                  <a:solidFill>
                    <a:schemeClr val="tx1"/>
                  </a:solidFill>
                </a:ln>
              </a:rPr>
              <a:t>前へ</a:t>
            </a:r>
            <a:endParaRPr kumimoji="1" lang="ja-JP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6906705" y="5911070"/>
            <a:ext cx="1301262" cy="297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ja-JP" altLang="en-US">
                <a:ln>
                  <a:solidFill>
                    <a:schemeClr val="tx1"/>
                  </a:solidFill>
                </a:ln>
              </a:rPr>
              <a:t>次へ</a:t>
            </a:r>
            <a:endParaRPr kumimoji="1" lang="ja-JP" altLang="en-US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75373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-1" y="478972"/>
            <a:ext cx="12192001" cy="59000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2612568" y="595087"/>
            <a:ext cx="6865257" cy="3458381"/>
          </a:xfrm>
          <a:prstGeom prst="roundRect">
            <a:avLst>
              <a:gd name="adj" fmla="val 628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/>
          <p:cNvSpPr/>
          <p:nvPr/>
        </p:nvSpPr>
        <p:spPr>
          <a:xfrm>
            <a:off x="2612568" y="4224044"/>
            <a:ext cx="6865257" cy="1959878"/>
          </a:xfrm>
          <a:prstGeom prst="roundRect">
            <a:avLst>
              <a:gd name="adj" fmla="val 628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xmlns="" id="{9F045701-71CF-46BE-8256-D4F5DF937D68}"/>
              </a:ext>
            </a:extLst>
          </p:cNvPr>
          <p:cNvSpPr/>
          <p:nvPr/>
        </p:nvSpPr>
        <p:spPr>
          <a:xfrm>
            <a:off x="0" y="0"/>
            <a:ext cx="12192000" cy="478971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pc="-1" smtClean="0">
                <a:solidFill>
                  <a:srgbClr val="FFFFFF"/>
                </a:solidFill>
                <a:latin typeface="Calibri"/>
              </a:rPr>
              <a:t>header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xmlns="" id="{9F045701-71CF-46BE-8256-D4F5DF937D68}"/>
              </a:ext>
            </a:extLst>
          </p:cNvPr>
          <p:cNvSpPr/>
          <p:nvPr/>
        </p:nvSpPr>
        <p:spPr>
          <a:xfrm>
            <a:off x="1" y="6379029"/>
            <a:ext cx="12192000" cy="478971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footer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6700976" y="1204838"/>
            <a:ext cx="2428136" cy="223887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ja-JP"/>
              <a:t>image</a:t>
            </a:r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199055" y="743010"/>
            <a:ext cx="2896944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smtClean="0"/>
              <a:t>カート内容</a:t>
            </a:r>
            <a:endParaRPr kumimoji="1" lang="en-US" altLang="ja-JP" sz="2000" b="1" smtClean="0"/>
          </a:p>
          <a:p>
            <a:endParaRPr lang="en-US" altLang="ja-JP" sz="1100"/>
          </a:p>
          <a:p>
            <a:r>
              <a:rPr kumimoji="1" lang="ja-JP" altLang="en-US" sz="1600" smtClean="0"/>
              <a:t>商品名</a:t>
            </a:r>
            <a:r>
              <a:rPr kumimoji="1" lang="ja-JP" altLang="en-US" sz="1600"/>
              <a:t>：</a:t>
            </a:r>
            <a:endParaRPr kumimoji="1" lang="en-US" altLang="ja-JP" sz="1600"/>
          </a:p>
          <a:p>
            <a:r>
              <a:rPr lang="ja-JP" altLang="en-US" sz="1600"/>
              <a:t>ふりがな</a:t>
            </a:r>
            <a:r>
              <a:rPr kumimoji="1" lang="ja-JP" altLang="en-US" sz="1600" smtClean="0"/>
              <a:t>：</a:t>
            </a:r>
            <a:endParaRPr kumimoji="1" lang="en-US" altLang="ja-JP" sz="1600" smtClean="0"/>
          </a:p>
          <a:p>
            <a:r>
              <a:rPr lang="ja-JP" altLang="en-US" sz="1600" smtClean="0"/>
              <a:t>値段：</a:t>
            </a:r>
            <a:endParaRPr lang="en-US" altLang="ja-JP" sz="1600" smtClean="0"/>
          </a:p>
          <a:p>
            <a:r>
              <a:rPr lang="ja-JP" altLang="en-US" sz="1600"/>
              <a:t>発売年月日</a:t>
            </a:r>
            <a:r>
              <a:rPr lang="ja-JP" altLang="en-US" sz="1600"/>
              <a:t>：</a:t>
            </a:r>
            <a:r>
              <a:rPr lang="en-US" altLang="ja-JP" sz="1600" smtClean="0"/>
              <a:t>2018-05-01</a:t>
            </a:r>
            <a:endParaRPr kumimoji="1" lang="en-US" altLang="ja-JP" sz="2400"/>
          </a:p>
          <a:p>
            <a:r>
              <a:rPr kumimoji="1" lang="ja-JP" altLang="en-US" sz="1600"/>
              <a:t>詳細</a:t>
            </a:r>
            <a:r>
              <a:rPr kumimoji="1" lang="ja-JP" altLang="en-US" sz="1600" smtClean="0"/>
              <a:t>：</a:t>
            </a:r>
            <a:endParaRPr kumimoji="1" lang="en-US" altLang="ja-JP" sz="1600" smtClean="0"/>
          </a:p>
          <a:p>
            <a:endParaRPr kumimoji="1" lang="en-US" altLang="ja-JP" sz="1600" smtClean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2974725" y="4350016"/>
            <a:ext cx="6242548" cy="1707934"/>
            <a:chOff x="246175" y="3698992"/>
            <a:chExt cx="6242548" cy="1707934"/>
          </a:xfrm>
        </p:grpSpPr>
        <p:grpSp>
          <p:nvGrpSpPr>
            <p:cNvPr id="12" name="グループ化 11"/>
            <p:cNvGrpSpPr/>
            <p:nvPr/>
          </p:nvGrpSpPr>
          <p:grpSpPr>
            <a:xfrm>
              <a:off x="246175" y="3712306"/>
              <a:ext cx="1559171" cy="1694620"/>
              <a:chOff x="252044" y="1693041"/>
              <a:chExt cx="1559171" cy="1694620"/>
            </a:xfrm>
          </p:grpSpPr>
          <p:sp>
            <p:nvSpPr>
              <p:cNvPr id="19" name="正方形/長方形 18"/>
              <p:cNvSpPr/>
              <p:nvPr/>
            </p:nvSpPr>
            <p:spPr>
              <a:xfrm>
                <a:off x="252044" y="1693041"/>
                <a:ext cx="1559171" cy="16946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商品名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商品かな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値段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sz="1600"/>
              </a:p>
            </p:txBody>
          </p:sp>
          <p:sp>
            <p:nvSpPr>
              <p:cNvPr id="20" name="正方形/長方形 19"/>
              <p:cNvSpPr/>
              <p:nvPr/>
            </p:nvSpPr>
            <p:spPr>
              <a:xfrm>
                <a:off x="533406" y="1783468"/>
                <a:ext cx="943702" cy="83664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kumimoji="1" lang="en-US" altLang="ja-JP"/>
                  <a:t>Image</a:t>
                </a:r>
              </a:p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2561482" y="3698992"/>
              <a:ext cx="1559171" cy="1694620"/>
              <a:chOff x="252044" y="1668004"/>
              <a:chExt cx="1559171" cy="1694620"/>
            </a:xfrm>
          </p:grpSpPr>
          <p:sp>
            <p:nvSpPr>
              <p:cNvPr id="17" name="正方形/長方形 16"/>
              <p:cNvSpPr/>
              <p:nvPr/>
            </p:nvSpPr>
            <p:spPr>
              <a:xfrm>
                <a:off x="252044" y="1668004"/>
                <a:ext cx="1559171" cy="16946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商品名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商品かな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値段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sz="1600"/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>
                <a:off x="533406" y="1783468"/>
                <a:ext cx="943702" cy="83664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kumimoji="1" lang="en-US" altLang="ja-JP"/>
                  <a:t>Image</a:t>
                </a:r>
              </a:p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929552" y="3698992"/>
              <a:ext cx="1559171" cy="1694620"/>
              <a:chOff x="252044" y="1673871"/>
              <a:chExt cx="1559171" cy="1694620"/>
            </a:xfrm>
          </p:grpSpPr>
          <p:sp>
            <p:nvSpPr>
              <p:cNvPr id="15" name="正方形/長方形 14"/>
              <p:cNvSpPr/>
              <p:nvPr/>
            </p:nvSpPr>
            <p:spPr>
              <a:xfrm>
                <a:off x="252044" y="1673871"/>
                <a:ext cx="1559171" cy="16946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商品名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商品かな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値段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sz="1600"/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533406" y="1783468"/>
                <a:ext cx="943702" cy="83664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kumimoji="1" lang="en-US" altLang="ja-JP"/>
                  <a:t>Image</a:t>
                </a:r>
              </a:p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3" name="正方形/長方形 22"/>
          <p:cNvSpPr/>
          <p:nvPr/>
        </p:nvSpPr>
        <p:spPr>
          <a:xfrm>
            <a:off x="3247012" y="3285342"/>
            <a:ext cx="642817" cy="27871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ja-JP" altLang="en-US" sz="1200" smtClean="0">
                <a:ln>
                  <a:solidFill>
                    <a:schemeClr val="tx1"/>
                  </a:solidFill>
                </a:ln>
              </a:rPr>
              <a:t>▼個数</a:t>
            </a:r>
            <a:endParaRPr kumimoji="1" lang="ja-JP" altLang="en-US" sz="120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247012" y="3579501"/>
            <a:ext cx="1509202" cy="297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ja-JP" altLang="en-US" sz="1400" smtClean="0">
                <a:ln>
                  <a:solidFill>
                    <a:schemeClr val="tx1"/>
                  </a:solidFill>
                </a:ln>
              </a:rPr>
              <a:t>カートに追加</a:t>
            </a:r>
            <a:endParaRPr kumimoji="1" lang="ja-JP" altLang="en-US" sz="140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605485" y="5855809"/>
            <a:ext cx="4586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/>
              <a:t>productInfoDescription.jsp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5373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" y="478971"/>
            <a:ext cx="12192001" cy="59000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435429" y="598436"/>
            <a:ext cx="11321143" cy="5628193"/>
          </a:xfrm>
          <a:prstGeom prst="roundRect">
            <a:avLst>
              <a:gd name="adj" fmla="val 628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xmlns="" id="{9F045701-71CF-46BE-8256-D4F5DF937D68}"/>
              </a:ext>
            </a:extLst>
          </p:cNvPr>
          <p:cNvSpPr/>
          <p:nvPr/>
        </p:nvSpPr>
        <p:spPr>
          <a:xfrm>
            <a:off x="0" y="0"/>
            <a:ext cx="12192000" cy="478971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pc="-1" smtClean="0">
                <a:solidFill>
                  <a:srgbClr val="FFFFFF"/>
                </a:solidFill>
                <a:latin typeface="Calibri"/>
              </a:rPr>
              <a:t>header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xmlns="" id="{9F045701-71CF-46BE-8256-D4F5DF937D68}"/>
              </a:ext>
            </a:extLst>
          </p:cNvPr>
          <p:cNvSpPr/>
          <p:nvPr/>
        </p:nvSpPr>
        <p:spPr>
          <a:xfrm>
            <a:off x="1" y="6379029"/>
            <a:ext cx="12192000" cy="478971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footer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891251" y="1293144"/>
            <a:ext cx="2969081" cy="261368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ja-JP"/>
              <a:t>image</a:t>
            </a:r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702709" y="1293144"/>
            <a:ext cx="1856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商品</a:t>
            </a:r>
            <a:r>
              <a:rPr kumimoji="1" lang="ja-JP" altLang="en-US" smtClean="0"/>
              <a:t>金額</a:t>
            </a:r>
            <a:r>
              <a:rPr kumimoji="1" lang="en-US" altLang="ja-JP" smtClean="0"/>
              <a:t>:</a:t>
            </a:r>
            <a:r>
              <a:rPr kumimoji="1" lang="ja-JP" altLang="en-US"/>
              <a:t>〇円</a:t>
            </a:r>
            <a:endParaRPr kumimoji="1" lang="en-US" altLang="ja-JP"/>
          </a:p>
          <a:p>
            <a:r>
              <a:rPr kumimoji="1" lang="ja-JP" altLang="en-US"/>
              <a:t>購入個数</a:t>
            </a:r>
            <a:r>
              <a:rPr kumimoji="1" lang="en-US" altLang="ja-JP"/>
              <a:t>:</a:t>
            </a:r>
            <a:r>
              <a:rPr kumimoji="1" lang="ja-JP" altLang="en-US" smtClean="0"/>
              <a:t>〇個</a:t>
            </a:r>
            <a:endParaRPr kumimoji="1" lang="en-US" altLang="ja-JP" smtClean="0"/>
          </a:p>
          <a:p>
            <a:endParaRPr kumimoji="1" lang="en-US" altLang="ja-JP"/>
          </a:p>
          <a:p>
            <a:r>
              <a:rPr kumimoji="1" lang="ja-JP" altLang="en-US"/>
              <a:t>合計金額</a:t>
            </a:r>
            <a:r>
              <a:rPr kumimoji="1" lang="en-US" altLang="ja-JP"/>
              <a:t>:</a:t>
            </a:r>
            <a:r>
              <a:rPr kumimoji="1" lang="ja-JP" altLang="en-US" smtClean="0"/>
              <a:t>〇円</a:t>
            </a:r>
            <a:endParaRPr kumimoji="1" lang="en-US" altLang="ja-JP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632857" y="618530"/>
            <a:ext cx="8926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smtClean="0"/>
              <a:t>CreateBurger</a:t>
            </a:r>
            <a:r>
              <a:rPr lang="ja-JP" altLang="en-US" sz="2400" b="1" smtClean="0"/>
              <a:t>　～自分だけのハンバーガーを作っちゃおう！～</a:t>
            </a:r>
            <a:endParaRPr kumimoji="1" lang="ja-JP" altLang="en-US" sz="2400" b="1"/>
          </a:p>
        </p:txBody>
      </p: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952483"/>
              </p:ext>
            </p:extLst>
          </p:nvPr>
        </p:nvGraphicFramePr>
        <p:xfrm>
          <a:off x="1379084" y="4522797"/>
          <a:ext cx="9666062" cy="104905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380866"/>
                <a:gridCol w="1380866"/>
                <a:gridCol w="1380866"/>
                <a:gridCol w="1380866"/>
                <a:gridCol w="1380866"/>
                <a:gridCol w="1380866"/>
                <a:gridCol w="1380866"/>
              </a:tblGrid>
              <a:tr h="52452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mtClean="0">
                          <a:solidFill>
                            <a:schemeClr val="bg1"/>
                          </a:solidFill>
                        </a:rPr>
                        <a:t>バンズ</a:t>
                      </a:r>
                      <a:endParaRPr kumimoji="1" lang="ja-JP" altLang="en-US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mtClean="0">
                          <a:solidFill>
                            <a:schemeClr val="bg1"/>
                          </a:solidFill>
                        </a:rPr>
                        <a:t>バンズ上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mtClean="0">
                          <a:solidFill>
                            <a:schemeClr val="bg1"/>
                          </a:solidFill>
                        </a:rPr>
                        <a:t>バンズ中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ja-JP" altLang="en-US" smtClean="0">
                          <a:solidFill>
                            <a:schemeClr val="bg1"/>
                          </a:solidFill>
                        </a:rPr>
                        <a:t>バンズ下</a:t>
                      </a:r>
                      <a:endParaRPr kumimoji="1" lang="ja-JP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5245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mtClean="0">
                          <a:solidFill>
                            <a:schemeClr val="bg1"/>
                          </a:solidFill>
                        </a:rPr>
                        <a:t>トッピング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mtClean="0">
                          <a:solidFill>
                            <a:schemeClr val="bg1"/>
                          </a:solidFill>
                        </a:rPr>
                        <a:t>パティ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mtClean="0">
                          <a:solidFill>
                            <a:schemeClr val="bg1"/>
                          </a:solidFill>
                        </a:rPr>
                        <a:t>ベーコン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mtClean="0">
                          <a:solidFill>
                            <a:schemeClr val="bg1"/>
                          </a:solidFill>
                        </a:rPr>
                        <a:t>ピクルス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mtClean="0">
                          <a:solidFill>
                            <a:schemeClr val="bg1"/>
                          </a:solidFill>
                        </a:rPr>
                        <a:t>チーズ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mtClean="0">
                          <a:solidFill>
                            <a:schemeClr val="bg1"/>
                          </a:solidFill>
                        </a:rPr>
                        <a:t>トマト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mtClean="0">
                          <a:solidFill>
                            <a:schemeClr val="bg1"/>
                          </a:solidFill>
                        </a:rPr>
                        <a:t>レタス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8" name="テキスト ボックス 17"/>
          <p:cNvSpPr txBox="1"/>
          <p:nvPr/>
        </p:nvSpPr>
        <p:spPr>
          <a:xfrm>
            <a:off x="5800411" y="1293144"/>
            <a:ext cx="23077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選択したバンズ</a:t>
            </a:r>
            <a:endParaRPr kumimoji="1" lang="en-US" altLang="ja-JP" smtClean="0"/>
          </a:p>
          <a:p>
            <a:r>
              <a:rPr lang="ja-JP" altLang="en-US" smtClean="0"/>
              <a:t>・</a:t>
            </a:r>
            <a:endParaRPr lang="en-US" altLang="ja-JP" smtClean="0"/>
          </a:p>
          <a:p>
            <a:r>
              <a:rPr kumimoji="1" lang="ja-JP" altLang="en-US" smtClean="0"/>
              <a:t>・</a:t>
            </a:r>
            <a:endParaRPr kumimoji="1" lang="en-US" altLang="ja-JP" smtClean="0"/>
          </a:p>
          <a:p>
            <a:r>
              <a:rPr lang="ja-JP" altLang="en-US" smtClean="0"/>
              <a:t>・</a:t>
            </a:r>
            <a:endParaRPr lang="en-US" altLang="ja-JP" smtClean="0"/>
          </a:p>
          <a:p>
            <a:r>
              <a:rPr kumimoji="1" lang="ja-JP" altLang="en-US" smtClean="0"/>
              <a:t>選択したトッピング</a:t>
            </a:r>
            <a:endParaRPr kumimoji="1" lang="en-US" altLang="ja-JP" smtClean="0"/>
          </a:p>
          <a:p>
            <a:r>
              <a:rPr lang="ja-JP" altLang="en-US" smtClean="0"/>
              <a:t>・</a:t>
            </a:r>
            <a:endParaRPr lang="en-US" altLang="ja-JP" smtClean="0"/>
          </a:p>
          <a:p>
            <a:r>
              <a:rPr kumimoji="1" lang="ja-JP" altLang="en-US" smtClean="0"/>
              <a:t>・</a:t>
            </a:r>
            <a:endParaRPr kumimoji="1" lang="en-US" altLang="ja-JP" smtClean="0"/>
          </a:p>
          <a:p>
            <a:r>
              <a:rPr lang="ja-JP" altLang="en-US"/>
              <a:t>・</a:t>
            </a:r>
            <a:endParaRPr kumimoji="1" lang="en-US" altLang="ja-JP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115425" y="5855808"/>
            <a:ext cx="3076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err="1"/>
              <a:t>createBurger.jsp</a:t>
            </a:r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280517" y="4007045"/>
            <a:ext cx="903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↓下記のボタンをクリックしてお好みのバンズ・トッピングを組み合わせてください。</a:t>
            </a:r>
            <a:endParaRPr kumimoji="1" lang="en-US" altLang="ja-JP"/>
          </a:p>
        </p:txBody>
      </p:sp>
      <p:sp>
        <p:nvSpPr>
          <p:cNvPr id="19" name="正方形/長方形 18"/>
          <p:cNvSpPr/>
          <p:nvPr/>
        </p:nvSpPr>
        <p:spPr>
          <a:xfrm>
            <a:off x="5445370" y="5762554"/>
            <a:ext cx="1301262" cy="297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ja-JP" altLang="en-US">
                <a:ln>
                  <a:solidFill>
                    <a:schemeClr val="tx1"/>
                  </a:solidFill>
                </a:ln>
              </a:rPr>
              <a:t>作成</a:t>
            </a:r>
            <a:endParaRPr kumimoji="1" lang="ja-JP" altLang="en-US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75373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-1" y="478972"/>
            <a:ext cx="12192001" cy="59000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1676399" y="671164"/>
            <a:ext cx="8839203" cy="5515672"/>
          </a:xfrm>
          <a:prstGeom prst="roundRect">
            <a:avLst>
              <a:gd name="adj" fmla="val 628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xmlns="" id="{9F045701-71CF-46BE-8256-D4F5DF937D68}"/>
              </a:ext>
            </a:extLst>
          </p:cNvPr>
          <p:cNvSpPr/>
          <p:nvPr/>
        </p:nvSpPr>
        <p:spPr>
          <a:xfrm>
            <a:off x="0" y="0"/>
            <a:ext cx="12192000" cy="478971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pc="-1" smtClean="0">
                <a:solidFill>
                  <a:srgbClr val="FFFFFF"/>
                </a:solidFill>
                <a:latin typeface="Calibri"/>
              </a:rPr>
              <a:t>header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xmlns="" id="{9F045701-71CF-46BE-8256-D4F5DF937D68}"/>
              </a:ext>
            </a:extLst>
          </p:cNvPr>
          <p:cNvSpPr/>
          <p:nvPr/>
        </p:nvSpPr>
        <p:spPr>
          <a:xfrm>
            <a:off x="1" y="6379029"/>
            <a:ext cx="12192000" cy="478971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footer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885370" y="5834636"/>
            <a:ext cx="4306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err="1"/>
              <a:t>createBurgerConfirm.jsp</a:t>
            </a:r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446772" y="1936444"/>
            <a:ext cx="3373455" cy="298511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ja-JP"/>
              <a:t>image</a:t>
            </a:r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753087" y="1875366"/>
            <a:ext cx="314471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選択</a:t>
            </a:r>
            <a:r>
              <a:rPr kumimoji="1" lang="ja-JP" altLang="en-US"/>
              <a:t>されたオプション</a:t>
            </a:r>
            <a:endParaRPr kumimoji="1" lang="en-US" altLang="ja-JP"/>
          </a:p>
          <a:p>
            <a:r>
              <a:rPr kumimoji="1" lang="ja-JP" altLang="en-US"/>
              <a:t>〇〇〇</a:t>
            </a:r>
            <a:endParaRPr kumimoji="1" lang="en-US" altLang="ja-JP"/>
          </a:p>
          <a:p>
            <a:r>
              <a:rPr kumimoji="1" lang="ja-JP" altLang="en-US"/>
              <a:t>△ △ △</a:t>
            </a:r>
            <a:endParaRPr kumimoji="1" lang="en-US" altLang="ja-JP"/>
          </a:p>
          <a:p>
            <a:r>
              <a:rPr kumimoji="1" lang="en-US" altLang="ja-JP"/>
              <a:t>-------------</a:t>
            </a:r>
          </a:p>
          <a:p>
            <a:r>
              <a:rPr kumimoji="1" lang="en-US" altLang="ja-JP"/>
              <a:t>-------------</a:t>
            </a:r>
          </a:p>
          <a:p>
            <a:endParaRPr kumimoji="1" lang="en-US" altLang="ja-JP" sz="160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272601" y="979157"/>
            <a:ext cx="4970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smtClean="0"/>
              <a:t>以下</a:t>
            </a:r>
            <a:r>
              <a:rPr kumimoji="1" lang="ja-JP" altLang="en-US" sz="2400" b="1"/>
              <a:t>の内容でよろしいですか？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6753087" y="3598915"/>
            <a:ext cx="361887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/>
              <a:t>金額</a:t>
            </a:r>
            <a:r>
              <a:rPr lang="en-US" altLang="ja-JP"/>
              <a:t>	:</a:t>
            </a:r>
            <a:r>
              <a:rPr lang="ja-JP" altLang="en-US"/>
              <a:t>〇円</a:t>
            </a:r>
            <a:endParaRPr lang="en-US" altLang="ja-JP"/>
          </a:p>
          <a:p>
            <a:r>
              <a:rPr lang="ja-JP" altLang="en-US"/>
              <a:t>購入個数</a:t>
            </a:r>
            <a:r>
              <a:rPr lang="en-US" altLang="ja-JP"/>
              <a:t>:</a:t>
            </a:r>
            <a:r>
              <a:rPr lang="ja-JP" altLang="en-US"/>
              <a:t>〇個</a:t>
            </a:r>
            <a:endParaRPr lang="en-US" altLang="ja-JP"/>
          </a:p>
          <a:p>
            <a:r>
              <a:rPr lang="ja-JP" altLang="en-US"/>
              <a:t>合計金額</a:t>
            </a:r>
            <a:r>
              <a:rPr lang="en-US" altLang="ja-JP"/>
              <a:t>:</a:t>
            </a:r>
            <a:r>
              <a:rPr lang="ja-JP" altLang="en-US" smtClean="0"/>
              <a:t>〇円</a:t>
            </a:r>
            <a:endParaRPr lang="en-US" altLang="ja-JP" smtClean="0"/>
          </a:p>
          <a:p>
            <a:endParaRPr lang="en-US" altLang="ja-JP"/>
          </a:p>
          <a:p>
            <a:r>
              <a:rPr lang="ja-JP" altLang="en-US" u="sng">
                <a:solidFill>
                  <a:schemeClr val="accent5">
                    <a:lumMod val="75000"/>
                  </a:schemeClr>
                </a:solidFill>
              </a:rPr>
              <a:t>カートに</a:t>
            </a:r>
            <a:r>
              <a:rPr lang="ja-JP" altLang="en-US" u="sng" smtClean="0">
                <a:solidFill>
                  <a:schemeClr val="accent5">
                    <a:lumMod val="75000"/>
                  </a:schemeClr>
                </a:solidFill>
              </a:rPr>
              <a:t>入れる</a:t>
            </a:r>
            <a:endParaRPr lang="en-US" altLang="ja-JP" u="sng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ja-JP" altLang="en-US" u="sng" smtClean="0">
                <a:solidFill>
                  <a:schemeClr val="accent5">
                    <a:lumMod val="75000"/>
                  </a:schemeClr>
                </a:solidFill>
              </a:rPr>
              <a:t>作り直す</a:t>
            </a:r>
            <a:endParaRPr lang="ja-JP" altLang="en-US" u="sng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75373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-1" y="478972"/>
            <a:ext cx="12192001" cy="59000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3156518" y="957943"/>
            <a:ext cx="5878966" cy="2912305"/>
          </a:xfrm>
          <a:prstGeom prst="roundRect">
            <a:avLst>
              <a:gd name="adj" fmla="val 628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xmlns="" id="{9F045701-71CF-46BE-8256-D4F5DF937D68}"/>
              </a:ext>
            </a:extLst>
          </p:cNvPr>
          <p:cNvSpPr/>
          <p:nvPr/>
        </p:nvSpPr>
        <p:spPr>
          <a:xfrm>
            <a:off x="0" y="0"/>
            <a:ext cx="12192000" cy="478971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pc="-1" smtClean="0">
                <a:solidFill>
                  <a:srgbClr val="FFFFFF"/>
                </a:solidFill>
                <a:latin typeface="Calibri"/>
              </a:rPr>
              <a:t>header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xmlns="" id="{9F045701-71CF-46BE-8256-D4F5DF937D68}"/>
              </a:ext>
            </a:extLst>
          </p:cNvPr>
          <p:cNvSpPr/>
          <p:nvPr/>
        </p:nvSpPr>
        <p:spPr>
          <a:xfrm>
            <a:off x="1" y="6379029"/>
            <a:ext cx="12192000" cy="478971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footer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384571" y="2527639"/>
            <a:ext cx="342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〇秒後に商品選択に戻ります</a:t>
            </a:r>
            <a:endParaRPr kumimoji="1" lang="en-US" altLang="ja-JP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019425" y="1780961"/>
            <a:ext cx="6153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/>
              <a:t>登録が完了しました</a:t>
            </a:r>
            <a:endParaRPr kumimoji="1" lang="en-US" altLang="ja-JP" b="1"/>
          </a:p>
          <a:p>
            <a:pPr algn="ctr"/>
            <a:endParaRPr kumimoji="1" lang="en-US" altLang="ja-JP"/>
          </a:p>
        </p:txBody>
      </p:sp>
      <p:cxnSp>
        <p:nvCxnSpPr>
          <p:cNvPr id="8" name="直線矢印コネクタ 7"/>
          <p:cNvCxnSpPr/>
          <p:nvPr/>
        </p:nvCxnSpPr>
        <p:spPr>
          <a:xfrm flipH="1" flipV="1">
            <a:off x="6096000" y="3010425"/>
            <a:ext cx="1" cy="859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4895851" y="3870248"/>
            <a:ext cx="462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&lt;--5</a:t>
            </a:r>
            <a:r>
              <a:rPr kumimoji="1" lang="ja-JP" altLang="en-US"/>
              <a:t>秒で自動遷移</a:t>
            </a:r>
            <a:r>
              <a:rPr kumimoji="1" lang="en-US" altLang="ja-JP">
                <a:sym typeface="Wingdings" panose="05000000000000000000" pitchFamily="2" charset="2"/>
              </a:rPr>
              <a:t>--&gt;</a:t>
            </a:r>
            <a:endParaRPr kumimoji="1" lang="en-US" altLang="ja-JP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661032" y="5855809"/>
            <a:ext cx="4530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err="1"/>
              <a:t>createBurgerComplete.jsp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5373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>
            <a:extLst>
              <a:ext uri="{FF2B5EF4-FFF2-40B4-BE49-F238E27FC236}">
                <a16:creationId xmlns:a16="http://schemas.microsoft.com/office/drawing/2014/main" xmlns="" id="{9F045701-71CF-46BE-8256-D4F5DF937D68}"/>
              </a:ext>
            </a:extLst>
          </p:cNvPr>
          <p:cNvSpPr/>
          <p:nvPr/>
        </p:nvSpPr>
        <p:spPr>
          <a:xfrm>
            <a:off x="0" y="0"/>
            <a:ext cx="12192000" cy="478971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pc="-1" smtClean="0">
                <a:solidFill>
                  <a:srgbClr val="FFFFFF"/>
                </a:solidFill>
                <a:latin typeface="Calibri"/>
              </a:rPr>
              <a:t>header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xmlns="" id="{9F045701-71CF-46BE-8256-D4F5DF937D68}"/>
              </a:ext>
            </a:extLst>
          </p:cNvPr>
          <p:cNvSpPr/>
          <p:nvPr/>
        </p:nvSpPr>
        <p:spPr>
          <a:xfrm>
            <a:off x="1" y="6379029"/>
            <a:ext cx="12192000" cy="478971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footer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" y="457087"/>
            <a:ext cx="12192001" cy="59219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776975" y="457087"/>
            <a:ext cx="32874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/>
              <a:t>Texas </a:t>
            </a:r>
            <a:r>
              <a:rPr kumimoji="1" lang="en-US" altLang="ja-JP" sz="3200" smtClean="0"/>
              <a:t>burger</a:t>
            </a:r>
            <a:r>
              <a:rPr kumimoji="1" lang="en-US" altLang="ja-JP" smtClean="0"/>
              <a:t>	</a:t>
            </a:r>
            <a:r>
              <a:rPr kumimoji="1" lang="en-US" altLang="ja-JP"/>
              <a:t>			</a:t>
            </a:r>
            <a:endParaRPr kumimoji="1" lang="ja-JP" altLang="en-US"/>
          </a:p>
        </p:txBody>
      </p:sp>
      <p:grpSp>
        <p:nvGrpSpPr>
          <p:cNvPr id="16" name="グループ化 15"/>
          <p:cNvGrpSpPr/>
          <p:nvPr/>
        </p:nvGrpSpPr>
        <p:grpSpPr>
          <a:xfrm>
            <a:off x="2481728" y="1126720"/>
            <a:ext cx="7228545" cy="4538412"/>
            <a:chOff x="368505" y="1648461"/>
            <a:chExt cx="5750560" cy="4143374"/>
          </a:xfrm>
        </p:grpSpPr>
        <p:sp>
          <p:nvSpPr>
            <p:cNvPr id="6" name="正方形/長方形 5"/>
            <p:cNvSpPr/>
            <p:nvPr/>
          </p:nvSpPr>
          <p:spPr>
            <a:xfrm>
              <a:off x="368505" y="1648461"/>
              <a:ext cx="1401445" cy="138874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kumimoji="1" lang="en-US" altLang="ja-JP"/>
                <a:t>image</a:t>
              </a:r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1770585" y="1652906"/>
              <a:ext cx="2687320" cy="1419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err="1"/>
                <a:t>Miamiburger</a:t>
              </a:r>
              <a:endParaRPr kumimoji="1" lang="en-US" altLang="ja-JP" sz="2800"/>
            </a:p>
            <a:p>
              <a:r>
                <a:rPr kumimoji="1" lang="ja-JP" altLang="en-US" sz="1400"/>
                <a:t>マイアミバーガー</a:t>
              </a:r>
              <a:endParaRPr kumimoji="1" lang="en-US" altLang="ja-JP" sz="1400"/>
            </a:p>
            <a:p>
              <a:endParaRPr kumimoji="1" lang="en-US" altLang="ja-JP" sz="1400"/>
            </a:p>
            <a:p>
              <a:r>
                <a:rPr kumimoji="1" lang="ja-JP" altLang="en-US" sz="1400"/>
                <a:t>詳細</a:t>
              </a:r>
              <a:endParaRPr kumimoji="1" lang="en-US" altLang="ja-JP" sz="1400"/>
            </a:p>
            <a:p>
              <a:r>
                <a:rPr kumimoji="1" lang="ja-JP" altLang="en-US" sz="1400"/>
                <a:t>〇個</a:t>
              </a:r>
              <a:r>
                <a:rPr kumimoji="1" lang="en-US" altLang="ja-JP" sz="1400"/>
                <a:t>		</a:t>
              </a:r>
              <a:r>
                <a:rPr kumimoji="1" lang="ja-JP" altLang="en-US" sz="1400"/>
                <a:t>￥</a:t>
              </a:r>
              <a:r>
                <a:rPr kumimoji="1" lang="en-US" altLang="ja-JP" sz="1400"/>
                <a:t>500	</a:t>
              </a:r>
              <a:endParaRPr kumimoji="1" lang="en-US" altLang="ja-JP" sz="1400" smtClean="0"/>
            </a:p>
            <a:p>
              <a:r>
                <a:rPr kumimoji="1" lang="ja-JP" altLang="en-US" sz="1400" smtClean="0"/>
                <a:t>〇</a:t>
              </a:r>
              <a:r>
                <a:rPr kumimoji="1" lang="ja-JP" altLang="en-US" sz="1400"/>
                <a:t>削除</a:t>
              </a:r>
            </a:p>
          </p:txBody>
        </p:sp>
        <p:sp>
          <p:nvSpPr>
            <p:cNvPr id="10" name="テキスト ボックス 17"/>
            <p:cNvSpPr txBox="1"/>
            <p:nvPr/>
          </p:nvSpPr>
          <p:spPr>
            <a:xfrm>
              <a:off x="4457905" y="1652905"/>
              <a:ext cx="1659890" cy="137350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en-US" altLang="ja-JP" sz="1400">
                <a:sym typeface="+mn-ea"/>
              </a:endParaRPr>
            </a:p>
            <a:p>
              <a:endParaRPr kumimoji="1" lang="ja-JP" altLang="en-US" sz="1400"/>
            </a:p>
            <a:p>
              <a:endParaRPr kumimoji="1" lang="ja-JP" altLang="en-US" sz="1400"/>
            </a:p>
            <a:p>
              <a:r>
                <a:rPr kumimoji="1" lang="ja-JP" altLang="en-US" sz="1400"/>
                <a:t>合計：</a:t>
              </a:r>
            </a:p>
            <a:p>
              <a:endParaRPr kumimoji="1" lang="ja-JP" altLang="en-US" sz="1400"/>
            </a:p>
            <a:p>
              <a:endParaRPr kumimoji="1" lang="ja-JP" altLang="en-US" sz="1400"/>
            </a:p>
          </p:txBody>
        </p:sp>
        <p:sp>
          <p:nvSpPr>
            <p:cNvPr id="11" name="正方形/長方形 9"/>
            <p:cNvSpPr/>
            <p:nvPr/>
          </p:nvSpPr>
          <p:spPr>
            <a:xfrm>
              <a:off x="368505" y="3032760"/>
              <a:ext cx="1401445" cy="138874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kumimoji="1" lang="en-US" altLang="ja-JP"/>
                <a:t>image</a:t>
              </a:r>
              <a:endParaRPr kumimoji="1" lang="ja-JP" altLang="en-US"/>
            </a:p>
          </p:txBody>
        </p:sp>
        <p:sp>
          <p:nvSpPr>
            <p:cNvPr id="12" name="テキスト ボックス 17"/>
            <p:cNvSpPr txBox="1"/>
            <p:nvPr/>
          </p:nvSpPr>
          <p:spPr>
            <a:xfrm>
              <a:off x="1770585" y="3048000"/>
              <a:ext cx="2687320" cy="141943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err="1"/>
                <a:t>Miamiburger</a:t>
              </a:r>
              <a:endParaRPr kumimoji="1" lang="en-US" altLang="ja-JP" sz="2800"/>
            </a:p>
            <a:p>
              <a:r>
                <a:rPr kumimoji="1" lang="ja-JP" altLang="en-US" sz="1400"/>
                <a:t>マイアミバーガー</a:t>
              </a:r>
              <a:endParaRPr kumimoji="1" lang="en-US" altLang="ja-JP" sz="1400"/>
            </a:p>
            <a:p>
              <a:endParaRPr kumimoji="1" lang="en-US" altLang="ja-JP" sz="1400"/>
            </a:p>
            <a:p>
              <a:r>
                <a:rPr kumimoji="1" lang="ja-JP" altLang="en-US" sz="1400"/>
                <a:t>詳細</a:t>
              </a:r>
              <a:endParaRPr kumimoji="1" lang="en-US" altLang="ja-JP" sz="1400"/>
            </a:p>
            <a:p>
              <a:r>
                <a:rPr kumimoji="1" lang="ja-JP" altLang="en-US" sz="1400"/>
                <a:t>〇個</a:t>
              </a:r>
              <a:r>
                <a:rPr kumimoji="1" lang="en-US" altLang="ja-JP" sz="1400"/>
                <a:t>		</a:t>
              </a:r>
              <a:r>
                <a:rPr kumimoji="1" lang="ja-JP" altLang="en-US" sz="1400"/>
                <a:t>￥</a:t>
              </a:r>
              <a:r>
                <a:rPr kumimoji="1" lang="en-US" altLang="ja-JP" sz="1400"/>
                <a:t>500	</a:t>
              </a:r>
              <a:endParaRPr kumimoji="1" lang="en-US" altLang="ja-JP" sz="1400" smtClean="0"/>
            </a:p>
            <a:p>
              <a:r>
                <a:rPr kumimoji="1" lang="ja-JP" altLang="en-US" sz="1400" smtClean="0"/>
                <a:t>〇</a:t>
              </a:r>
              <a:r>
                <a:rPr kumimoji="1" lang="ja-JP" altLang="en-US" sz="1400"/>
                <a:t>削除</a:t>
              </a:r>
            </a:p>
          </p:txBody>
        </p:sp>
        <p:sp>
          <p:nvSpPr>
            <p:cNvPr id="13" name="テキスト ボックス 17"/>
            <p:cNvSpPr txBox="1"/>
            <p:nvPr/>
          </p:nvSpPr>
          <p:spPr>
            <a:xfrm>
              <a:off x="4457905" y="3048000"/>
              <a:ext cx="1659890" cy="137350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en-US" altLang="ja-JP" sz="1400">
                <a:sym typeface="+mn-ea"/>
              </a:endParaRPr>
            </a:p>
            <a:p>
              <a:endParaRPr kumimoji="1" lang="ja-JP" altLang="en-US" sz="1400"/>
            </a:p>
            <a:p>
              <a:endParaRPr kumimoji="1" lang="ja-JP" altLang="en-US" sz="1400"/>
            </a:p>
            <a:p>
              <a:r>
                <a:rPr kumimoji="1" lang="ja-JP" altLang="en-US" sz="1400"/>
                <a:t>合計：</a:t>
              </a:r>
            </a:p>
            <a:p>
              <a:endParaRPr kumimoji="1" lang="ja-JP" altLang="en-US" sz="1400"/>
            </a:p>
            <a:p>
              <a:endParaRPr kumimoji="1" lang="ja-JP" altLang="en-US" sz="1400"/>
            </a:p>
          </p:txBody>
        </p:sp>
        <p:sp>
          <p:nvSpPr>
            <p:cNvPr id="14" name="テキスト ボックス 17"/>
            <p:cNvSpPr txBox="1"/>
            <p:nvPr/>
          </p:nvSpPr>
          <p:spPr>
            <a:xfrm>
              <a:off x="368505" y="4418330"/>
              <a:ext cx="4090670" cy="137350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ja-JP" altLang="en-US" sz="1400"/>
            </a:p>
            <a:p>
              <a:endParaRPr kumimoji="1" lang="ja-JP" altLang="en-US" sz="1400"/>
            </a:p>
            <a:p>
              <a:endParaRPr kumimoji="1" lang="ja-JP" altLang="en-US" sz="1400"/>
            </a:p>
            <a:p>
              <a:endParaRPr kumimoji="1" lang="ja-JP" altLang="en-US" sz="1400"/>
            </a:p>
            <a:p>
              <a:endParaRPr kumimoji="1" lang="ja-JP" altLang="en-US" sz="1400"/>
            </a:p>
            <a:p>
              <a:endParaRPr kumimoji="1" lang="ja-JP" altLang="en-US" sz="1400"/>
            </a:p>
          </p:txBody>
        </p:sp>
        <p:sp>
          <p:nvSpPr>
            <p:cNvPr id="15" name="テキスト ボックス 17"/>
            <p:cNvSpPr txBox="1"/>
            <p:nvPr/>
          </p:nvSpPr>
          <p:spPr>
            <a:xfrm>
              <a:off x="4459175" y="4418330"/>
              <a:ext cx="1659890" cy="137350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en-US" altLang="ja-JP" sz="1400">
                <a:sym typeface="+mn-ea"/>
              </a:endParaRPr>
            </a:p>
            <a:p>
              <a:endParaRPr kumimoji="1" lang="ja-JP" altLang="en-US" sz="1400"/>
            </a:p>
            <a:p>
              <a:endParaRPr kumimoji="1" lang="ja-JP" altLang="en-US" sz="1400"/>
            </a:p>
            <a:p>
              <a:r>
                <a:rPr kumimoji="1" lang="ja-JP" altLang="en-US" sz="1400"/>
                <a:t>合計：</a:t>
              </a:r>
            </a:p>
            <a:p>
              <a:endParaRPr kumimoji="1" lang="ja-JP" altLang="en-US" sz="1400"/>
            </a:p>
            <a:p>
              <a:endParaRPr kumimoji="1" lang="ja-JP" altLang="en-US" sz="1400"/>
            </a:p>
          </p:txBody>
        </p:sp>
      </p:grpSp>
      <p:sp>
        <p:nvSpPr>
          <p:cNvPr id="18" name="テキスト ボックス 17"/>
          <p:cNvSpPr txBox="1"/>
          <p:nvPr/>
        </p:nvSpPr>
        <p:spPr>
          <a:xfrm>
            <a:off x="10601022" y="5855103"/>
            <a:ext cx="1590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err="1"/>
              <a:t>Cart.jsp</a:t>
            </a:r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3911141" y="5855103"/>
            <a:ext cx="1301262" cy="297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ja-JP" altLang="en-US">
                <a:ln>
                  <a:solidFill>
                    <a:schemeClr val="tx1"/>
                  </a:solidFill>
                </a:ln>
              </a:rPr>
              <a:t>決済</a:t>
            </a:r>
            <a:endParaRPr kumimoji="1" lang="ja-JP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6763201" y="5855103"/>
            <a:ext cx="1301262" cy="297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ja-JP" altLang="en-US" smtClean="0">
                <a:ln>
                  <a:solidFill>
                    <a:schemeClr val="tx1"/>
                  </a:solidFill>
                </a:ln>
              </a:rPr>
              <a:t>ホームへ</a:t>
            </a:r>
            <a:endParaRPr kumimoji="1" lang="ja-JP" altLang="en-US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997541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-1" y="478972"/>
            <a:ext cx="12192001" cy="59000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387917" y="677218"/>
            <a:ext cx="5878966" cy="4518896"/>
          </a:xfrm>
          <a:prstGeom prst="roundRect">
            <a:avLst>
              <a:gd name="adj" fmla="val 628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xmlns="" id="{9F045701-71CF-46BE-8256-D4F5DF937D68}"/>
              </a:ext>
            </a:extLst>
          </p:cNvPr>
          <p:cNvSpPr/>
          <p:nvPr/>
        </p:nvSpPr>
        <p:spPr>
          <a:xfrm>
            <a:off x="0" y="0"/>
            <a:ext cx="12192000" cy="478971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pc="-1" smtClean="0">
                <a:solidFill>
                  <a:srgbClr val="FFFFFF"/>
                </a:solidFill>
                <a:latin typeface="Calibri"/>
              </a:rPr>
              <a:t>header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xmlns="" id="{9F045701-71CF-46BE-8256-D4F5DF937D68}"/>
              </a:ext>
            </a:extLst>
          </p:cNvPr>
          <p:cNvSpPr/>
          <p:nvPr/>
        </p:nvSpPr>
        <p:spPr>
          <a:xfrm>
            <a:off x="1" y="6379029"/>
            <a:ext cx="12192000" cy="478971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footer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001328" y="674104"/>
            <a:ext cx="4495800" cy="31393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 b="1"/>
              <a:t>宛先選択してください</a:t>
            </a:r>
            <a:endParaRPr kumimoji="1" lang="en-US" altLang="ja-JP" sz="2400" b="1"/>
          </a:p>
          <a:p>
            <a:pPr>
              <a:lnSpc>
                <a:spcPct val="150000"/>
              </a:lnSpc>
            </a:pPr>
            <a:r>
              <a:rPr kumimoji="1" lang="ja-JP" altLang="en-US"/>
              <a:t>商品一覧　</a:t>
            </a:r>
            <a:endParaRPr kumimoji="1" lang="en-US" altLang="ja-JP" smtClean="0"/>
          </a:p>
          <a:p>
            <a:pPr>
              <a:lnSpc>
                <a:spcPct val="150000"/>
              </a:lnSpc>
            </a:pPr>
            <a:r>
              <a:rPr kumimoji="1" lang="ja-JP" altLang="en-US" u="sng" smtClean="0">
                <a:solidFill>
                  <a:schemeClr val="accent5"/>
                </a:solidFill>
              </a:rPr>
              <a:t>新規宛先</a:t>
            </a:r>
            <a:r>
              <a:rPr kumimoji="1" lang="ja-JP" altLang="en-US" u="sng">
                <a:solidFill>
                  <a:schemeClr val="accent5"/>
                </a:solidFill>
              </a:rPr>
              <a:t>作成</a:t>
            </a:r>
            <a:endParaRPr kumimoji="1" lang="en-US" altLang="ja-JP" u="sng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/>
              <a:t>宛名：</a:t>
            </a:r>
            <a:r>
              <a:rPr kumimoji="1" lang="en-US" altLang="ja-JP"/>
              <a:t>______________________</a:t>
            </a:r>
          </a:p>
          <a:p>
            <a:pPr>
              <a:lnSpc>
                <a:spcPct val="150000"/>
              </a:lnSpc>
            </a:pPr>
            <a:r>
              <a:rPr kumimoji="1" lang="ja-JP" altLang="en-US"/>
              <a:t>宛先：</a:t>
            </a:r>
            <a:r>
              <a:rPr kumimoji="1" lang="en-US" altLang="ja-JP"/>
              <a:t>______________________</a:t>
            </a:r>
          </a:p>
          <a:p>
            <a:pPr>
              <a:lnSpc>
                <a:spcPct val="150000"/>
              </a:lnSpc>
            </a:pPr>
            <a:r>
              <a:rPr kumimoji="1" lang="en-US" altLang="ja-JP"/>
              <a:t>TEL   </a:t>
            </a:r>
            <a:r>
              <a:rPr kumimoji="1" lang="ja-JP" altLang="en-US"/>
              <a:t>：</a:t>
            </a:r>
            <a:r>
              <a:rPr kumimoji="1" lang="ja-JP" altLang="en-US" smtClean="0"/>
              <a:t>＿＿＿＿＿＿＿＿＿＿　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en-US" altLang="ja-JP"/>
              <a:t>		</a:t>
            </a:r>
            <a:r>
              <a:rPr kumimoji="1" lang="ja-JP" altLang="en-US"/>
              <a:t>この宛先を利用する</a:t>
            </a:r>
            <a:endParaRPr kumimoji="1" lang="en-US" altLang="ja-JP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21493" y="882257"/>
            <a:ext cx="3811814" cy="41088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 b="1"/>
              <a:t>カート内容</a:t>
            </a:r>
            <a:endParaRPr kumimoji="1" lang="en-US" altLang="ja-JP" sz="2400" b="1"/>
          </a:p>
          <a:p>
            <a:pPr>
              <a:lnSpc>
                <a:spcPct val="150000"/>
              </a:lnSpc>
            </a:pPr>
            <a:endParaRPr kumimoji="1" lang="en-US" altLang="ja-JP" sz="2400"/>
          </a:p>
          <a:p>
            <a:pPr>
              <a:lnSpc>
                <a:spcPct val="150000"/>
              </a:lnSpc>
            </a:pPr>
            <a:r>
              <a:rPr kumimoji="1" lang="ja-JP" altLang="en-US"/>
              <a:t>商品名：</a:t>
            </a:r>
            <a:r>
              <a:rPr kumimoji="1" lang="en-US" altLang="ja-JP"/>
              <a:t>______________________</a:t>
            </a:r>
          </a:p>
          <a:p>
            <a:pPr>
              <a:lnSpc>
                <a:spcPct val="150000"/>
              </a:lnSpc>
            </a:pPr>
            <a:r>
              <a:rPr kumimoji="1" lang="ja-JP" altLang="en-US"/>
              <a:t>個数　：</a:t>
            </a:r>
            <a:r>
              <a:rPr kumimoji="1" lang="en-US" altLang="ja-JP"/>
              <a:t>______________________</a:t>
            </a:r>
          </a:p>
          <a:p>
            <a:pPr>
              <a:lnSpc>
                <a:spcPct val="150000"/>
              </a:lnSpc>
            </a:pPr>
            <a:r>
              <a:rPr kumimoji="1" lang="ja-JP" altLang="en-US"/>
              <a:t>金額　：￥＿＿＿＿＿＿＿＿＿＿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en-US" altLang="ja-JP"/>
              <a:t>(1</a:t>
            </a:r>
            <a:r>
              <a:rPr kumimoji="1" lang="ja-JP" altLang="en-US"/>
              <a:t>個当たりの価格：￥</a:t>
            </a:r>
            <a:r>
              <a:rPr kumimoji="1" lang="en-US" altLang="ja-JP"/>
              <a:t>)</a:t>
            </a:r>
          </a:p>
          <a:p>
            <a:pPr>
              <a:lnSpc>
                <a:spcPct val="150000"/>
              </a:lnSpc>
            </a:pPr>
            <a:r>
              <a:rPr kumimoji="1" lang="ja-JP" altLang="en-US"/>
              <a:t>宛先　：</a:t>
            </a:r>
            <a:r>
              <a:rPr kumimoji="1" lang="en-US" altLang="ja-JP"/>
              <a:t>______________________</a:t>
            </a:r>
          </a:p>
          <a:p>
            <a:pPr>
              <a:lnSpc>
                <a:spcPct val="150000"/>
              </a:lnSpc>
            </a:pPr>
            <a:r>
              <a:rPr kumimoji="1" lang="ja-JP" altLang="en-US" smtClean="0"/>
              <a:t>：</a:t>
            </a:r>
            <a:endParaRPr kumimoji="1" lang="en-US" altLang="ja-JP" smtClean="0"/>
          </a:p>
          <a:p>
            <a:pPr>
              <a:lnSpc>
                <a:spcPct val="150000"/>
              </a:lnSpc>
            </a:pPr>
            <a:r>
              <a:rPr lang="ja-JP" altLang="en-US"/>
              <a:t>：</a:t>
            </a:r>
            <a:endParaRPr kumimoji="1" lang="en-US" altLang="ja-JP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864602" y="5855809"/>
            <a:ext cx="3327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err="1"/>
              <a:t>addressSelect.jsp</a:t>
            </a:r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2676769" y="5750994"/>
            <a:ext cx="1301262" cy="297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ja-JP" altLang="en-US">
                <a:ln>
                  <a:solidFill>
                    <a:schemeClr val="tx1"/>
                  </a:solidFill>
                </a:ln>
              </a:rPr>
              <a:t>決済</a:t>
            </a:r>
            <a:endParaRPr kumimoji="1" lang="ja-JP" altLang="en-US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75373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229764"/>
            <a:ext cx="12192000" cy="6625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角丸四角形 18"/>
          <p:cNvSpPr/>
          <p:nvPr/>
        </p:nvSpPr>
        <p:spPr>
          <a:xfrm>
            <a:off x="3265034" y="550635"/>
            <a:ext cx="6067652" cy="5828394"/>
          </a:xfrm>
          <a:prstGeom prst="roundRect">
            <a:avLst>
              <a:gd name="adj" fmla="val 628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0" y="1"/>
            <a:ext cx="12192000" cy="4595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ja-JP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header</a:t>
            </a:r>
            <a:endParaRPr kumimoji="1" lang="ja-JP" altLang="en-US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455447" y="965144"/>
            <a:ext cx="5572439" cy="46628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/>
              <a:t>●お名前</a:t>
            </a:r>
            <a:r>
              <a:rPr kumimoji="1" lang="en-US" altLang="ja-JP"/>
              <a:t>		 </a:t>
            </a:r>
            <a:endParaRPr kumimoji="1" lang="en-US" altLang="ja-JP" sz="1200"/>
          </a:p>
          <a:p>
            <a:pPr>
              <a:lnSpc>
                <a:spcPct val="150000"/>
              </a:lnSpc>
            </a:pPr>
            <a:r>
              <a:rPr kumimoji="1" lang="ja-JP" altLang="en-US"/>
              <a:t>姓：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名：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●お名前</a:t>
            </a:r>
            <a:r>
              <a:rPr kumimoji="1" lang="en-US" altLang="ja-JP"/>
              <a:t>(</a:t>
            </a:r>
            <a:r>
              <a:rPr kumimoji="1" lang="ja-JP" altLang="en-US"/>
              <a:t>ひらがな</a:t>
            </a:r>
            <a:r>
              <a:rPr kumimoji="1" lang="en-US" altLang="ja-JP"/>
              <a:t>)			</a:t>
            </a:r>
            <a:r>
              <a:rPr kumimoji="1" lang="ja-JP" altLang="en-US"/>
              <a:t>　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 err="1"/>
              <a:t>せい</a:t>
            </a:r>
            <a:r>
              <a:rPr kumimoji="1" lang="en-US" altLang="ja-JP"/>
              <a:t> </a:t>
            </a:r>
            <a:r>
              <a:rPr kumimoji="1" lang="ja-JP" altLang="en-US"/>
              <a:t>：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 err="1"/>
              <a:t>めい</a:t>
            </a:r>
            <a:r>
              <a:rPr kumimoji="1" lang="en-US" altLang="ja-JP"/>
              <a:t> </a:t>
            </a:r>
            <a:r>
              <a:rPr kumimoji="1" lang="ja-JP" altLang="en-US"/>
              <a:t>：</a:t>
            </a:r>
          </a:p>
          <a:p>
            <a:pPr>
              <a:lnSpc>
                <a:spcPct val="150000"/>
              </a:lnSpc>
            </a:pPr>
            <a:r>
              <a:rPr kumimoji="1" lang="ja-JP" altLang="en-US">
                <a:sym typeface="+mn-ea"/>
              </a:rPr>
              <a:t>●性別（</a:t>
            </a:r>
            <a:r>
              <a:rPr kumimoji="1" lang="en-US" altLang="ja-JP">
                <a:sym typeface="+mn-ea"/>
              </a:rPr>
              <a:t>Radio</a:t>
            </a:r>
            <a:r>
              <a:rPr kumimoji="1" lang="ja-JP" altLang="en-US">
                <a:sym typeface="+mn-ea"/>
              </a:rPr>
              <a:t>）</a:t>
            </a:r>
          </a:p>
          <a:p>
            <a:pPr>
              <a:lnSpc>
                <a:spcPct val="150000"/>
              </a:lnSpc>
            </a:pPr>
            <a:r>
              <a:rPr kumimoji="1" lang="ja-JP" altLang="en-US"/>
              <a:t>　　○男性　○女性</a:t>
            </a:r>
          </a:p>
          <a:p>
            <a:pPr>
              <a:lnSpc>
                <a:spcPct val="150000"/>
              </a:lnSpc>
            </a:pPr>
            <a:r>
              <a:rPr kumimoji="1" lang="ja-JP" altLang="en-US"/>
              <a:t>●</a:t>
            </a:r>
            <a:r>
              <a:rPr kumimoji="1" lang="ja-JP" altLang="en-US" smtClean="0"/>
              <a:t>メールアドレス</a:t>
            </a:r>
            <a:r>
              <a:rPr kumimoji="1" lang="en-US" altLang="ja-JP"/>
              <a:t>			</a:t>
            </a:r>
          </a:p>
          <a:p>
            <a:pPr>
              <a:lnSpc>
                <a:spcPct val="150000"/>
              </a:lnSpc>
            </a:pPr>
            <a:r>
              <a:rPr kumimoji="1" lang="ja-JP" altLang="en-US"/>
              <a:t>●</a:t>
            </a:r>
            <a:r>
              <a:rPr kumimoji="1" lang="ja-JP" altLang="en-US" smtClean="0"/>
              <a:t>電話番号</a:t>
            </a:r>
            <a:endParaRPr kumimoji="1" lang="en-US" altLang="ja-JP" sz="1400"/>
          </a:p>
          <a:p>
            <a:pPr>
              <a:lnSpc>
                <a:spcPct val="150000"/>
              </a:lnSpc>
            </a:pPr>
            <a:r>
              <a:rPr kumimoji="1" lang="ja-JP" altLang="en-US"/>
              <a:t>●</a:t>
            </a:r>
            <a:r>
              <a:rPr kumimoji="1" lang="ja-JP" altLang="en-US" smtClean="0"/>
              <a:t>住所</a:t>
            </a:r>
            <a:endParaRPr kumimoji="1" lang="en-US" altLang="ja-JP"/>
          </a:p>
        </p:txBody>
      </p:sp>
      <p:sp>
        <p:nvSpPr>
          <p:cNvPr id="9" name="正方形/長方形 8"/>
          <p:cNvSpPr/>
          <p:nvPr/>
        </p:nvSpPr>
        <p:spPr>
          <a:xfrm>
            <a:off x="5634310" y="1522547"/>
            <a:ext cx="3532597" cy="1734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CustomShape 2">
            <a:extLst>
              <a:ext uri="{FF2B5EF4-FFF2-40B4-BE49-F238E27FC236}">
                <a16:creationId xmlns:a16="http://schemas.microsoft.com/office/drawing/2014/main" xmlns="" id="{9F045701-71CF-46BE-8256-D4F5DF937D68}"/>
              </a:ext>
            </a:extLst>
          </p:cNvPr>
          <p:cNvSpPr/>
          <p:nvPr/>
        </p:nvSpPr>
        <p:spPr>
          <a:xfrm>
            <a:off x="1" y="6379029"/>
            <a:ext cx="12192000" cy="478971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footer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027886" y="5855809"/>
            <a:ext cx="3367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err="1"/>
              <a:t>addressCreate.jsp</a:t>
            </a:r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5445370" y="5952114"/>
            <a:ext cx="1301262" cy="297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ja-JP" altLang="en-US">
                <a:ln>
                  <a:solidFill>
                    <a:schemeClr val="tx1"/>
                  </a:solidFill>
                </a:ln>
              </a:rPr>
              <a:t>送信</a:t>
            </a:r>
            <a:endParaRPr kumimoji="1" lang="ja-JP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5634310" y="1971036"/>
            <a:ext cx="3532597" cy="1734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5634310" y="2778032"/>
            <a:ext cx="3532597" cy="1734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5634309" y="3209803"/>
            <a:ext cx="3532597" cy="1734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634308" y="4839061"/>
            <a:ext cx="3532597" cy="1734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5634310" y="5274489"/>
            <a:ext cx="3532597" cy="1734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2937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>
            <a:extLst>
              <a:ext uri="{FF2B5EF4-FFF2-40B4-BE49-F238E27FC236}">
                <a16:creationId xmlns:a16="http://schemas.microsoft.com/office/drawing/2014/main" xmlns="" id="{56C4397F-10DE-45F3-ABE8-5E1058F8D595}"/>
              </a:ext>
            </a:extLst>
          </p:cNvPr>
          <p:cNvSpPr/>
          <p:nvPr/>
        </p:nvSpPr>
        <p:spPr>
          <a:xfrm>
            <a:off x="0" y="5965608"/>
            <a:ext cx="12192000" cy="892392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US" sz="2000" b="0" u="sng" strike="noStrike" spc="-1" err="1">
                <a:solidFill>
                  <a:srgbClr val="4472C4"/>
                </a:solidFill>
                <a:uFillTx/>
                <a:latin typeface="Calibri"/>
                <a:ea typeface="DejaVu Sans"/>
              </a:rPr>
              <a:t>TOPへ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copyright © </a:t>
            </a:r>
            <a:r>
              <a:rPr lang="en-US" sz="2800" b="0" strike="noStrike" spc="-1" err="1">
                <a:solidFill>
                  <a:srgbClr val="FFFFFF"/>
                </a:solidFill>
                <a:latin typeface="Calibri"/>
                <a:ea typeface="DejaVu Sans"/>
              </a:rPr>
              <a:t>internous|Team</a:t>
            </a:r>
            <a:r>
              <a:rPr lang="en-US" sz="2800" b="0" strike="noStrike" spc="-1">
                <a:solidFill>
                  <a:srgbClr val="FFFFFF"/>
                </a:solidFill>
                <a:latin typeface="Calibri"/>
                <a:ea typeface="DejaVu Sans"/>
              </a:rPr>
              <a:t> Wada </a:t>
            </a:r>
            <a:r>
              <a:rPr lang="en-US" sz="2800" b="0" strike="noStrike" spc="-1" err="1">
                <a:solidFill>
                  <a:srgbClr val="FFFFFF"/>
                </a:solidFill>
                <a:latin typeface="Calibri"/>
                <a:ea typeface="DejaVu Sans"/>
              </a:rPr>
              <a:t>MiamiBurger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xmlns="" id="{026148BF-2FD2-4F45-8566-471DC6AA9671}"/>
              </a:ext>
            </a:extLst>
          </p:cNvPr>
          <p:cNvSpPr/>
          <p:nvPr/>
        </p:nvSpPr>
        <p:spPr>
          <a:xfrm>
            <a:off x="9942286" y="5234039"/>
            <a:ext cx="518076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spc="-1" err="1">
                <a:solidFill>
                  <a:srgbClr val="000000"/>
                </a:solidFill>
                <a:latin typeface="Calibri"/>
                <a:ea typeface="DejaVu Sans"/>
              </a:rPr>
              <a:t>f</a:t>
            </a:r>
            <a:r>
              <a:rPr lang="en-US" sz="4000" b="0" strike="noStrike" spc="-1" err="1" smtClean="0">
                <a:solidFill>
                  <a:srgbClr val="000000"/>
                </a:solidFill>
                <a:latin typeface="Calibri"/>
                <a:ea typeface="DejaVu Sans"/>
              </a:rPr>
              <a:t>ooter.jsp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5364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" y="334464"/>
            <a:ext cx="12192000" cy="6523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720364" y="5855809"/>
            <a:ext cx="3471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err="1"/>
              <a:t>addressConfirm.jsp</a:t>
            </a:r>
            <a:endParaRPr kumimoji="1" lang="ja-JP" altLang="en-US"/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xmlns="" id="{9F045701-71CF-46BE-8256-D4F5DF937D68}"/>
              </a:ext>
            </a:extLst>
          </p:cNvPr>
          <p:cNvSpPr/>
          <p:nvPr/>
        </p:nvSpPr>
        <p:spPr>
          <a:xfrm>
            <a:off x="0" y="0"/>
            <a:ext cx="12192000" cy="478971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pc="-1" smtClean="0">
                <a:solidFill>
                  <a:srgbClr val="FFFFFF"/>
                </a:solidFill>
                <a:latin typeface="Calibri"/>
              </a:rPr>
              <a:t>header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xmlns="" id="{9F045701-71CF-46BE-8256-D4F5DF937D68}"/>
              </a:ext>
            </a:extLst>
          </p:cNvPr>
          <p:cNvSpPr/>
          <p:nvPr/>
        </p:nvSpPr>
        <p:spPr>
          <a:xfrm>
            <a:off x="1" y="6379029"/>
            <a:ext cx="12192000" cy="478971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footer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627211" y="702102"/>
            <a:ext cx="4937579" cy="5523039"/>
          </a:xfrm>
          <a:prstGeom prst="roundRect">
            <a:avLst>
              <a:gd name="adj" fmla="val 3641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7909" y="962162"/>
            <a:ext cx="2836183" cy="52629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1600"/>
              <a:t>名前</a:t>
            </a:r>
            <a:endParaRPr kumimoji="1" lang="en-US" altLang="ja-JP" sz="1600"/>
          </a:p>
          <a:p>
            <a:pPr>
              <a:lnSpc>
                <a:spcPct val="150000"/>
              </a:lnSpc>
            </a:pPr>
            <a:r>
              <a:rPr kumimoji="1" lang="ja-JP" altLang="en-US" sz="1600" smtClean="0"/>
              <a:t>＿＿＿＿＿＿＿＿＿＿＿＿＿</a:t>
            </a:r>
            <a:endParaRPr kumimoji="1" lang="en-US" altLang="ja-JP" sz="1600"/>
          </a:p>
          <a:p>
            <a:pPr>
              <a:lnSpc>
                <a:spcPct val="150000"/>
              </a:lnSpc>
            </a:pPr>
            <a:r>
              <a:rPr kumimoji="1" lang="ja-JP" altLang="en-US" sz="1600"/>
              <a:t>ふりがな</a:t>
            </a:r>
            <a:endParaRPr kumimoji="1" lang="en-US" altLang="ja-JP" sz="1600"/>
          </a:p>
          <a:p>
            <a:pPr>
              <a:lnSpc>
                <a:spcPct val="150000"/>
              </a:lnSpc>
            </a:pPr>
            <a:r>
              <a:rPr kumimoji="1" lang="ja-JP" altLang="en-US" sz="1600" smtClean="0"/>
              <a:t>＿＿＿＿＿＿＿＿＿＿＿＿＿</a:t>
            </a:r>
            <a:endParaRPr kumimoji="1" lang="en-US" altLang="ja-JP" sz="1600"/>
          </a:p>
          <a:p>
            <a:pPr>
              <a:lnSpc>
                <a:spcPct val="150000"/>
              </a:lnSpc>
            </a:pPr>
            <a:r>
              <a:rPr kumimoji="1" lang="ja-JP" altLang="en-US" sz="1600">
                <a:sym typeface="+mn-ea"/>
              </a:rPr>
              <a:t>性別</a:t>
            </a:r>
          </a:p>
          <a:p>
            <a:pPr>
              <a:lnSpc>
                <a:spcPct val="150000"/>
              </a:lnSpc>
            </a:pPr>
            <a:r>
              <a:rPr kumimoji="1" lang="ja-JP" altLang="en-US" sz="1600" smtClean="0">
                <a:sym typeface="+mn-ea"/>
              </a:rPr>
              <a:t>＿＿＿＿＿＿＿＿＿＿＿＿＿</a:t>
            </a:r>
            <a:endParaRPr kumimoji="1" lang="en-US" altLang="ja-JP" sz="1600"/>
          </a:p>
          <a:p>
            <a:pPr>
              <a:lnSpc>
                <a:spcPct val="150000"/>
              </a:lnSpc>
            </a:pPr>
            <a:r>
              <a:rPr kumimoji="1" lang="ja-JP" altLang="en-US" sz="1600"/>
              <a:t>メールアドレス</a:t>
            </a:r>
            <a:endParaRPr kumimoji="1" lang="en-US" altLang="ja-JP" sz="1600"/>
          </a:p>
          <a:p>
            <a:pPr>
              <a:lnSpc>
                <a:spcPct val="150000"/>
              </a:lnSpc>
            </a:pPr>
            <a:r>
              <a:rPr kumimoji="1" lang="ja-JP" altLang="en-US" sz="1600" smtClean="0"/>
              <a:t>＿＿＿＿＿＿＿＿＿＿＿＿＿</a:t>
            </a:r>
            <a:endParaRPr kumimoji="1" lang="en-US" altLang="ja-JP" sz="1600" smtClean="0"/>
          </a:p>
          <a:p>
            <a:pPr>
              <a:lnSpc>
                <a:spcPct val="150000"/>
              </a:lnSpc>
            </a:pPr>
            <a:r>
              <a:rPr kumimoji="1" lang="ja-JP" altLang="en-US" sz="1600" smtClean="0"/>
              <a:t>電話番号</a:t>
            </a:r>
            <a:endParaRPr kumimoji="1" lang="en-US" altLang="ja-JP" sz="1600"/>
          </a:p>
          <a:p>
            <a:pPr>
              <a:lnSpc>
                <a:spcPct val="150000"/>
              </a:lnSpc>
            </a:pPr>
            <a:r>
              <a:rPr kumimoji="1" lang="ja-JP" altLang="en-US" sz="1600" smtClean="0"/>
              <a:t>＿＿＿＿＿＿＿＿＿＿＿＿＿</a:t>
            </a:r>
            <a:endParaRPr kumimoji="1" lang="en-US" altLang="ja-JP" sz="1600"/>
          </a:p>
          <a:p>
            <a:pPr>
              <a:lnSpc>
                <a:spcPct val="150000"/>
              </a:lnSpc>
            </a:pPr>
            <a:r>
              <a:rPr kumimoji="1" lang="ja-JP" altLang="en-US" sz="1600"/>
              <a:t>住所</a:t>
            </a:r>
            <a:endParaRPr kumimoji="1" lang="en-US" altLang="ja-JP" sz="1600"/>
          </a:p>
          <a:p>
            <a:pPr>
              <a:lnSpc>
                <a:spcPct val="150000"/>
              </a:lnSpc>
            </a:pPr>
            <a:r>
              <a:rPr kumimoji="1" lang="ja-JP" altLang="en-US" sz="1600" smtClean="0"/>
              <a:t>＿＿＿＿＿＿＿＿＿＿＿＿＿</a:t>
            </a:r>
            <a:endParaRPr kumimoji="1" lang="en-US" altLang="ja-JP" sz="1600"/>
          </a:p>
          <a:p>
            <a:pPr>
              <a:lnSpc>
                <a:spcPct val="150000"/>
              </a:lnSpc>
            </a:pPr>
            <a:r>
              <a:rPr kumimoji="1" lang="ja-JP" altLang="en-US" sz="1600" u="sng">
                <a:solidFill>
                  <a:schemeClr val="accent5"/>
                </a:solidFill>
              </a:rPr>
              <a:t>登録</a:t>
            </a:r>
            <a:r>
              <a:rPr kumimoji="1" lang="ja-JP" altLang="en-US" sz="1600" u="sng" smtClean="0">
                <a:solidFill>
                  <a:schemeClr val="accent5"/>
                </a:solidFill>
              </a:rPr>
              <a:t>する</a:t>
            </a:r>
            <a:endParaRPr kumimoji="1" lang="en-US" altLang="ja-JP" sz="1600" u="sng" smtClean="0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1600" u="sng" smtClean="0">
                <a:solidFill>
                  <a:schemeClr val="accent5"/>
                </a:solidFill>
              </a:rPr>
              <a:t>戻る</a:t>
            </a:r>
          </a:p>
        </p:txBody>
      </p:sp>
    </p:spTree>
    <p:extLst>
      <p:ext uri="{BB962C8B-B14F-4D97-AF65-F5344CB8AC3E}">
        <p14:creationId xmlns:p14="http://schemas.microsoft.com/office/powerpoint/2010/main" val="303543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" y="478971"/>
            <a:ext cx="12192001" cy="59000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3156516" y="1099585"/>
            <a:ext cx="5878966" cy="3138586"/>
          </a:xfrm>
          <a:prstGeom prst="roundRect">
            <a:avLst>
              <a:gd name="adj" fmla="val 628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xmlns="" id="{9F045701-71CF-46BE-8256-D4F5DF937D68}"/>
              </a:ext>
            </a:extLst>
          </p:cNvPr>
          <p:cNvSpPr/>
          <p:nvPr/>
        </p:nvSpPr>
        <p:spPr>
          <a:xfrm>
            <a:off x="0" y="0"/>
            <a:ext cx="12192000" cy="478971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pc="-1" smtClean="0">
                <a:solidFill>
                  <a:srgbClr val="FFFFFF"/>
                </a:solidFill>
                <a:latin typeface="Calibri"/>
              </a:rPr>
              <a:t>header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xmlns="" id="{9F045701-71CF-46BE-8256-D4F5DF937D68}"/>
              </a:ext>
            </a:extLst>
          </p:cNvPr>
          <p:cNvSpPr/>
          <p:nvPr/>
        </p:nvSpPr>
        <p:spPr>
          <a:xfrm>
            <a:off x="1" y="6379029"/>
            <a:ext cx="12192000" cy="478971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footer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53890" y="2528891"/>
            <a:ext cx="462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⑤秒後に商品選択に戻ります</a:t>
            </a:r>
            <a:endParaRPr kumimoji="1" lang="en-US" altLang="ja-JP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029889" y="1682951"/>
            <a:ext cx="6153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/>
              <a:t>登録が完了しました</a:t>
            </a:r>
            <a:endParaRPr kumimoji="1" lang="en-US" altLang="ja-JP" b="1"/>
          </a:p>
          <a:p>
            <a:pPr algn="ctr"/>
            <a:endParaRPr kumimoji="1" lang="en-US" altLang="ja-JP"/>
          </a:p>
        </p:txBody>
      </p:sp>
      <p:cxnSp>
        <p:nvCxnSpPr>
          <p:cNvPr id="11" name="直線矢印コネクタ 10"/>
          <p:cNvCxnSpPr/>
          <p:nvPr/>
        </p:nvCxnSpPr>
        <p:spPr>
          <a:xfrm flipV="1">
            <a:off x="6095999" y="2874869"/>
            <a:ext cx="0" cy="1654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5040119" y="4528977"/>
            <a:ext cx="462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（</a:t>
            </a:r>
            <a:r>
              <a:rPr kumimoji="1" lang="en-US" altLang="ja-JP" smtClean="0"/>
              <a:t>5</a:t>
            </a:r>
            <a:r>
              <a:rPr kumimoji="1" lang="ja-JP" altLang="en-US"/>
              <a:t>秒で自動</a:t>
            </a:r>
            <a:r>
              <a:rPr kumimoji="1" lang="ja-JP" altLang="en-US" smtClean="0"/>
              <a:t>遷移</a:t>
            </a:r>
            <a:r>
              <a:rPr lang="ja-JP" altLang="en-US">
                <a:sym typeface="Wingdings" panose="05000000000000000000" pitchFamily="2" charset="2"/>
              </a:rPr>
              <a:t>）</a:t>
            </a:r>
            <a:endParaRPr kumimoji="1" lang="en-US" altLang="ja-JP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476345" y="5855808"/>
            <a:ext cx="3715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err="1"/>
              <a:t>addressComplete.jsp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6878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-1" y="478972"/>
            <a:ext cx="12192001" cy="59000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3182114" y="1099585"/>
            <a:ext cx="5878966" cy="4756224"/>
          </a:xfrm>
          <a:prstGeom prst="roundRect">
            <a:avLst>
              <a:gd name="adj" fmla="val 628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xmlns="" id="{9F045701-71CF-46BE-8256-D4F5DF937D68}"/>
              </a:ext>
            </a:extLst>
          </p:cNvPr>
          <p:cNvSpPr/>
          <p:nvPr/>
        </p:nvSpPr>
        <p:spPr>
          <a:xfrm>
            <a:off x="0" y="0"/>
            <a:ext cx="12192000" cy="478971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pc="-1" smtClean="0">
                <a:solidFill>
                  <a:srgbClr val="FFFFFF"/>
                </a:solidFill>
                <a:latin typeface="Calibri"/>
              </a:rPr>
              <a:t>header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xmlns="" id="{9F045701-71CF-46BE-8256-D4F5DF937D68}"/>
              </a:ext>
            </a:extLst>
          </p:cNvPr>
          <p:cNvSpPr/>
          <p:nvPr/>
        </p:nvSpPr>
        <p:spPr>
          <a:xfrm>
            <a:off x="1" y="6379029"/>
            <a:ext cx="12192000" cy="478971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footer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02170" y="5855809"/>
            <a:ext cx="3889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/>
              <a:t>settlementConfirm.jsp</a:t>
            </a:r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22054" y="3555538"/>
            <a:ext cx="4885592" cy="1576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/>
              <a:t>商品名　＿＿＿＿＿＿＿＿＿＿＿＿＿＿＿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金額</a:t>
            </a:r>
            <a:r>
              <a:rPr kumimoji="1" lang="en-US" altLang="ja-JP"/>
              <a:t>	</a:t>
            </a:r>
            <a:r>
              <a:rPr kumimoji="1" lang="ja-JP" altLang="en-US"/>
              <a:t> ￥＿＿＿</a:t>
            </a:r>
            <a:r>
              <a:rPr kumimoji="1" lang="en-US" altLang="ja-JP"/>
              <a:t>(</a:t>
            </a:r>
            <a:r>
              <a:rPr kumimoji="1" lang="ja-JP" altLang="en-US"/>
              <a:t>１個当たりの個数</a:t>
            </a:r>
            <a:r>
              <a:rPr kumimoji="1" lang="en-US" altLang="ja-JP"/>
              <a:t>)</a:t>
            </a:r>
            <a:r>
              <a:rPr kumimoji="1" lang="ja-JP" altLang="en-US"/>
              <a:t>￥＿＿</a:t>
            </a:r>
            <a:endParaRPr kumimoji="1" lang="en-US" altLang="ja-JP"/>
          </a:p>
          <a:p>
            <a:r>
              <a:rPr kumimoji="1" lang="ja-JP" altLang="en-US"/>
              <a:t>宛先</a:t>
            </a:r>
            <a:r>
              <a:rPr kumimoji="1" lang="en-US" altLang="ja-JP"/>
              <a:t>	</a:t>
            </a:r>
            <a:r>
              <a:rPr kumimoji="1" lang="ja-JP" altLang="en-US"/>
              <a:t>　  ＿＿＿＿＿＿＿＿＿＿＿＿＿＿＿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合計金額　 ＿＿＿＿＿＿＿＿＿＿＿＿＿＿＿</a:t>
            </a:r>
            <a:endParaRPr kumimoji="1" lang="en-US" altLang="ja-JP"/>
          </a:p>
        </p:txBody>
      </p:sp>
      <p:sp>
        <p:nvSpPr>
          <p:cNvPr id="9" name="正方形/長方形 8"/>
          <p:cNvSpPr/>
          <p:nvPr/>
        </p:nvSpPr>
        <p:spPr>
          <a:xfrm>
            <a:off x="4991328" y="1525719"/>
            <a:ext cx="2260539" cy="180880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ja-JP"/>
              <a:t>image</a:t>
            </a:r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096779" y="543726"/>
            <a:ext cx="2049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/>
              <a:t>決済確認画面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5543503" y="5353847"/>
            <a:ext cx="1301262" cy="297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ja-JP" altLang="en-US" smtClean="0">
                <a:ln>
                  <a:solidFill>
                    <a:schemeClr val="tx1"/>
                  </a:solidFill>
                </a:ln>
              </a:rPr>
              <a:t>確定する</a:t>
            </a:r>
            <a:endParaRPr kumimoji="1" lang="ja-JP" altLang="en-US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75373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-1" y="478972"/>
            <a:ext cx="12192001" cy="59000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3156518" y="802266"/>
            <a:ext cx="5878966" cy="3138586"/>
          </a:xfrm>
          <a:prstGeom prst="roundRect">
            <a:avLst>
              <a:gd name="adj" fmla="val 628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xmlns="" id="{9F045701-71CF-46BE-8256-D4F5DF937D68}"/>
              </a:ext>
            </a:extLst>
          </p:cNvPr>
          <p:cNvSpPr/>
          <p:nvPr/>
        </p:nvSpPr>
        <p:spPr>
          <a:xfrm>
            <a:off x="0" y="0"/>
            <a:ext cx="12192000" cy="478971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pc="-1" smtClean="0">
                <a:solidFill>
                  <a:srgbClr val="FFFFFF"/>
                </a:solidFill>
                <a:latin typeface="Calibri"/>
              </a:rPr>
              <a:t>header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xmlns="" id="{9F045701-71CF-46BE-8256-D4F5DF937D68}"/>
              </a:ext>
            </a:extLst>
          </p:cNvPr>
          <p:cNvSpPr/>
          <p:nvPr/>
        </p:nvSpPr>
        <p:spPr>
          <a:xfrm>
            <a:off x="1" y="6379029"/>
            <a:ext cx="12192000" cy="478971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footer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069942" y="5829501"/>
            <a:ext cx="4122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/>
              <a:t>settlementComplete.jsp</a:t>
            </a:r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781426" y="2994871"/>
            <a:ext cx="462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〇秒後に商品選択に戻ります</a:t>
            </a:r>
            <a:endParaRPr kumimoji="1" lang="en-US" altLang="ja-JP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019425" y="2002227"/>
            <a:ext cx="6153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smtClean="0"/>
              <a:t>ご購入ありがとうございました</a:t>
            </a:r>
            <a:endParaRPr kumimoji="1" lang="en-US" altLang="ja-JP" b="1"/>
          </a:p>
        </p:txBody>
      </p:sp>
      <p:cxnSp>
        <p:nvCxnSpPr>
          <p:cNvPr id="9" name="直線矢印コネクタ 8"/>
          <p:cNvCxnSpPr>
            <a:endCxn id="7" idx="2"/>
          </p:cNvCxnSpPr>
          <p:nvPr/>
        </p:nvCxnSpPr>
        <p:spPr>
          <a:xfrm flipV="1">
            <a:off x="6095999" y="3364203"/>
            <a:ext cx="2" cy="90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781424" y="4279140"/>
            <a:ext cx="462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&lt;--5</a:t>
            </a:r>
            <a:r>
              <a:rPr kumimoji="1" lang="ja-JP" altLang="en-US"/>
              <a:t>秒で自動遷移</a:t>
            </a:r>
            <a:r>
              <a:rPr kumimoji="1" lang="en-US" altLang="ja-JP">
                <a:sym typeface="Wingdings" panose="05000000000000000000" pitchFamily="2" charset="2"/>
              </a:rPr>
              <a:t>--&gt;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975373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1774" y="478971"/>
            <a:ext cx="12192001" cy="59000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3102090" y="703590"/>
            <a:ext cx="5987822" cy="5523039"/>
          </a:xfrm>
          <a:prstGeom prst="roundRect">
            <a:avLst>
              <a:gd name="adj" fmla="val 628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xmlns="" id="{9F045701-71CF-46BE-8256-D4F5DF937D68}"/>
              </a:ext>
            </a:extLst>
          </p:cNvPr>
          <p:cNvSpPr/>
          <p:nvPr/>
        </p:nvSpPr>
        <p:spPr>
          <a:xfrm>
            <a:off x="0" y="0"/>
            <a:ext cx="12192000" cy="478971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pc="-1" smtClean="0">
                <a:solidFill>
                  <a:srgbClr val="FFFFFF"/>
                </a:solidFill>
                <a:latin typeface="Calibri"/>
              </a:rPr>
              <a:t>header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xmlns="" id="{9F045701-71CF-46BE-8256-D4F5DF937D68}"/>
              </a:ext>
            </a:extLst>
          </p:cNvPr>
          <p:cNvSpPr/>
          <p:nvPr/>
        </p:nvSpPr>
        <p:spPr>
          <a:xfrm>
            <a:off x="1" y="6379029"/>
            <a:ext cx="12192000" cy="478971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footer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569981" y="1097591"/>
            <a:ext cx="499480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b="1"/>
              <a:t>-</a:t>
            </a:r>
            <a:r>
              <a:rPr lang="ja-JP" altLang="en-US" b="1" smtClean="0"/>
              <a:t>マイページ</a:t>
            </a:r>
            <a:r>
              <a:rPr lang="en-US" altLang="ja-JP" b="1" smtClean="0"/>
              <a:t>-</a:t>
            </a:r>
            <a:endParaRPr lang="en-US" altLang="ja-JP" b="1"/>
          </a:p>
          <a:p>
            <a:pPr>
              <a:lnSpc>
                <a:spcPct val="150000"/>
              </a:lnSpc>
            </a:pPr>
            <a:endParaRPr kumimoji="1" lang="en-US" altLang="ja-JP" smtClean="0"/>
          </a:p>
          <a:p>
            <a:pPr>
              <a:lnSpc>
                <a:spcPct val="150000"/>
              </a:lnSpc>
            </a:pPr>
            <a:r>
              <a:rPr lang="ja-JP" altLang="en-US" smtClean="0"/>
              <a:t>■ユーザー情報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 smtClean="0"/>
              <a:t>姓</a:t>
            </a:r>
            <a:r>
              <a:rPr lang="ja-JP" altLang="en-US"/>
              <a:t>　</a:t>
            </a:r>
            <a:r>
              <a:rPr lang="ja-JP" altLang="en-US" smtClean="0"/>
              <a:t>　　　　　　</a:t>
            </a:r>
            <a:r>
              <a:rPr kumimoji="1" lang="ja-JP" altLang="en-US" smtClean="0"/>
              <a:t>名</a:t>
            </a:r>
            <a:endParaRPr kumimoji="1" lang="ja-JP" altLang="en-US"/>
          </a:p>
          <a:p>
            <a:pPr>
              <a:lnSpc>
                <a:spcPct val="150000"/>
              </a:lnSpc>
            </a:pPr>
            <a:r>
              <a:rPr kumimoji="1" lang="ja-JP" altLang="en-US">
                <a:sym typeface="+mn-ea"/>
              </a:rPr>
              <a:t>姓（</a:t>
            </a:r>
            <a:r>
              <a:rPr kumimoji="1" lang="ja-JP" altLang="en-US" smtClean="0">
                <a:sym typeface="+mn-ea"/>
              </a:rPr>
              <a:t>かな</a:t>
            </a:r>
            <a:r>
              <a:rPr lang="ja-JP" altLang="en-US" smtClean="0">
                <a:sym typeface="+mn-ea"/>
              </a:rPr>
              <a:t>）　　　</a:t>
            </a:r>
            <a:r>
              <a:rPr kumimoji="1" lang="ja-JP" altLang="en-US" smtClean="0">
                <a:sym typeface="+mn-ea"/>
              </a:rPr>
              <a:t>名</a:t>
            </a:r>
            <a:r>
              <a:rPr kumimoji="1" lang="ja-JP" altLang="en-US">
                <a:sym typeface="+mn-ea"/>
              </a:rPr>
              <a:t>（かな）</a:t>
            </a:r>
          </a:p>
          <a:p>
            <a:pPr>
              <a:lnSpc>
                <a:spcPct val="150000"/>
              </a:lnSpc>
            </a:pPr>
            <a:r>
              <a:rPr kumimoji="1" lang="ja-JP" altLang="en-US" smtClean="0">
                <a:sym typeface="+mn-ea"/>
              </a:rPr>
              <a:t>性別　　〇性</a:t>
            </a:r>
            <a:endParaRPr kumimoji="1" lang="ja-JP" alt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kumimoji="1" lang="ja-JP" altLang="en-US" smtClean="0"/>
              <a:t>メールアドレス　　</a:t>
            </a:r>
            <a:r>
              <a:rPr kumimoji="1" lang="en-US" altLang="ja-JP" smtClean="0">
                <a:hlinkClick r:id="rId2"/>
              </a:rPr>
              <a:t>aaaaaaaaaa@gmail.com</a:t>
            </a:r>
            <a:endParaRPr kumimoji="1" lang="en-US" altLang="ja-JP" smtClean="0"/>
          </a:p>
          <a:p>
            <a:pPr>
              <a:lnSpc>
                <a:spcPct val="150000"/>
              </a:lnSpc>
            </a:pPr>
            <a:endParaRPr lang="en-US" altLang="ja-JP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kumimoji="1" lang="ja-JP" altLang="en-US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mtClean="0"/>
              <a:t>■購入履歴</a:t>
            </a:r>
            <a:endParaRPr kumimoji="1" lang="en-US" altLang="ja-JP" smtClean="0"/>
          </a:p>
          <a:p>
            <a:pPr>
              <a:lnSpc>
                <a:spcPct val="150000"/>
              </a:lnSpc>
            </a:pPr>
            <a:endParaRPr kumimoji="1" lang="ja-JP" altLang="en-US">
              <a:solidFill>
                <a:srgbClr val="0070C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942288" y="5855809"/>
            <a:ext cx="2249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err="1"/>
              <a:t>myPage.jsp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738744" y="5274532"/>
            <a:ext cx="1301262" cy="297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ja-JP" altLang="en-US">
                <a:ln>
                  <a:solidFill>
                    <a:schemeClr val="tx1"/>
                  </a:solidFill>
                </a:ln>
              </a:rPr>
              <a:t>購入履歴</a:t>
            </a:r>
            <a:endParaRPr kumimoji="1" lang="ja-JP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569981" y="4511122"/>
            <a:ext cx="2115534" cy="297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ja-JP" altLang="en-US" smtClean="0">
                <a:ln>
                  <a:solidFill>
                    <a:schemeClr val="tx1"/>
                  </a:solidFill>
                </a:ln>
              </a:rPr>
              <a:t>パスワード変更</a:t>
            </a:r>
            <a:endParaRPr kumimoji="1" lang="ja-JP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569981" y="4106643"/>
            <a:ext cx="2115534" cy="297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ja-JP" altLang="en-US" smtClean="0">
                <a:ln>
                  <a:solidFill>
                    <a:schemeClr val="tx1"/>
                  </a:solidFill>
                </a:ln>
              </a:rPr>
              <a:t>ユーザー情報変更</a:t>
            </a:r>
            <a:endParaRPr kumimoji="1" lang="ja-JP" altLang="en-US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75373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" y="478972"/>
            <a:ext cx="12192001" cy="59000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2888341" y="5196114"/>
            <a:ext cx="6081487" cy="924130"/>
          </a:xfrm>
          <a:prstGeom prst="roundRect">
            <a:avLst>
              <a:gd name="adj" fmla="val 628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xmlns="" id="{9F045701-71CF-46BE-8256-D4F5DF937D68}"/>
              </a:ext>
            </a:extLst>
          </p:cNvPr>
          <p:cNvSpPr/>
          <p:nvPr/>
        </p:nvSpPr>
        <p:spPr>
          <a:xfrm>
            <a:off x="0" y="0"/>
            <a:ext cx="12192000" cy="478971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pc="-1" smtClean="0">
                <a:solidFill>
                  <a:srgbClr val="FFFFFF"/>
                </a:solidFill>
                <a:latin typeface="Calibri"/>
              </a:rPr>
              <a:t>header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xmlns="" id="{9F045701-71CF-46BE-8256-D4F5DF937D68}"/>
              </a:ext>
            </a:extLst>
          </p:cNvPr>
          <p:cNvSpPr/>
          <p:nvPr/>
        </p:nvSpPr>
        <p:spPr>
          <a:xfrm>
            <a:off x="1" y="6379029"/>
            <a:ext cx="12192000" cy="478971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footer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667950" y="595847"/>
            <a:ext cx="285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/>
              <a:t>購入</a:t>
            </a:r>
            <a:r>
              <a:rPr lang="ja-JP" altLang="en-US" sz="2800" b="1" smtClean="0"/>
              <a:t>履歴一覧</a:t>
            </a:r>
            <a:endParaRPr kumimoji="1" lang="ja-JP" altLang="en-US" sz="2800" b="1"/>
          </a:p>
        </p:txBody>
      </p:sp>
      <p:sp>
        <p:nvSpPr>
          <p:cNvPr id="7" name="正方形/長方形 6"/>
          <p:cNvSpPr/>
          <p:nvPr/>
        </p:nvSpPr>
        <p:spPr>
          <a:xfrm>
            <a:off x="6821295" y="1172984"/>
            <a:ext cx="2148534" cy="190821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ja-JP"/>
              <a:t>image</a:t>
            </a:r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888342" y="1172984"/>
            <a:ext cx="3950676" cy="19082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800"/>
              <a:t>Miamiburger</a:t>
            </a:r>
          </a:p>
          <a:p>
            <a:r>
              <a:rPr kumimoji="1" lang="ja-JP" altLang="en-US"/>
              <a:t>マイアミバーガー</a:t>
            </a:r>
            <a:endParaRPr kumimoji="1" lang="en-US" altLang="ja-JP"/>
          </a:p>
          <a:p>
            <a:endParaRPr kumimoji="1" lang="en-US" altLang="ja-JP"/>
          </a:p>
          <a:p>
            <a:endParaRPr kumimoji="1" lang="en-US" altLang="ja-JP"/>
          </a:p>
          <a:p>
            <a:r>
              <a:rPr kumimoji="1" lang="ja-JP" altLang="en-US">
                <a:sym typeface="+mn-ea"/>
              </a:rPr>
              <a:t>販売会社名</a:t>
            </a:r>
            <a:endParaRPr kumimoji="1" lang="en-US" altLang="ja-JP"/>
          </a:p>
          <a:p>
            <a:r>
              <a:rPr kumimoji="1" lang="ja-JP" altLang="en-US">
                <a:sym typeface="+mn-ea"/>
              </a:rPr>
              <a:t>販売</a:t>
            </a:r>
            <a:r>
              <a:rPr kumimoji="1" lang="ja-JP" altLang="en-US" smtClean="0">
                <a:sym typeface="+mn-ea"/>
              </a:rPr>
              <a:t>年月日</a:t>
            </a:r>
            <a:r>
              <a:rPr kumimoji="1" lang="en-US" altLang="ja-JP"/>
              <a:t>		</a:t>
            </a:r>
            <a:r>
              <a:rPr kumimoji="1" lang="ja-JP" altLang="en-US" smtClean="0"/>
              <a:t>￥</a:t>
            </a:r>
            <a:r>
              <a:rPr kumimoji="1" lang="en-US" altLang="ja-JP"/>
              <a:t>500</a:t>
            </a:r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888342" y="3081199"/>
            <a:ext cx="3950676" cy="19082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/>
              <a:t>Miamiburger</a:t>
            </a:r>
          </a:p>
          <a:p>
            <a:r>
              <a:rPr kumimoji="1" lang="ja-JP" altLang="en-US"/>
              <a:t>マイアミバーガー</a:t>
            </a:r>
            <a:endParaRPr kumimoji="1" lang="en-US" altLang="ja-JP"/>
          </a:p>
          <a:p>
            <a:endParaRPr kumimoji="1" lang="en-US" altLang="ja-JP"/>
          </a:p>
          <a:p>
            <a:endParaRPr kumimoji="1" lang="en-US" altLang="ja-JP"/>
          </a:p>
          <a:p>
            <a:r>
              <a:rPr kumimoji="1" lang="ja-JP" altLang="en-US">
                <a:sym typeface="+mn-ea"/>
              </a:rPr>
              <a:t>販売会社名</a:t>
            </a:r>
            <a:endParaRPr kumimoji="1" lang="en-US" altLang="ja-JP"/>
          </a:p>
          <a:p>
            <a:r>
              <a:rPr kumimoji="1" lang="ja-JP" altLang="en-US"/>
              <a:t>販売</a:t>
            </a:r>
            <a:r>
              <a:rPr kumimoji="1" lang="ja-JP" altLang="en-US" smtClean="0"/>
              <a:t>年月日</a:t>
            </a:r>
            <a:r>
              <a:rPr kumimoji="1" lang="en-US" altLang="ja-JP"/>
              <a:t>		</a:t>
            </a:r>
            <a:r>
              <a:rPr kumimoji="1" lang="ja-JP" altLang="en-US" smtClean="0"/>
              <a:t>￥</a:t>
            </a:r>
            <a:r>
              <a:rPr kumimoji="1" lang="en-US" altLang="ja-JP"/>
              <a:t>500	</a:t>
            </a:r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505699" y="5858634"/>
            <a:ext cx="4686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/>
              <a:t>purchaseHistoryDetails.jsp</a:t>
            </a:r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6821295" y="3081199"/>
            <a:ext cx="2148534" cy="190821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ja-JP"/>
              <a:t>image</a:t>
            </a:r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5278454" y="5510063"/>
            <a:ext cx="1301262" cy="297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ja-JP" altLang="en-US">
                <a:ln>
                  <a:solidFill>
                    <a:schemeClr val="tx1"/>
                  </a:solidFill>
                </a:ln>
              </a:rPr>
              <a:t>ホームへ</a:t>
            </a:r>
            <a:endParaRPr kumimoji="1" lang="ja-JP" altLang="en-US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75373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-1" y="478972"/>
            <a:ext cx="12192001" cy="59000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角丸四角形 17"/>
          <p:cNvSpPr/>
          <p:nvPr/>
        </p:nvSpPr>
        <p:spPr>
          <a:xfrm>
            <a:off x="1785258" y="595054"/>
            <a:ext cx="8621485" cy="5631543"/>
          </a:xfrm>
          <a:prstGeom prst="roundRect">
            <a:avLst>
              <a:gd name="adj" fmla="val 628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xmlns="" id="{9F045701-71CF-46BE-8256-D4F5DF937D68}"/>
              </a:ext>
            </a:extLst>
          </p:cNvPr>
          <p:cNvSpPr/>
          <p:nvPr/>
        </p:nvSpPr>
        <p:spPr>
          <a:xfrm>
            <a:off x="0" y="0"/>
            <a:ext cx="12192000" cy="478971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pc="-1" smtClean="0">
                <a:solidFill>
                  <a:srgbClr val="FFFFFF"/>
                </a:solidFill>
                <a:latin typeface="Calibri"/>
              </a:rPr>
              <a:t>header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xmlns="" id="{9F045701-71CF-46BE-8256-D4F5DF937D68}"/>
              </a:ext>
            </a:extLst>
          </p:cNvPr>
          <p:cNvSpPr/>
          <p:nvPr/>
        </p:nvSpPr>
        <p:spPr>
          <a:xfrm>
            <a:off x="1" y="6379029"/>
            <a:ext cx="12192000" cy="478971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footer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473137" y="1475000"/>
            <a:ext cx="5355770" cy="3416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/>
              <a:t>名前</a:t>
            </a:r>
            <a:r>
              <a:rPr kumimoji="1" lang="en-US" altLang="ja-JP"/>
              <a:t>(</a:t>
            </a:r>
            <a:r>
              <a:rPr kumimoji="1" lang="ja-JP" altLang="en-US"/>
              <a:t>姓</a:t>
            </a:r>
            <a:r>
              <a:rPr kumimoji="1" lang="en-US" altLang="ja-JP" smtClean="0"/>
              <a:t>)</a:t>
            </a:r>
            <a:r>
              <a:rPr kumimoji="1" lang="en-US" altLang="ja-JP" sz="1100" smtClean="0"/>
              <a:t> </a:t>
            </a:r>
            <a:r>
              <a:rPr kumimoji="1" lang="en-US" altLang="ja-JP"/>
              <a:t>	</a:t>
            </a:r>
            <a:r>
              <a:rPr kumimoji="1" lang="ja-JP" altLang="en-US" smtClean="0"/>
              <a:t>　　　　　：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名前</a:t>
            </a:r>
            <a:r>
              <a:rPr kumimoji="1" lang="en-US" altLang="ja-JP"/>
              <a:t>(</a:t>
            </a:r>
            <a:r>
              <a:rPr kumimoji="1" lang="ja-JP" altLang="en-US"/>
              <a:t>名</a:t>
            </a:r>
            <a:r>
              <a:rPr kumimoji="1" lang="en-US" altLang="ja-JP"/>
              <a:t>)</a:t>
            </a:r>
            <a:r>
              <a:rPr kumimoji="1" lang="en-US" altLang="ja-JP" sz="1100">
                <a:solidFill>
                  <a:prstClr val="black"/>
                </a:solidFill>
              </a:rPr>
              <a:t> </a:t>
            </a:r>
            <a:r>
              <a:rPr kumimoji="1" lang="en-US" altLang="ja-JP"/>
              <a:t>	</a:t>
            </a:r>
            <a:r>
              <a:rPr kumimoji="1" lang="ja-JP" altLang="en-US"/>
              <a:t>　</a:t>
            </a:r>
            <a:r>
              <a:rPr kumimoji="1" lang="ja-JP" altLang="en-US" smtClean="0"/>
              <a:t>　　　　：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ふりがな</a:t>
            </a:r>
            <a:r>
              <a:rPr kumimoji="1" lang="en-US" altLang="ja-JP"/>
              <a:t>(</a:t>
            </a:r>
            <a:r>
              <a:rPr kumimoji="1" lang="ja-JP" altLang="en-US"/>
              <a:t>姓</a:t>
            </a:r>
            <a:r>
              <a:rPr kumimoji="1" lang="en-US" altLang="ja-JP"/>
              <a:t>) </a:t>
            </a:r>
            <a:r>
              <a:rPr kumimoji="1" lang="ja-JP" altLang="en-US"/>
              <a:t>　　　：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ふりがな</a:t>
            </a:r>
            <a:r>
              <a:rPr kumimoji="1" lang="en-US" altLang="ja-JP"/>
              <a:t>(</a:t>
            </a:r>
            <a:r>
              <a:rPr kumimoji="1" lang="ja-JP" altLang="en-US"/>
              <a:t>名</a:t>
            </a:r>
            <a:r>
              <a:rPr kumimoji="1" lang="en-US" altLang="ja-JP"/>
              <a:t>) 	</a:t>
            </a:r>
            <a:r>
              <a:rPr kumimoji="1" lang="ja-JP" altLang="en-US"/>
              <a:t>　：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性別</a:t>
            </a:r>
            <a:r>
              <a:rPr kumimoji="1" lang="en-US" altLang="ja-JP"/>
              <a:t>		</a:t>
            </a:r>
            <a:r>
              <a:rPr kumimoji="1" lang="ja-JP" altLang="en-US"/>
              <a:t>　</a:t>
            </a:r>
            <a:r>
              <a:rPr kumimoji="1" lang="ja-JP" altLang="en-US" smtClean="0"/>
              <a:t>：</a:t>
            </a:r>
            <a:r>
              <a:rPr kumimoji="1" lang="ja-JP" altLang="en-US"/>
              <a:t>〇男　〇女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メールアドレス　　：</a:t>
            </a:r>
            <a:r>
              <a:rPr kumimoji="1" lang="en-US" altLang="ja-JP"/>
              <a:t>			</a:t>
            </a:r>
            <a:endParaRPr kumimoji="1" lang="en-US" altLang="ja-JP" sz="1100"/>
          </a:p>
          <a:p>
            <a:pPr>
              <a:lnSpc>
                <a:spcPct val="150000"/>
              </a:lnSpc>
            </a:pPr>
            <a:r>
              <a:rPr kumimoji="1" lang="ja-JP" altLang="en-US"/>
              <a:t>秘密の質問　　　　：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 smtClean="0"/>
              <a:t>秘密の質問の答え</a:t>
            </a:r>
            <a:r>
              <a:rPr kumimoji="1" lang="ja-JP" altLang="en-US"/>
              <a:t>　</a:t>
            </a:r>
            <a:r>
              <a:rPr kumimoji="1" lang="ja-JP" altLang="en-US" smtClean="0"/>
              <a:t>：</a:t>
            </a:r>
            <a:endParaRPr kumimoji="1" lang="en-US" altLang="ja-JP"/>
          </a:p>
        </p:txBody>
      </p:sp>
      <p:sp>
        <p:nvSpPr>
          <p:cNvPr id="6" name="正方形/長方形 5"/>
          <p:cNvSpPr/>
          <p:nvPr/>
        </p:nvSpPr>
        <p:spPr>
          <a:xfrm>
            <a:off x="5816284" y="1563399"/>
            <a:ext cx="2637692" cy="263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816284" y="1982033"/>
            <a:ext cx="2637692" cy="263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5816284" y="2803109"/>
            <a:ext cx="2637692" cy="263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5816284" y="2379520"/>
            <a:ext cx="2637692" cy="263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5809690" y="3663382"/>
            <a:ext cx="2637692" cy="263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5825074" y="4019273"/>
            <a:ext cx="2637692" cy="263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ja-JP" altLang="en-US" smtClean="0"/>
              <a:t>プルダウンメニュー</a:t>
            </a:r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5816284" y="4441301"/>
            <a:ext cx="2637692" cy="263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74512" y="815339"/>
            <a:ext cx="4686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/>
              <a:t>ユーザー情報変更</a:t>
            </a:r>
            <a:endParaRPr kumimoji="1" lang="ja-JP" altLang="en-US" b="1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391981" y="5346440"/>
            <a:ext cx="209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>
                <a:solidFill>
                  <a:schemeClr val="accent5">
                    <a:lumMod val="75000"/>
                  </a:schemeClr>
                </a:solidFill>
              </a:rPr>
              <a:t>マイページへ戻る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373092" y="5858442"/>
            <a:ext cx="2801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/>
              <a:t>userUpdate.jsp</a:t>
            </a:r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6333672" y="5382590"/>
            <a:ext cx="1575014" cy="297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ja-JP" altLang="en-US" smtClean="0">
                <a:ln>
                  <a:solidFill>
                    <a:schemeClr val="tx1"/>
                  </a:solidFill>
                </a:ln>
              </a:rPr>
              <a:t>確認画面へ</a:t>
            </a:r>
            <a:endParaRPr kumimoji="1" lang="ja-JP" altLang="en-US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75373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" y="478972"/>
            <a:ext cx="12192001" cy="59000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6523475" y="1489344"/>
            <a:ext cx="5254868" cy="4490542"/>
          </a:xfrm>
          <a:prstGeom prst="roundRect">
            <a:avLst>
              <a:gd name="adj" fmla="val 628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05703" y="1489344"/>
            <a:ext cx="5254868" cy="4490542"/>
          </a:xfrm>
          <a:prstGeom prst="roundRect">
            <a:avLst>
              <a:gd name="adj" fmla="val 628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xmlns="" id="{9F045701-71CF-46BE-8256-D4F5DF937D68}"/>
              </a:ext>
            </a:extLst>
          </p:cNvPr>
          <p:cNvSpPr/>
          <p:nvPr/>
        </p:nvSpPr>
        <p:spPr>
          <a:xfrm>
            <a:off x="0" y="0"/>
            <a:ext cx="12192000" cy="478971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pc="-1" smtClean="0">
                <a:solidFill>
                  <a:srgbClr val="FFFFFF"/>
                </a:solidFill>
                <a:latin typeface="Calibri"/>
              </a:rPr>
              <a:t>header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xmlns="" id="{9F045701-71CF-46BE-8256-D4F5DF937D68}"/>
              </a:ext>
            </a:extLst>
          </p:cNvPr>
          <p:cNvSpPr/>
          <p:nvPr/>
        </p:nvSpPr>
        <p:spPr>
          <a:xfrm>
            <a:off x="1" y="6379029"/>
            <a:ext cx="12192000" cy="478971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footer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186057" y="5855809"/>
            <a:ext cx="4005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/>
              <a:t>userUpdateConfirm.jsp</a:t>
            </a:r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05702" y="689727"/>
            <a:ext cx="4686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smtClean="0"/>
              <a:t>変更</a:t>
            </a:r>
            <a:r>
              <a:rPr kumimoji="1" lang="ja-JP" altLang="en-US" sz="2400" b="1"/>
              <a:t>内容確認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495598" y="782060"/>
            <a:ext cx="32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/>
              <a:t>以下の内容に変更しますか？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12103" y="2026455"/>
            <a:ext cx="4442068" cy="3416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/>
              <a:t>名前</a:t>
            </a:r>
            <a:r>
              <a:rPr kumimoji="1" lang="en-US" altLang="ja-JP"/>
              <a:t>(</a:t>
            </a:r>
            <a:r>
              <a:rPr kumimoji="1" lang="ja-JP" altLang="en-US"/>
              <a:t>姓</a:t>
            </a:r>
            <a:r>
              <a:rPr kumimoji="1" lang="en-US" altLang="ja-JP" smtClean="0"/>
              <a:t>)</a:t>
            </a:r>
            <a:r>
              <a:rPr kumimoji="1" lang="en-US" altLang="ja-JP" sz="1100" smtClean="0"/>
              <a:t> </a:t>
            </a:r>
            <a:r>
              <a:rPr kumimoji="1" lang="en-US" altLang="ja-JP"/>
              <a:t>	</a:t>
            </a:r>
            <a:r>
              <a:rPr kumimoji="1" lang="ja-JP" altLang="en-US" smtClean="0"/>
              <a:t>　　　　　：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名前</a:t>
            </a:r>
            <a:r>
              <a:rPr kumimoji="1" lang="en-US" altLang="ja-JP"/>
              <a:t>(</a:t>
            </a:r>
            <a:r>
              <a:rPr kumimoji="1" lang="ja-JP" altLang="en-US"/>
              <a:t>名</a:t>
            </a:r>
            <a:r>
              <a:rPr kumimoji="1" lang="en-US" altLang="ja-JP"/>
              <a:t>)</a:t>
            </a:r>
            <a:r>
              <a:rPr kumimoji="1" lang="en-US" altLang="ja-JP" sz="1100">
                <a:solidFill>
                  <a:prstClr val="black"/>
                </a:solidFill>
              </a:rPr>
              <a:t> </a:t>
            </a:r>
            <a:r>
              <a:rPr kumimoji="1" lang="en-US" altLang="ja-JP"/>
              <a:t>	</a:t>
            </a:r>
            <a:r>
              <a:rPr kumimoji="1" lang="ja-JP" altLang="en-US"/>
              <a:t>　</a:t>
            </a:r>
            <a:r>
              <a:rPr kumimoji="1" lang="ja-JP" altLang="en-US" smtClean="0"/>
              <a:t>　　　　：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ふりがな</a:t>
            </a:r>
            <a:r>
              <a:rPr kumimoji="1" lang="en-US" altLang="ja-JP"/>
              <a:t>(</a:t>
            </a:r>
            <a:r>
              <a:rPr kumimoji="1" lang="ja-JP" altLang="en-US"/>
              <a:t>姓</a:t>
            </a:r>
            <a:r>
              <a:rPr kumimoji="1" lang="en-US" altLang="ja-JP"/>
              <a:t>) </a:t>
            </a:r>
            <a:r>
              <a:rPr kumimoji="1" lang="ja-JP" altLang="en-US"/>
              <a:t>　　　：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ふりがな</a:t>
            </a:r>
            <a:r>
              <a:rPr kumimoji="1" lang="en-US" altLang="ja-JP"/>
              <a:t>(</a:t>
            </a:r>
            <a:r>
              <a:rPr kumimoji="1" lang="ja-JP" altLang="en-US"/>
              <a:t>名</a:t>
            </a:r>
            <a:r>
              <a:rPr kumimoji="1" lang="en-US" altLang="ja-JP"/>
              <a:t>) 	</a:t>
            </a:r>
            <a:r>
              <a:rPr kumimoji="1" lang="ja-JP" altLang="en-US"/>
              <a:t>　：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性別</a:t>
            </a:r>
            <a:r>
              <a:rPr kumimoji="1" lang="en-US" altLang="ja-JP"/>
              <a:t>		</a:t>
            </a:r>
            <a:r>
              <a:rPr kumimoji="1" lang="ja-JP" altLang="en-US"/>
              <a:t>　</a:t>
            </a:r>
            <a:r>
              <a:rPr kumimoji="1" lang="ja-JP" altLang="en-US" smtClean="0"/>
              <a:t>：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メールアドレス　　：</a:t>
            </a:r>
            <a:r>
              <a:rPr kumimoji="1" lang="en-US" altLang="ja-JP"/>
              <a:t>		</a:t>
            </a:r>
            <a:endParaRPr kumimoji="1" lang="en-US" altLang="ja-JP" sz="1100"/>
          </a:p>
          <a:p>
            <a:pPr>
              <a:lnSpc>
                <a:spcPct val="150000"/>
              </a:lnSpc>
            </a:pPr>
            <a:r>
              <a:rPr kumimoji="1" lang="ja-JP" altLang="en-US"/>
              <a:t>秘密の質問　　　　：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 smtClean="0"/>
              <a:t>秘密の質問の答え</a:t>
            </a:r>
            <a:r>
              <a:rPr kumimoji="1" lang="ja-JP" altLang="en-US"/>
              <a:t>　</a:t>
            </a:r>
            <a:r>
              <a:rPr kumimoji="1" lang="ja-JP" altLang="en-US" smtClean="0"/>
              <a:t>：</a:t>
            </a:r>
            <a:endParaRPr kumimoji="1" lang="en-US" altLang="ja-JP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929875" y="2026455"/>
            <a:ext cx="4442068" cy="3416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/>
              <a:t>名前</a:t>
            </a:r>
            <a:r>
              <a:rPr kumimoji="1" lang="en-US" altLang="ja-JP"/>
              <a:t>(</a:t>
            </a:r>
            <a:r>
              <a:rPr kumimoji="1" lang="ja-JP" altLang="en-US"/>
              <a:t>姓</a:t>
            </a:r>
            <a:r>
              <a:rPr kumimoji="1" lang="en-US" altLang="ja-JP" smtClean="0"/>
              <a:t>)</a:t>
            </a:r>
            <a:r>
              <a:rPr kumimoji="1" lang="en-US" altLang="ja-JP" sz="1100" smtClean="0"/>
              <a:t> </a:t>
            </a:r>
            <a:r>
              <a:rPr kumimoji="1" lang="en-US" altLang="ja-JP"/>
              <a:t>	</a:t>
            </a:r>
            <a:r>
              <a:rPr kumimoji="1" lang="ja-JP" altLang="en-US" smtClean="0"/>
              <a:t>　　　　　：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名前</a:t>
            </a:r>
            <a:r>
              <a:rPr kumimoji="1" lang="en-US" altLang="ja-JP"/>
              <a:t>(</a:t>
            </a:r>
            <a:r>
              <a:rPr kumimoji="1" lang="ja-JP" altLang="en-US"/>
              <a:t>名</a:t>
            </a:r>
            <a:r>
              <a:rPr kumimoji="1" lang="en-US" altLang="ja-JP"/>
              <a:t>)</a:t>
            </a:r>
            <a:r>
              <a:rPr kumimoji="1" lang="en-US" altLang="ja-JP" sz="1100">
                <a:solidFill>
                  <a:prstClr val="black"/>
                </a:solidFill>
              </a:rPr>
              <a:t> </a:t>
            </a:r>
            <a:r>
              <a:rPr kumimoji="1" lang="en-US" altLang="ja-JP"/>
              <a:t>	</a:t>
            </a:r>
            <a:r>
              <a:rPr kumimoji="1" lang="ja-JP" altLang="en-US"/>
              <a:t>　</a:t>
            </a:r>
            <a:r>
              <a:rPr kumimoji="1" lang="ja-JP" altLang="en-US" smtClean="0"/>
              <a:t>　　　　：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ふりがな</a:t>
            </a:r>
            <a:r>
              <a:rPr kumimoji="1" lang="en-US" altLang="ja-JP"/>
              <a:t>(</a:t>
            </a:r>
            <a:r>
              <a:rPr kumimoji="1" lang="ja-JP" altLang="en-US"/>
              <a:t>姓</a:t>
            </a:r>
            <a:r>
              <a:rPr kumimoji="1" lang="en-US" altLang="ja-JP"/>
              <a:t>) </a:t>
            </a:r>
            <a:r>
              <a:rPr kumimoji="1" lang="ja-JP" altLang="en-US"/>
              <a:t>　　　：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ふりがな</a:t>
            </a:r>
            <a:r>
              <a:rPr kumimoji="1" lang="en-US" altLang="ja-JP"/>
              <a:t>(</a:t>
            </a:r>
            <a:r>
              <a:rPr kumimoji="1" lang="ja-JP" altLang="en-US"/>
              <a:t>名</a:t>
            </a:r>
            <a:r>
              <a:rPr kumimoji="1" lang="en-US" altLang="ja-JP"/>
              <a:t>) 	</a:t>
            </a:r>
            <a:r>
              <a:rPr kumimoji="1" lang="ja-JP" altLang="en-US"/>
              <a:t>　：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性別</a:t>
            </a:r>
            <a:r>
              <a:rPr kumimoji="1" lang="en-US" altLang="ja-JP"/>
              <a:t>		</a:t>
            </a:r>
            <a:r>
              <a:rPr kumimoji="1" lang="ja-JP" altLang="en-US"/>
              <a:t>　</a:t>
            </a:r>
            <a:r>
              <a:rPr kumimoji="1" lang="ja-JP" altLang="en-US" smtClean="0"/>
              <a:t>：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/>
              <a:t>メールアドレス　　：</a:t>
            </a:r>
            <a:r>
              <a:rPr kumimoji="1" lang="en-US" altLang="ja-JP"/>
              <a:t>		</a:t>
            </a:r>
            <a:endParaRPr kumimoji="1" lang="en-US" altLang="ja-JP" sz="1100"/>
          </a:p>
          <a:p>
            <a:pPr>
              <a:lnSpc>
                <a:spcPct val="150000"/>
              </a:lnSpc>
            </a:pPr>
            <a:r>
              <a:rPr kumimoji="1" lang="ja-JP" altLang="en-US"/>
              <a:t>秘密の質問　　　　：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kumimoji="1" lang="ja-JP" altLang="en-US" smtClean="0"/>
              <a:t>秘密の質問の答え</a:t>
            </a:r>
            <a:r>
              <a:rPr kumimoji="1" lang="ja-JP" altLang="en-US"/>
              <a:t>　</a:t>
            </a:r>
            <a:r>
              <a:rPr kumimoji="1" lang="ja-JP" altLang="en-US" smtClean="0"/>
              <a:t>：</a:t>
            </a:r>
            <a:endParaRPr kumimoji="1" lang="en-US" altLang="ja-JP"/>
          </a:p>
        </p:txBody>
      </p:sp>
      <p:sp>
        <p:nvSpPr>
          <p:cNvPr id="15" name="右矢印 14"/>
          <p:cNvSpPr/>
          <p:nvPr/>
        </p:nvSpPr>
        <p:spPr>
          <a:xfrm>
            <a:off x="5849257" y="3511458"/>
            <a:ext cx="464457" cy="44631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8363402" y="5529164"/>
            <a:ext cx="1575014" cy="297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ja-JP" altLang="en-US" smtClean="0">
                <a:ln>
                  <a:solidFill>
                    <a:schemeClr val="tx1"/>
                  </a:solidFill>
                </a:ln>
              </a:rPr>
              <a:t>変更完了</a:t>
            </a:r>
            <a:endParaRPr kumimoji="1" lang="ja-JP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12103" y="5494959"/>
            <a:ext cx="209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u="sng">
                <a:solidFill>
                  <a:schemeClr val="accent5">
                    <a:lumMod val="75000"/>
                  </a:schemeClr>
                </a:solidFill>
              </a:rPr>
              <a:t>マイページへ戻る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033137" y="5491075"/>
            <a:ext cx="209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u="sng" smtClean="0">
                <a:solidFill>
                  <a:schemeClr val="accent5">
                    <a:lumMod val="75000"/>
                  </a:schemeClr>
                </a:solidFill>
              </a:rPr>
              <a:t>変更画面</a:t>
            </a:r>
            <a:r>
              <a:rPr kumimoji="1" lang="ja-JP" altLang="en-US" u="sng" smtClean="0">
                <a:solidFill>
                  <a:schemeClr val="accent5">
                    <a:lumMod val="75000"/>
                  </a:schemeClr>
                </a:solidFill>
              </a:rPr>
              <a:t>へ</a:t>
            </a:r>
            <a:r>
              <a:rPr kumimoji="1" lang="ja-JP" altLang="en-US" u="sng">
                <a:solidFill>
                  <a:schemeClr val="accent5">
                    <a:lumMod val="75000"/>
                  </a:schemeClr>
                </a:solidFill>
              </a:rPr>
              <a:t>戻る</a:t>
            </a:r>
          </a:p>
        </p:txBody>
      </p:sp>
    </p:spTree>
    <p:extLst>
      <p:ext uri="{BB962C8B-B14F-4D97-AF65-F5344CB8AC3E}">
        <p14:creationId xmlns:p14="http://schemas.microsoft.com/office/powerpoint/2010/main" val="975373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-1" y="478972"/>
            <a:ext cx="12192001" cy="59000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3265034" y="1203981"/>
            <a:ext cx="5661933" cy="2526191"/>
          </a:xfrm>
          <a:prstGeom prst="roundRect">
            <a:avLst>
              <a:gd name="adj" fmla="val 628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xmlns="" id="{9F045701-71CF-46BE-8256-D4F5DF937D68}"/>
              </a:ext>
            </a:extLst>
          </p:cNvPr>
          <p:cNvSpPr/>
          <p:nvPr/>
        </p:nvSpPr>
        <p:spPr>
          <a:xfrm>
            <a:off x="0" y="0"/>
            <a:ext cx="12192000" cy="478971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pc="-1" smtClean="0">
                <a:solidFill>
                  <a:srgbClr val="FFFFFF"/>
                </a:solidFill>
                <a:latin typeface="Calibri"/>
              </a:rPr>
              <a:t>header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xmlns="" id="{9F045701-71CF-46BE-8256-D4F5DF937D68}"/>
              </a:ext>
            </a:extLst>
          </p:cNvPr>
          <p:cNvSpPr/>
          <p:nvPr/>
        </p:nvSpPr>
        <p:spPr>
          <a:xfrm>
            <a:off x="1" y="6379029"/>
            <a:ext cx="12192000" cy="478971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footer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881256" y="5855809"/>
            <a:ext cx="4310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/>
              <a:t>userUpdateComplete.jsp</a:t>
            </a:r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064000" y="1820745"/>
            <a:ext cx="406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smtClean="0"/>
              <a:t>ユーザー情報の変更</a:t>
            </a:r>
            <a:r>
              <a:rPr kumimoji="1" lang="ja-JP" altLang="en-US" b="1" smtClean="0"/>
              <a:t>が</a:t>
            </a:r>
            <a:r>
              <a:rPr kumimoji="1" lang="ja-JP" altLang="en-US" b="1"/>
              <a:t>完了</a:t>
            </a:r>
            <a:r>
              <a:rPr kumimoji="1" lang="ja-JP" altLang="en-US" b="1" smtClean="0"/>
              <a:t>しました</a:t>
            </a:r>
            <a:endParaRPr kumimoji="1" lang="en-US" altLang="ja-JP" b="1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060156" y="2877176"/>
            <a:ext cx="207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>
                <a:solidFill>
                  <a:schemeClr val="accent5"/>
                </a:solidFill>
              </a:rPr>
              <a:t>マイページへ戻る</a:t>
            </a:r>
            <a:endParaRPr kumimoji="1" lang="en-US" altLang="ja-JP" u="sng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373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-1" y="478972"/>
            <a:ext cx="12192001" cy="59000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3627210" y="666951"/>
            <a:ext cx="4937579" cy="5523039"/>
          </a:xfrm>
          <a:prstGeom prst="roundRect">
            <a:avLst>
              <a:gd name="adj" fmla="val 628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xmlns="" id="{9F045701-71CF-46BE-8256-D4F5DF937D68}"/>
              </a:ext>
            </a:extLst>
          </p:cNvPr>
          <p:cNvSpPr/>
          <p:nvPr/>
        </p:nvSpPr>
        <p:spPr>
          <a:xfrm>
            <a:off x="0" y="0"/>
            <a:ext cx="12192000" cy="478971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pc="-1" smtClean="0">
                <a:solidFill>
                  <a:srgbClr val="FFFFFF"/>
                </a:solidFill>
                <a:latin typeface="Calibri"/>
              </a:rPr>
              <a:t>header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xmlns="" id="{9F045701-71CF-46BE-8256-D4F5DF937D68}"/>
              </a:ext>
            </a:extLst>
          </p:cNvPr>
          <p:cNvSpPr/>
          <p:nvPr/>
        </p:nvSpPr>
        <p:spPr>
          <a:xfrm>
            <a:off x="1" y="6379029"/>
            <a:ext cx="12192000" cy="478971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footer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199088" y="5855809"/>
            <a:ext cx="4992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err="1"/>
              <a:t>myPageChangePassword.jsp</a:t>
            </a:r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49516" y="1318452"/>
            <a:ext cx="529296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smtClean="0"/>
              <a:t>パスワードの変更</a:t>
            </a:r>
            <a:endParaRPr kumimoji="1" lang="en-US" altLang="ja-JP" sz="2000" b="1" smtClean="0"/>
          </a:p>
          <a:p>
            <a:pPr algn="ctr"/>
            <a:endParaRPr lang="en-US" altLang="ja-JP" sz="2000" smtClean="0"/>
          </a:p>
          <a:p>
            <a:pPr algn="ctr"/>
            <a:endParaRPr lang="en-US" altLang="ja-JP" sz="2000"/>
          </a:p>
          <a:p>
            <a:pPr algn="ctr"/>
            <a:r>
              <a:rPr kumimoji="1" lang="ja-JP" altLang="en-US" sz="2000" smtClean="0"/>
              <a:t>現在</a:t>
            </a:r>
            <a:r>
              <a:rPr kumimoji="1" lang="ja-JP" altLang="en-US" sz="2000"/>
              <a:t>のパスワード</a:t>
            </a:r>
            <a:endParaRPr kumimoji="1" lang="en-US" altLang="ja-JP" sz="2000"/>
          </a:p>
          <a:p>
            <a:pPr algn="ctr"/>
            <a:r>
              <a:rPr kumimoji="1" lang="ja-JP" altLang="en-US" sz="2000" u="heavy" smtClean="0"/>
              <a:t>＿</a:t>
            </a:r>
            <a:r>
              <a:rPr kumimoji="1" lang="en-US" altLang="ja-JP" sz="2000" u="heavy" smtClean="0"/>
              <a:t>11</a:t>
            </a:r>
            <a:r>
              <a:rPr kumimoji="1" lang="ja-JP" altLang="en-US" sz="2000" u="heavy" smtClean="0"/>
              <a:t>******＿</a:t>
            </a:r>
            <a:r>
              <a:rPr kumimoji="1" lang="ja-JP" altLang="en-US" sz="2000" smtClean="0"/>
              <a:t>　　</a:t>
            </a:r>
            <a:endParaRPr kumimoji="1" lang="en-US" altLang="ja-JP" sz="2000" smtClean="0"/>
          </a:p>
          <a:p>
            <a:pPr algn="ctr"/>
            <a:endParaRPr kumimoji="1" lang="en-US" altLang="ja-JP" sz="2000"/>
          </a:p>
          <a:p>
            <a:pPr algn="ctr"/>
            <a:r>
              <a:rPr kumimoji="1" lang="ja-JP" altLang="en-US" sz="2000" smtClean="0"/>
              <a:t>新規のパスワード</a:t>
            </a:r>
            <a:endParaRPr kumimoji="1" lang="en-US" altLang="ja-JP" sz="2000"/>
          </a:p>
          <a:p>
            <a:pPr algn="ctr"/>
            <a:r>
              <a:rPr kumimoji="1" lang="en-US" altLang="ja-JP" sz="2000"/>
              <a:t>	</a:t>
            </a:r>
            <a:endParaRPr kumimoji="1" lang="en-US" altLang="ja-JP" sz="2000" smtClean="0"/>
          </a:p>
          <a:p>
            <a:pPr algn="ctr"/>
            <a:r>
              <a:rPr lang="ja-JP" altLang="en-US" sz="2000" smtClean="0"/>
              <a:t>パスワードの確認</a:t>
            </a:r>
            <a:endParaRPr lang="en-US" altLang="ja-JP" sz="2000"/>
          </a:p>
          <a:p>
            <a:endParaRPr kumimoji="1" lang="en-US" altLang="ja-JP" sz="2000"/>
          </a:p>
        </p:txBody>
      </p:sp>
      <p:sp>
        <p:nvSpPr>
          <p:cNvPr id="9" name="正方形/長方形 8"/>
          <p:cNvSpPr/>
          <p:nvPr/>
        </p:nvSpPr>
        <p:spPr>
          <a:xfrm>
            <a:off x="5245345" y="4071091"/>
            <a:ext cx="1701311" cy="263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5245345" y="3429000"/>
            <a:ext cx="1701311" cy="263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912952" y="4648351"/>
            <a:ext cx="2366098" cy="3196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ja-JP" altLang="en-US" smtClean="0">
                <a:ln>
                  <a:solidFill>
                    <a:schemeClr val="tx1"/>
                  </a:solidFill>
                </a:ln>
              </a:rPr>
              <a:t>パスワード変更完了</a:t>
            </a:r>
            <a:endParaRPr kumimoji="1" lang="ja-JP" altLang="en-US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75373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xmlns="" id="{4491D832-B3BD-4107-BFD3-B20B047E20FE}"/>
              </a:ext>
            </a:extLst>
          </p:cNvPr>
          <p:cNvSpPr/>
          <p:nvPr/>
        </p:nvSpPr>
        <p:spPr>
          <a:xfrm>
            <a:off x="2" y="408460"/>
            <a:ext cx="12191999" cy="64495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（home.jspへ自動遷移）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xmlns="" id="{9F045701-71CF-46BE-8256-D4F5DF937D68}"/>
              </a:ext>
            </a:extLst>
          </p:cNvPr>
          <p:cNvSpPr/>
          <p:nvPr/>
        </p:nvSpPr>
        <p:spPr>
          <a:xfrm>
            <a:off x="0" y="0"/>
            <a:ext cx="12192000" cy="478971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pc="-1" smtClean="0">
                <a:solidFill>
                  <a:srgbClr val="FFFFFF"/>
                </a:solidFill>
                <a:latin typeface="Calibri"/>
              </a:rPr>
              <a:t>header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" name="CustomShape 5">
            <a:extLst>
              <a:ext uri="{FF2B5EF4-FFF2-40B4-BE49-F238E27FC236}">
                <a16:creationId xmlns:a16="http://schemas.microsoft.com/office/drawing/2014/main" xmlns="" id="{1EF40671-F43C-456B-82CE-1387ACDD3A9D}"/>
              </a:ext>
            </a:extLst>
          </p:cNvPr>
          <p:cNvSpPr/>
          <p:nvPr/>
        </p:nvSpPr>
        <p:spPr>
          <a:xfrm>
            <a:off x="5106575" y="2590526"/>
            <a:ext cx="5692628" cy="3407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400" b="0" strike="noStrike" spc="-1">
                <a:solidFill>
                  <a:srgbClr val="000000"/>
                </a:solidFill>
                <a:latin typeface="Calibri"/>
                <a:ea typeface="DejaVu Sans"/>
              </a:rPr>
              <a:t>ロゴ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6" name="CustomShape 5">
            <a:extLst>
              <a:ext uri="{FF2B5EF4-FFF2-40B4-BE49-F238E27FC236}">
                <a16:creationId xmlns:a16="http://schemas.microsoft.com/office/drawing/2014/main" xmlns="" id="{E3D26E29-6C69-4C1B-AA10-7670709BEB31}"/>
              </a:ext>
            </a:extLst>
          </p:cNvPr>
          <p:cNvSpPr/>
          <p:nvPr/>
        </p:nvSpPr>
        <p:spPr>
          <a:xfrm>
            <a:off x="3702840" y="2237772"/>
            <a:ext cx="4628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err="1">
                <a:solidFill>
                  <a:srgbClr val="000000"/>
                </a:solidFill>
                <a:latin typeface="Calibri"/>
                <a:ea typeface="DejaVu Sans"/>
              </a:rPr>
              <a:t>背景画像</a:t>
            </a:r>
            <a:endParaRPr lang="en-US" sz="1800" b="1" strike="noStrike" spc="-1">
              <a:latin typeface="Arial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xmlns="" id="{026148BF-2FD2-4F45-8566-471DC6AA9671}"/>
              </a:ext>
            </a:extLst>
          </p:cNvPr>
          <p:cNvSpPr/>
          <p:nvPr/>
        </p:nvSpPr>
        <p:spPr>
          <a:xfrm>
            <a:off x="10290629" y="5669498"/>
            <a:ext cx="2090058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spc="-1" err="1" smtClean="0">
                <a:solidFill>
                  <a:srgbClr val="000000"/>
                </a:solidFill>
                <a:latin typeface="Calibri"/>
              </a:rPr>
              <a:t>Start.jsp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xmlns="" id="{9F045701-71CF-46BE-8256-D4F5DF937D68}"/>
              </a:ext>
            </a:extLst>
          </p:cNvPr>
          <p:cNvSpPr/>
          <p:nvPr/>
        </p:nvSpPr>
        <p:spPr>
          <a:xfrm>
            <a:off x="1" y="6379029"/>
            <a:ext cx="12192000" cy="478971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footer</a:t>
            </a:r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63458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>
            <a:extLst>
              <a:ext uri="{FF2B5EF4-FFF2-40B4-BE49-F238E27FC236}">
                <a16:creationId xmlns:a16="http://schemas.microsoft.com/office/drawing/2014/main" xmlns="" id="{9F045701-71CF-46BE-8256-D4F5DF937D68}"/>
              </a:ext>
            </a:extLst>
          </p:cNvPr>
          <p:cNvSpPr/>
          <p:nvPr/>
        </p:nvSpPr>
        <p:spPr>
          <a:xfrm>
            <a:off x="0" y="0"/>
            <a:ext cx="12192000" cy="478971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pc="-1" smtClean="0">
                <a:solidFill>
                  <a:srgbClr val="FFFFFF"/>
                </a:solidFill>
                <a:latin typeface="Calibri"/>
              </a:rPr>
              <a:t>header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xmlns="" id="{9F045701-71CF-46BE-8256-D4F5DF937D68}"/>
              </a:ext>
            </a:extLst>
          </p:cNvPr>
          <p:cNvSpPr/>
          <p:nvPr/>
        </p:nvSpPr>
        <p:spPr>
          <a:xfrm>
            <a:off x="1" y="6379029"/>
            <a:ext cx="12192000" cy="478971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footer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-1" y="478972"/>
            <a:ext cx="12192001" cy="59000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588002" y="5833332"/>
            <a:ext cx="660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smtClean="0"/>
              <a:t>myPageChangePasswordComplete.jsp</a:t>
            </a:r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3265034" y="1203981"/>
            <a:ext cx="5661933" cy="2526191"/>
          </a:xfrm>
          <a:prstGeom prst="roundRect">
            <a:avLst>
              <a:gd name="adj" fmla="val 628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019423" y="2073081"/>
            <a:ext cx="6153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smtClean="0"/>
              <a:t>パスワードの変更が</a:t>
            </a:r>
            <a:r>
              <a:rPr kumimoji="1" lang="ja-JP" altLang="en-US" b="1" smtClean="0"/>
              <a:t>完了しました</a:t>
            </a:r>
            <a:endParaRPr kumimoji="1" lang="en-US" altLang="ja-JP" b="1" smtClean="0"/>
          </a:p>
          <a:p>
            <a:pPr algn="ctr"/>
            <a:endParaRPr kumimoji="1" lang="en-US" altLang="ja-JP"/>
          </a:p>
          <a:p>
            <a:pPr algn="ctr"/>
            <a:r>
              <a:rPr lang="ja-JP" altLang="en-US" u="sng" smtClean="0">
                <a:solidFill>
                  <a:schemeClr val="accent5"/>
                </a:solidFill>
              </a:rPr>
              <a:t>マイページへ戻る</a:t>
            </a:r>
            <a:endParaRPr kumimoji="1" lang="ja-JP" altLang="en-US" u="sng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373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-1" y="478972"/>
            <a:ext cx="12192001" cy="59000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1231901" y="492198"/>
            <a:ext cx="9742714" cy="5900057"/>
          </a:xfrm>
          <a:prstGeom prst="roundRect">
            <a:avLst>
              <a:gd name="adj" fmla="val 628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xmlns="" id="{9F045701-71CF-46BE-8256-D4F5DF937D68}"/>
              </a:ext>
            </a:extLst>
          </p:cNvPr>
          <p:cNvSpPr/>
          <p:nvPr/>
        </p:nvSpPr>
        <p:spPr>
          <a:xfrm>
            <a:off x="0" y="0"/>
            <a:ext cx="12192000" cy="478971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pc="-1" smtClean="0">
                <a:solidFill>
                  <a:srgbClr val="FFFFFF"/>
                </a:solidFill>
                <a:latin typeface="Calibri"/>
              </a:rPr>
              <a:t>header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xmlns="" id="{9F045701-71CF-46BE-8256-D4F5DF937D68}"/>
              </a:ext>
            </a:extLst>
          </p:cNvPr>
          <p:cNvSpPr/>
          <p:nvPr/>
        </p:nvSpPr>
        <p:spPr>
          <a:xfrm>
            <a:off x="1" y="6379029"/>
            <a:ext cx="12192000" cy="478971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footer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153514" y="643971"/>
            <a:ext cx="13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u="sng">
                <a:solidFill>
                  <a:schemeClr val="accent5">
                    <a:lumMod val="75000"/>
                  </a:schemeClr>
                </a:solidFill>
              </a:rPr>
              <a:t>新商品追加</a:t>
            </a:r>
            <a:endParaRPr kumimoji="1" lang="en-US" altLang="ja-JP" u="sng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087429" y="5860545"/>
            <a:ext cx="210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err="1"/>
              <a:t>master.jsp</a:t>
            </a:r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83631" y="643971"/>
            <a:ext cx="2169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smtClean="0"/>
              <a:t>既存商品一覧</a:t>
            </a:r>
            <a:endParaRPr kumimoji="1" lang="ja-JP" altLang="en-US" sz="2400" b="1"/>
          </a:p>
        </p:txBody>
      </p:sp>
      <p:grpSp>
        <p:nvGrpSpPr>
          <p:cNvPr id="10" name="グループ化 9"/>
          <p:cNvGrpSpPr/>
          <p:nvPr/>
        </p:nvGrpSpPr>
        <p:grpSpPr>
          <a:xfrm>
            <a:off x="3663879" y="1134456"/>
            <a:ext cx="4864239" cy="4605855"/>
            <a:chOff x="3483430" y="1224140"/>
            <a:chExt cx="4864239" cy="4605855"/>
          </a:xfrm>
        </p:grpSpPr>
        <p:grpSp>
          <p:nvGrpSpPr>
            <p:cNvPr id="11" name="グループ化 10"/>
            <p:cNvGrpSpPr/>
            <p:nvPr/>
          </p:nvGrpSpPr>
          <p:grpSpPr>
            <a:xfrm>
              <a:off x="5104845" y="2730183"/>
              <a:ext cx="1621413" cy="1570983"/>
              <a:chOff x="2703847" y="1552743"/>
              <a:chExt cx="1559171" cy="1730383"/>
            </a:xfrm>
          </p:grpSpPr>
          <p:sp>
            <p:nvSpPr>
              <p:cNvPr id="36" name="正方形/長方形 35"/>
              <p:cNvSpPr/>
              <p:nvPr/>
            </p:nvSpPr>
            <p:spPr>
              <a:xfrm>
                <a:off x="2703847" y="1552743"/>
                <a:ext cx="1559171" cy="173038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商品名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商品かな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値段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sz="1600"/>
              </a:p>
            </p:txBody>
          </p:sp>
          <p:sp>
            <p:nvSpPr>
              <p:cNvPr id="37" name="正方形/長方形 36"/>
              <p:cNvSpPr/>
              <p:nvPr/>
            </p:nvSpPr>
            <p:spPr>
              <a:xfrm>
                <a:off x="2985206" y="1732434"/>
                <a:ext cx="943702" cy="83664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kumimoji="1" lang="en-US" altLang="ja-JP"/>
                  <a:t>Image</a:t>
                </a:r>
              </a:p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5104845" y="1224140"/>
              <a:ext cx="1621413" cy="1538514"/>
              <a:chOff x="2703846" y="1593612"/>
              <a:chExt cx="1559171" cy="1694620"/>
            </a:xfrm>
          </p:grpSpPr>
          <p:sp>
            <p:nvSpPr>
              <p:cNvPr id="34" name="正方形/長方形 33"/>
              <p:cNvSpPr/>
              <p:nvPr/>
            </p:nvSpPr>
            <p:spPr>
              <a:xfrm>
                <a:off x="2703846" y="1593612"/>
                <a:ext cx="1559171" cy="16946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商品名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商品かな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値段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sz="1600"/>
              </a:p>
            </p:txBody>
          </p:sp>
          <p:sp>
            <p:nvSpPr>
              <p:cNvPr id="35" name="正方形/長方形 34"/>
              <p:cNvSpPr/>
              <p:nvPr/>
            </p:nvSpPr>
            <p:spPr>
              <a:xfrm>
                <a:off x="2985206" y="1732434"/>
                <a:ext cx="943702" cy="83664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kumimoji="1" lang="en-US" altLang="ja-JP"/>
                  <a:t>Image</a:t>
                </a:r>
              </a:p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5104843" y="4301167"/>
              <a:ext cx="1621413" cy="1528827"/>
              <a:chOff x="2703844" y="1588507"/>
              <a:chExt cx="1559171" cy="1683950"/>
            </a:xfrm>
          </p:grpSpPr>
          <p:sp>
            <p:nvSpPr>
              <p:cNvPr id="32" name="正方形/長方形 31"/>
              <p:cNvSpPr/>
              <p:nvPr/>
            </p:nvSpPr>
            <p:spPr>
              <a:xfrm>
                <a:off x="2703844" y="1588507"/>
                <a:ext cx="1559171" cy="168395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商品名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商品かな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値段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sz="1600"/>
              </a:p>
            </p:txBody>
          </p:sp>
          <p:sp>
            <p:nvSpPr>
              <p:cNvPr id="33" name="正方形/長方形 32"/>
              <p:cNvSpPr/>
              <p:nvPr/>
            </p:nvSpPr>
            <p:spPr>
              <a:xfrm>
                <a:off x="2985206" y="1732434"/>
                <a:ext cx="943702" cy="83664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kumimoji="1" lang="en-US" altLang="ja-JP"/>
                  <a:t>Image</a:t>
                </a:r>
              </a:p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3483430" y="1226691"/>
              <a:ext cx="1621413" cy="1538514"/>
              <a:chOff x="2703844" y="1609581"/>
              <a:chExt cx="1559171" cy="1694620"/>
            </a:xfrm>
          </p:grpSpPr>
          <p:sp>
            <p:nvSpPr>
              <p:cNvPr id="30" name="正方形/長方形 29"/>
              <p:cNvSpPr/>
              <p:nvPr/>
            </p:nvSpPr>
            <p:spPr>
              <a:xfrm>
                <a:off x="2703844" y="1609581"/>
                <a:ext cx="1559171" cy="16946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商品名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商品かな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値段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sz="1600"/>
              </a:p>
            </p:txBody>
          </p:sp>
          <p:sp>
            <p:nvSpPr>
              <p:cNvPr id="31" name="正方形/長方形 30"/>
              <p:cNvSpPr/>
              <p:nvPr/>
            </p:nvSpPr>
            <p:spPr>
              <a:xfrm>
                <a:off x="2985206" y="1732434"/>
                <a:ext cx="943702" cy="83664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kumimoji="1" lang="en-US" altLang="ja-JP"/>
                  <a:t>Image</a:t>
                </a:r>
              </a:p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" name="グループ化 14"/>
            <p:cNvGrpSpPr/>
            <p:nvPr/>
          </p:nvGrpSpPr>
          <p:grpSpPr>
            <a:xfrm>
              <a:off x="6726256" y="1226691"/>
              <a:ext cx="1621413" cy="1538514"/>
              <a:chOff x="2703844" y="1609581"/>
              <a:chExt cx="1559171" cy="1694620"/>
            </a:xfrm>
          </p:grpSpPr>
          <p:sp>
            <p:nvSpPr>
              <p:cNvPr id="28" name="正方形/長方形 27"/>
              <p:cNvSpPr/>
              <p:nvPr/>
            </p:nvSpPr>
            <p:spPr>
              <a:xfrm>
                <a:off x="2703844" y="1609581"/>
                <a:ext cx="1559171" cy="16946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商品名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商品かな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値段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sz="1600"/>
              </a:p>
            </p:txBody>
          </p:sp>
          <p:sp>
            <p:nvSpPr>
              <p:cNvPr id="29" name="正方形/長方形 28"/>
              <p:cNvSpPr/>
              <p:nvPr/>
            </p:nvSpPr>
            <p:spPr>
              <a:xfrm>
                <a:off x="2985206" y="1732434"/>
                <a:ext cx="943702" cy="83664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kumimoji="1" lang="en-US" altLang="ja-JP"/>
                  <a:t>Image</a:t>
                </a:r>
              </a:p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" name="グループ化 15"/>
            <p:cNvGrpSpPr/>
            <p:nvPr/>
          </p:nvGrpSpPr>
          <p:grpSpPr>
            <a:xfrm>
              <a:off x="6726256" y="2762654"/>
              <a:ext cx="1621413" cy="1538514"/>
              <a:chOff x="2703844" y="1577838"/>
              <a:chExt cx="1559171" cy="1694620"/>
            </a:xfrm>
          </p:grpSpPr>
          <p:sp>
            <p:nvSpPr>
              <p:cNvPr id="26" name="正方形/長方形 25"/>
              <p:cNvSpPr/>
              <p:nvPr/>
            </p:nvSpPr>
            <p:spPr>
              <a:xfrm>
                <a:off x="2703844" y="1577838"/>
                <a:ext cx="1559171" cy="16946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商品名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商品かな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値段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sz="1600"/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2985206" y="1732434"/>
                <a:ext cx="943702" cy="83664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kumimoji="1" lang="en-US" altLang="ja-JP"/>
                  <a:t>Image</a:t>
                </a:r>
              </a:p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" name="グループ化 16"/>
            <p:cNvGrpSpPr/>
            <p:nvPr/>
          </p:nvGrpSpPr>
          <p:grpSpPr>
            <a:xfrm>
              <a:off x="3483430" y="2762654"/>
              <a:ext cx="1621413" cy="1538514"/>
              <a:chOff x="2703844" y="1577838"/>
              <a:chExt cx="1559171" cy="1694620"/>
            </a:xfrm>
          </p:grpSpPr>
          <p:sp>
            <p:nvSpPr>
              <p:cNvPr id="24" name="正方形/長方形 23"/>
              <p:cNvSpPr/>
              <p:nvPr/>
            </p:nvSpPr>
            <p:spPr>
              <a:xfrm>
                <a:off x="2703844" y="1577838"/>
                <a:ext cx="1559171" cy="16946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商品名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商品かな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値段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sz="1600"/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2985206" y="1732434"/>
                <a:ext cx="943702" cy="83664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kumimoji="1" lang="en-US" altLang="ja-JP"/>
                  <a:t>Image</a:t>
                </a:r>
              </a:p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8" name="グループ化 17"/>
            <p:cNvGrpSpPr/>
            <p:nvPr/>
          </p:nvGrpSpPr>
          <p:grpSpPr>
            <a:xfrm>
              <a:off x="6726256" y="4291481"/>
              <a:ext cx="1621413" cy="1538514"/>
              <a:chOff x="2703844" y="1567168"/>
              <a:chExt cx="1559171" cy="1694620"/>
            </a:xfrm>
          </p:grpSpPr>
          <p:sp>
            <p:nvSpPr>
              <p:cNvPr id="22" name="正方形/長方形 21"/>
              <p:cNvSpPr/>
              <p:nvPr/>
            </p:nvSpPr>
            <p:spPr>
              <a:xfrm>
                <a:off x="2703844" y="1567168"/>
                <a:ext cx="1559171" cy="16946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商品名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商品かな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値段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sz="1600"/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2985206" y="1732434"/>
                <a:ext cx="943702" cy="83664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kumimoji="1" lang="en-US" altLang="ja-JP"/>
                  <a:t>Image</a:t>
                </a:r>
              </a:p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" name="グループ化 18"/>
            <p:cNvGrpSpPr/>
            <p:nvPr/>
          </p:nvGrpSpPr>
          <p:grpSpPr>
            <a:xfrm>
              <a:off x="3483430" y="4291481"/>
              <a:ext cx="1621413" cy="1538514"/>
              <a:chOff x="2703844" y="1577838"/>
              <a:chExt cx="1559171" cy="1694620"/>
            </a:xfrm>
          </p:grpSpPr>
          <p:sp>
            <p:nvSpPr>
              <p:cNvPr id="20" name="正方形/長方形 19"/>
              <p:cNvSpPr/>
              <p:nvPr/>
            </p:nvSpPr>
            <p:spPr>
              <a:xfrm>
                <a:off x="2703844" y="1577838"/>
                <a:ext cx="1559171" cy="16946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endParaRPr kumimoji="1" lang="en-US" altLang="ja-JP" sz="1600"/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商品名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商品かな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400">
                    <a:solidFill>
                      <a:schemeClr val="tx1"/>
                    </a:solidFill>
                  </a:rPr>
                  <a:t>値段</a:t>
                </a:r>
                <a:endParaRPr kumimoji="1" lang="en-US" altLang="ja-JP" sz="140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sz="1600"/>
              </a:p>
            </p:txBody>
          </p:sp>
          <p:sp>
            <p:nvSpPr>
              <p:cNvPr id="21" name="正方形/長方形 20"/>
              <p:cNvSpPr/>
              <p:nvPr/>
            </p:nvSpPr>
            <p:spPr>
              <a:xfrm>
                <a:off x="2985206" y="1732434"/>
                <a:ext cx="943702" cy="83664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kumimoji="1" lang="en-US" altLang="ja-JP"/>
                  <a:t>Image</a:t>
                </a:r>
              </a:p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38" name="正方形/長方形 37"/>
          <p:cNvSpPr/>
          <p:nvPr/>
        </p:nvSpPr>
        <p:spPr>
          <a:xfrm>
            <a:off x="3984032" y="5911070"/>
            <a:ext cx="1301262" cy="297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ja-JP" altLang="en-US">
                <a:ln>
                  <a:solidFill>
                    <a:schemeClr val="tx1"/>
                  </a:solidFill>
                </a:ln>
              </a:rPr>
              <a:t>前へ</a:t>
            </a:r>
            <a:endParaRPr kumimoji="1" lang="ja-JP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6906705" y="5911070"/>
            <a:ext cx="1301262" cy="297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ja-JP" altLang="en-US">
                <a:ln>
                  <a:solidFill>
                    <a:schemeClr val="tx1"/>
                  </a:solidFill>
                </a:ln>
              </a:rPr>
              <a:t>次へ</a:t>
            </a:r>
            <a:endParaRPr kumimoji="1" lang="ja-JP" altLang="en-US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753735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-909" y="478972"/>
            <a:ext cx="12192909" cy="59000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1180669" y="595087"/>
            <a:ext cx="9830664" cy="5540838"/>
          </a:xfrm>
          <a:prstGeom prst="roundRect">
            <a:avLst>
              <a:gd name="adj" fmla="val 392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xmlns="" id="{9F045701-71CF-46BE-8256-D4F5DF937D68}"/>
              </a:ext>
            </a:extLst>
          </p:cNvPr>
          <p:cNvSpPr/>
          <p:nvPr/>
        </p:nvSpPr>
        <p:spPr>
          <a:xfrm>
            <a:off x="0" y="0"/>
            <a:ext cx="12192000" cy="478971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pc="-1" smtClean="0">
                <a:solidFill>
                  <a:srgbClr val="FFFFFF"/>
                </a:solidFill>
                <a:latin typeface="Calibri"/>
              </a:rPr>
              <a:t>header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xmlns="" id="{9F045701-71CF-46BE-8256-D4F5DF937D68}"/>
              </a:ext>
            </a:extLst>
          </p:cNvPr>
          <p:cNvSpPr/>
          <p:nvPr/>
        </p:nvSpPr>
        <p:spPr>
          <a:xfrm>
            <a:off x="1" y="6379029"/>
            <a:ext cx="12192000" cy="478971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footer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895729" y="1384755"/>
            <a:ext cx="419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ファイル名</a:t>
            </a:r>
            <a:r>
              <a:rPr kumimoji="1" lang="en-US" altLang="ja-JP" smtClean="0"/>
              <a:t>________________</a:t>
            </a:r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7498917" y="1879991"/>
            <a:ext cx="2486006" cy="178087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ja-JP"/>
              <a:t>image</a:t>
            </a:r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530707" y="696749"/>
            <a:ext cx="392431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err="1"/>
              <a:t>-</a:t>
            </a:r>
            <a:r>
              <a:rPr kumimoji="1" lang="ja-JP" altLang="en-US" b="1" smtClean="0"/>
              <a:t>商品情報を入力して下さい</a:t>
            </a:r>
            <a:r>
              <a:rPr kumimoji="1" lang="en-US" altLang="ja-JP" b="1" smtClean="0"/>
              <a:t>-</a:t>
            </a:r>
          </a:p>
          <a:p>
            <a:endParaRPr kumimoji="1" lang="en-US" altLang="ja-JP" smtClean="0"/>
          </a:p>
          <a:p>
            <a:r>
              <a:rPr kumimoji="1" lang="ja-JP" altLang="en-US" smtClean="0"/>
              <a:t>商</a:t>
            </a:r>
            <a:r>
              <a:rPr kumimoji="1" lang="ja-JP" altLang="en-US"/>
              <a:t>品名</a:t>
            </a:r>
            <a:endParaRPr kumimoji="1" lang="en-US" altLang="ja-JP"/>
          </a:p>
          <a:p>
            <a:endParaRPr kumimoji="1" lang="en-US" altLang="ja-JP"/>
          </a:p>
          <a:p>
            <a:r>
              <a:rPr kumimoji="1" lang="ja-JP" altLang="en-US"/>
              <a:t>商品かな</a:t>
            </a:r>
            <a:endParaRPr kumimoji="1" lang="en-US" altLang="ja-JP"/>
          </a:p>
          <a:p>
            <a:endParaRPr kumimoji="1" lang="en-US" altLang="ja-JP"/>
          </a:p>
          <a:p>
            <a:r>
              <a:rPr kumimoji="1" lang="ja-JP" altLang="en-US"/>
              <a:t>商品詳細</a:t>
            </a:r>
            <a:endParaRPr kumimoji="1" lang="en-US" altLang="ja-JP"/>
          </a:p>
          <a:p>
            <a:endParaRPr kumimoji="1" lang="en-US" altLang="ja-JP"/>
          </a:p>
          <a:p>
            <a:r>
              <a:rPr kumimoji="1" lang="ja-JP" altLang="en-US"/>
              <a:t>カテゴリ</a:t>
            </a:r>
            <a:endParaRPr kumimoji="1" lang="en-US" altLang="ja-JP"/>
          </a:p>
          <a:p>
            <a:r>
              <a:rPr kumimoji="1" lang="ja-JP" altLang="en-US"/>
              <a:t>〇バーガー</a:t>
            </a:r>
            <a:endParaRPr kumimoji="1" lang="en-US" altLang="ja-JP"/>
          </a:p>
          <a:p>
            <a:r>
              <a:rPr kumimoji="1" lang="ja-JP" altLang="en-US"/>
              <a:t>〇飲み物</a:t>
            </a:r>
            <a:endParaRPr kumimoji="1" lang="en-US" altLang="ja-JP"/>
          </a:p>
          <a:p>
            <a:r>
              <a:rPr kumimoji="1" lang="ja-JP" altLang="en-US"/>
              <a:t>〇サイドメニュー</a:t>
            </a:r>
            <a:endParaRPr kumimoji="1" lang="en-US" altLang="ja-JP"/>
          </a:p>
          <a:p>
            <a:r>
              <a:rPr kumimoji="1" lang="ja-JP" altLang="en-US"/>
              <a:t>〇セット</a:t>
            </a:r>
            <a:endParaRPr kumimoji="1" lang="en-US" altLang="ja-JP"/>
          </a:p>
          <a:p>
            <a:r>
              <a:rPr kumimoji="1" lang="en-US" altLang="ja-JP"/>
              <a:t>	</a:t>
            </a:r>
            <a:r>
              <a:rPr kumimoji="1" lang="ja-JP" altLang="en-US" smtClean="0"/>
              <a:t>　値段</a:t>
            </a:r>
            <a:r>
              <a:rPr kumimoji="1" lang="en-US" altLang="ja-JP"/>
              <a:t>	</a:t>
            </a:r>
            <a:r>
              <a:rPr kumimoji="1" lang="en-US" altLang="ja-JP" smtClean="0"/>
              <a:t>	</a:t>
            </a:r>
            <a:r>
              <a:rPr kumimoji="1" lang="ja-JP" altLang="en-US" smtClean="0"/>
              <a:t>　円</a:t>
            </a:r>
            <a:endParaRPr kumimoji="1" lang="en-US" altLang="ja-JP"/>
          </a:p>
          <a:p>
            <a:r>
              <a:rPr kumimoji="1" lang="ja-JP" altLang="en-US"/>
              <a:t>ステータス</a:t>
            </a:r>
            <a:endParaRPr kumimoji="1" lang="en-US" altLang="ja-JP"/>
          </a:p>
          <a:p>
            <a:r>
              <a:rPr kumimoji="1" lang="ja-JP" altLang="en-US"/>
              <a:t>〇無効</a:t>
            </a:r>
            <a:endParaRPr kumimoji="1" lang="en-US" altLang="ja-JP"/>
          </a:p>
          <a:p>
            <a:r>
              <a:rPr kumimoji="1" lang="ja-JP" altLang="en-US"/>
              <a:t>〇有効</a:t>
            </a:r>
            <a:endParaRPr kumimoji="1" lang="en-US" altLang="ja-JP"/>
          </a:p>
          <a:p>
            <a:endParaRPr kumimoji="1" lang="en-US" altLang="ja-JP"/>
          </a:p>
          <a:p>
            <a:endParaRPr kumimoji="1" lang="en-US" altLang="ja-JP"/>
          </a:p>
        </p:txBody>
      </p:sp>
      <p:sp>
        <p:nvSpPr>
          <p:cNvPr id="15" name="正方形/長方形 14"/>
          <p:cNvSpPr/>
          <p:nvPr/>
        </p:nvSpPr>
        <p:spPr>
          <a:xfrm>
            <a:off x="2174019" y="1571801"/>
            <a:ext cx="2637692" cy="263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2174019" y="2638542"/>
            <a:ext cx="2637692" cy="263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3390654" y="4262144"/>
            <a:ext cx="1129743" cy="263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2174019" y="2085892"/>
            <a:ext cx="2637692" cy="263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7498916" y="3809834"/>
            <a:ext cx="1701311" cy="263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448347" y="5840546"/>
            <a:ext cx="2743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err="1"/>
              <a:t>masterAdd.jsp</a:t>
            </a:r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323603" y="5558071"/>
            <a:ext cx="1543883" cy="297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ja-JP" altLang="en-US" smtClean="0">
                <a:ln>
                  <a:solidFill>
                    <a:schemeClr val="tx1"/>
                  </a:solidFill>
                </a:ln>
              </a:rPr>
              <a:t>確認画面へ</a:t>
            </a:r>
            <a:endParaRPr kumimoji="1" lang="ja-JP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9200227" y="3809834"/>
            <a:ext cx="798746" cy="297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ja-JP" altLang="en-US">
                <a:ln>
                  <a:solidFill>
                    <a:schemeClr val="tx1"/>
                  </a:solidFill>
                </a:ln>
              </a:rPr>
              <a:t>参照</a:t>
            </a:r>
            <a:endParaRPr kumimoji="1" lang="ja-JP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498917" y="4262144"/>
            <a:ext cx="2032003" cy="297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ja-JP" altLang="en-US">
                <a:ln>
                  <a:solidFill>
                    <a:schemeClr val="tx1"/>
                  </a:solidFill>
                </a:ln>
              </a:rPr>
              <a:t>アップロード</a:t>
            </a:r>
            <a:endParaRPr kumimoji="1" lang="ja-JP" altLang="en-US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753735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-1" y="478972"/>
            <a:ext cx="12192001" cy="59000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1248229" y="740229"/>
            <a:ext cx="9710057" cy="5377190"/>
          </a:xfrm>
          <a:prstGeom prst="roundRect">
            <a:avLst>
              <a:gd name="adj" fmla="val 628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xmlns="" id="{9F045701-71CF-46BE-8256-D4F5DF937D68}"/>
              </a:ext>
            </a:extLst>
          </p:cNvPr>
          <p:cNvSpPr/>
          <p:nvPr/>
        </p:nvSpPr>
        <p:spPr>
          <a:xfrm>
            <a:off x="0" y="0"/>
            <a:ext cx="12192000" cy="478971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pc="-1" smtClean="0">
                <a:solidFill>
                  <a:srgbClr val="FFFFFF"/>
                </a:solidFill>
                <a:latin typeface="Calibri"/>
              </a:rPr>
              <a:t>header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xmlns="" id="{9F045701-71CF-46BE-8256-D4F5DF937D68}"/>
              </a:ext>
            </a:extLst>
          </p:cNvPr>
          <p:cNvSpPr/>
          <p:nvPr/>
        </p:nvSpPr>
        <p:spPr>
          <a:xfrm>
            <a:off x="1" y="6379029"/>
            <a:ext cx="12192000" cy="478971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footer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95998" y="2299207"/>
            <a:ext cx="460103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000"/>
              <a:t>商</a:t>
            </a:r>
            <a:r>
              <a:rPr kumimoji="1" lang="ja-JP" altLang="en-US" sz="2000" smtClean="0"/>
              <a:t>品名　　＿＿＿＿＿＿＿＿＿＿＿</a:t>
            </a:r>
            <a:endParaRPr kumimoji="1" lang="en-US" altLang="ja-JP" sz="2000"/>
          </a:p>
          <a:p>
            <a:pPr>
              <a:lnSpc>
                <a:spcPct val="150000"/>
              </a:lnSpc>
            </a:pPr>
            <a:r>
              <a:rPr kumimoji="1" lang="ja-JP" altLang="en-US" sz="2000"/>
              <a:t>商品</a:t>
            </a:r>
            <a:r>
              <a:rPr kumimoji="1" lang="ja-JP" altLang="en-US" sz="2000" smtClean="0"/>
              <a:t>かな　＿＿＿＿＿＿＿＿＿＿＿</a:t>
            </a:r>
            <a:endParaRPr kumimoji="1" lang="en-US" altLang="ja-JP" sz="2000"/>
          </a:p>
          <a:p>
            <a:pPr>
              <a:lnSpc>
                <a:spcPct val="150000"/>
              </a:lnSpc>
            </a:pPr>
            <a:r>
              <a:rPr kumimoji="1" lang="ja-JP" altLang="en-US" sz="2000"/>
              <a:t>商品</a:t>
            </a:r>
            <a:r>
              <a:rPr kumimoji="1" lang="ja-JP" altLang="en-US" sz="2000" smtClean="0"/>
              <a:t>詳細　＿＿＿＿＿＿＿＿＿＿＿</a:t>
            </a:r>
            <a:endParaRPr kumimoji="1" lang="en-US" altLang="ja-JP" sz="2000"/>
          </a:p>
          <a:p>
            <a:pPr>
              <a:lnSpc>
                <a:spcPct val="150000"/>
              </a:lnSpc>
            </a:pPr>
            <a:r>
              <a:rPr kumimoji="1" lang="ja-JP" altLang="en-US" sz="2000" smtClean="0"/>
              <a:t>カテゴリ　＿＿＿＿＿＿＿＿＿＿＿</a:t>
            </a:r>
            <a:endParaRPr kumimoji="1" lang="en-US" altLang="ja-JP" sz="2000"/>
          </a:p>
          <a:p>
            <a:pPr>
              <a:lnSpc>
                <a:spcPct val="150000"/>
              </a:lnSpc>
            </a:pPr>
            <a:r>
              <a:rPr kumimoji="1" lang="ja-JP" altLang="en-US" sz="2000" smtClean="0"/>
              <a:t>値段　　　＿＿＿＿＿＿＿＿＿＿＿</a:t>
            </a:r>
            <a:endParaRPr kumimoji="1" lang="en-US" altLang="ja-JP" sz="2000"/>
          </a:p>
        </p:txBody>
      </p:sp>
      <p:sp>
        <p:nvSpPr>
          <p:cNvPr id="8" name="正方形/長方形 7"/>
          <p:cNvSpPr/>
          <p:nvPr/>
        </p:nvSpPr>
        <p:spPr>
          <a:xfrm>
            <a:off x="1806156" y="1724436"/>
            <a:ext cx="3302873" cy="29754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ja-JP"/>
              <a:t>image</a:t>
            </a:r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806156" y="4699864"/>
            <a:ext cx="349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mtClean="0"/>
              <a:t>ファイル名</a:t>
            </a:r>
            <a:r>
              <a:rPr lang="en-US" altLang="ja-JP" smtClean="0"/>
              <a:t>:</a:t>
            </a:r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186056" y="5855809"/>
            <a:ext cx="4005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err="1"/>
              <a:t>masterAddConfirm.jsp</a:t>
            </a:r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735056" y="5260872"/>
            <a:ext cx="2736402" cy="3542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ja-JP" altLang="en-US" smtClean="0">
                <a:ln>
                  <a:solidFill>
                    <a:schemeClr val="tx1"/>
                  </a:solidFill>
                </a:ln>
              </a:rPr>
              <a:t>この商品を追加する</a:t>
            </a:r>
            <a:endParaRPr kumimoji="1" lang="ja-JP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019422" y="1036804"/>
            <a:ext cx="6153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smtClean="0"/>
              <a:t>商品情報を確認してください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9753735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-1" y="478972"/>
            <a:ext cx="12192001" cy="59000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3265034" y="1421695"/>
            <a:ext cx="5661933" cy="2526191"/>
          </a:xfrm>
          <a:prstGeom prst="roundRect">
            <a:avLst>
              <a:gd name="adj" fmla="val 628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xmlns="" id="{9F045701-71CF-46BE-8256-D4F5DF937D68}"/>
              </a:ext>
            </a:extLst>
          </p:cNvPr>
          <p:cNvSpPr/>
          <p:nvPr/>
        </p:nvSpPr>
        <p:spPr>
          <a:xfrm>
            <a:off x="0" y="0"/>
            <a:ext cx="12192000" cy="478971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pc="-1" smtClean="0">
                <a:solidFill>
                  <a:srgbClr val="FFFFFF"/>
                </a:solidFill>
                <a:latin typeface="Calibri"/>
              </a:rPr>
              <a:t>header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xmlns="" id="{9F045701-71CF-46BE-8256-D4F5DF937D68}"/>
              </a:ext>
            </a:extLst>
          </p:cNvPr>
          <p:cNvSpPr/>
          <p:nvPr/>
        </p:nvSpPr>
        <p:spPr>
          <a:xfrm>
            <a:off x="1" y="6379029"/>
            <a:ext cx="12192000" cy="478971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footer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069944" y="5855809"/>
            <a:ext cx="4122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err="1"/>
              <a:t>masterAddComplete.jsp</a:t>
            </a:r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019423" y="2361624"/>
            <a:ext cx="6153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/>
              <a:t>DB</a:t>
            </a:r>
            <a:r>
              <a:rPr kumimoji="1" lang="ja-JP" altLang="en-US" b="1" err="1"/>
              <a:t>への</a:t>
            </a:r>
            <a:r>
              <a:rPr kumimoji="1" lang="ja-JP" altLang="en-US" b="1"/>
              <a:t>書き込み完了</a:t>
            </a:r>
            <a:endParaRPr kumimoji="1" lang="en-US" altLang="ja-JP" b="1"/>
          </a:p>
          <a:p>
            <a:pPr algn="ctr"/>
            <a:r>
              <a:rPr kumimoji="1" lang="ja-JP" altLang="en-US" u="sng">
                <a:solidFill>
                  <a:schemeClr val="accent5"/>
                </a:solidFill>
              </a:rPr>
              <a:t>管理画面へ</a:t>
            </a:r>
          </a:p>
        </p:txBody>
      </p:sp>
    </p:spTree>
    <p:extLst>
      <p:ext uri="{BB962C8B-B14F-4D97-AF65-F5344CB8AC3E}">
        <p14:creationId xmlns:p14="http://schemas.microsoft.com/office/powerpoint/2010/main" val="975373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xmlns="" id="{2255F043-023F-427F-85A2-B45CE803911C}"/>
              </a:ext>
            </a:extLst>
          </p:cNvPr>
          <p:cNvSpPr/>
          <p:nvPr/>
        </p:nvSpPr>
        <p:spPr>
          <a:xfrm>
            <a:off x="0" y="478971"/>
            <a:ext cx="12192000" cy="63790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xmlns="" id="{105E12D6-6D64-4151-B883-0AF0C6D5E356}"/>
              </a:ext>
            </a:extLst>
          </p:cNvPr>
          <p:cNvSpPr/>
          <p:nvPr/>
        </p:nvSpPr>
        <p:spPr>
          <a:xfrm>
            <a:off x="9575263" y="6210771"/>
            <a:ext cx="2801256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0" strike="noStrike" spc="-1" err="1">
                <a:solidFill>
                  <a:srgbClr val="000000"/>
                </a:solidFill>
                <a:latin typeface="Calibri"/>
                <a:ea typeface="DejaVu Sans"/>
              </a:rPr>
              <a:t>home.jsp</a:t>
            </a:r>
            <a:r>
              <a:rPr lang="en-US" sz="4000" b="0" strike="noStrike" spc="-1">
                <a:solidFill>
                  <a:srgbClr val="000000"/>
                </a:solidFill>
                <a:latin typeface="Calibri"/>
                <a:ea typeface="DejaVu Sans"/>
              </a:rPr>
              <a:t>①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6" name="CustomShape 5">
            <a:extLst>
              <a:ext uri="{FF2B5EF4-FFF2-40B4-BE49-F238E27FC236}">
                <a16:creationId xmlns:a16="http://schemas.microsoft.com/office/drawing/2014/main" xmlns="" id="{E3D26E29-6C69-4C1B-AA10-7670709BEB31}"/>
              </a:ext>
            </a:extLst>
          </p:cNvPr>
          <p:cNvSpPr/>
          <p:nvPr/>
        </p:nvSpPr>
        <p:spPr>
          <a:xfrm>
            <a:off x="3702840" y="2019577"/>
            <a:ext cx="4628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err="1">
                <a:solidFill>
                  <a:srgbClr val="000000"/>
                </a:solidFill>
                <a:latin typeface="Calibri"/>
                <a:ea typeface="DejaVu Sans"/>
              </a:rPr>
              <a:t>背景画像</a:t>
            </a:r>
            <a:endParaRPr lang="en-US" sz="1800" b="1" strike="noStrike" spc="-1">
              <a:latin typeface="Arial"/>
            </a:endParaRPr>
          </a:p>
        </p:txBody>
      </p:sp>
      <p:sp>
        <p:nvSpPr>
          <p:cNvPr id="7" name="CustomShape 6">
            <a:extLst>
              <a:ext uri="{FF2B5EF4-FFF2-40B4-BE49-F238E27FC236}">
                <a16:creationId xmlns:a16="http://schemas.microsoft.com/office/drawing/2014/main" xmlns="" id="{3301936E-FB5B-44C1-8B05-4BBB023E36B9}"/>
              </a:ext>
            </a:extLst>
          </p:cNvPr>
          <p:cNvSpPr/>
          <p:nvPr/>
        </p:nvSpPr>
        <p:spPr>
          <a:xfrm>
            <a:off x="4743543" y="2734777"/>
            <a:ext cx="4628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400" b="0" strike="noStrike" spc="-1" err="1">
                <a:solidFill>
                  <a:srgbClr val="000000"/>
                </a:solidFill>
                <a:latin typeface="Calibri"/>
                <a:ea typeface="DejaVu Sans"/>
              </a:rPr>
              <a:t>タイトル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xmlns="" id="{9F045701-71CF-46BE-8256-D4F5DF937D68}"/>
              </a:ext>
            </a:extLst>
          </p:cNvPr>
          <p:cNvSpPr/>
          <p:nvPr/>
        </p:nvSpPr>
        <p:spPr>
          <a:xfrm>
            <a:off x="0" y="0"/>
            <a:ext cx="12192000" cy="478971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pc="-1" smtClean="0">
                <a:solidFill>
                  <a:srgbClr val="FFFFFF"/>
                </a:solidFill>
                <a:latin typeface="Calibri"/>
              </a:rPr>
              <a:t>header</a:t>
            </a:r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9311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xmlns="" id="{6EEAEEE5-B051-4DF0-BB42-CB067A88E287}"/>
              </a:ext>
            </a:extLst>
          </p:cNvPr>
          <p:cNvSpPr/>
          <p:nvPr/>
        </p:nvSpPr>
        <p:spPr>
          <a:xfrm>
            <a:off x="0" y="-1"/>
            <a:ext cx="12192000" cy="63790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角丸四角形 9"/>
          <p:cNvSpPr/>
          <p:nvPr/>
        </p:nvSpPr>
        <p:spPr>
          <a:xfrm>
            <a:off x="725714" y="3643086"/>
            <a:ext cx="10740572" cy="2165143"/>
          </a:xfrm>
          <a:prstGeom prst="roundRect">
            <a:avLst>
              <a:gd name="adj" fmla="val 628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725714" y="711342"/>
            <a:ext cx="10740572" cy="2147971"/>
          </a:xfrm>
          <a:prstGeom prst="roundRect">
            <a:avLst>
              <a:gd name="adj" fmla="val 628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CustomShape 6">
            <a:extLst>
              <a:ext uri="{FF2B5EF4-FFF2-40B4-BE49-F238E27FC236}">
                <a16:creationId xmlns:a16="http://schemas.microsoft.com/office/drawing/2014/main" xmlns="" id="{D5FF61A4-C4F4-4044-B3C4-1D623B6E187A}"/>
              </a:ext>
            </a:extLst>
          </p:cNvPr>
          <p:cNvSpPr/>
          <p:nvPr/>
        </p:nvSpPr>
        <p:spPr>
          <a:xfrm>
            <a:off x="5463919" y="1603167"/>
            <a:ext cx="1264163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Contents①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" name="CustomShape 7">
            <a:extLst>
              <a:ext uri="{FF2B5EF4-FFF2-40B4-BE49-F238E27FC236}">
                <a16:creationId xmlns:a16="http://schemas.microsoft.com/office/drawing/2014/main" xmlns="" id="{61416EDC-EF06-498C-84B9-53BF6A733CB2}"/>
              </a:ext>
            </a:extLst>
          </p:cNvPr>
          <p:cNvSpPr/>
          <p:nvPr/>
        </p:nvSpPr>
        <p:spPr>
          <a:xfrm>
            <a:off x="5420377" y="4543497"/>
            <a:ext cx="1351248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altLang="ja-JP" spc="-1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lang="en-US" sz="1800" b="0" strike="noStrike" spc="-1" smtClean="0">
                <a:solidFill>
                  <a:srgbClr val="000000"/>
                </a:solidFill>
                <a:latin typeface="Calibri"/>
                <a:ea typeface="DejaVu Sans"/>
              </a:rPr>
              <a:t>ontents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②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xmlns="" id="{105E12D6-6D64-4151-B883-0AF0C6D5E356}"/>
              </a:ext>
            </a:extLst>
          </p:cNvPr>
          <p:cNvSpPr/>
          <p:nvPr/>
        </p:nvSpPr>
        <p:spPr>
          <a:xfrm>
            <a:off x="9643952" y="5808229"/>
            <a:ext cx="28238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0" strike="noStrike" spc="-1" err="1" smtClean="0">
                <a:solidFill>
                  <a:srgbClr val="000000"/>
                </a:solidFill>
                <a:latin typeface="Calibri"/>
                <a:ea typeface="DejaVu Sans"/>
              </a:rPr>
              <a:t>home.jsp</a:t>
            </a:r>
            <a:r>
              <a:rPr lang="ja-JP" altLang="en-US" sz="4000" spc="-1">
                <a:solidFill>
                  <a:srgbClr val="000000"/>
                </a:solidFill>
                <a:latin typeface="Calibri"/>
                <a:ea typeface="DejaVu Sans"/>
              </a:rPr>
              <a:t>②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xmlns="" id="{9F045701-71CF-46BE-8256-D4F5DF937D68}"/>
              </a:ext>
            </a:extLst>
          </p:cNvPr>
          <p:cNvSpPr/>
          <p:nvPr/>
        </p:nvSpPr>
        <p:spPr>
          <a:xfrm>
            <a:off x="1" y="6379029"/>
            <a:ext cx="12192000" cy="478971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footer</a:t>
            </a:r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730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" y="478972"/>
            <a:ext cx="12192001" cy="59000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3156518" y="710195"/>
            <a:ext cx="5878966" cy="5407223"/>
          </a:xfrm>
          <a:prstGeom prst="roundRect">
            <a:avLst>
              <a:gd name="adj" fmla="val 628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xmlns="" id="{9F045701-71CF-46BE-8256-D4F5DF937D68}"/>
              </a:ext>
            </a:extLst>
          </p:cNvPr>
          <p:cNvSpPr/>
          <p:nvPr/>
        </p:nvSpPr>
        <p:spPr>
          <a:xfrm>
            <a:off x="0" y="0"/>
            <a:ext cx="12192000" cy="478971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pc="-1" smtClean="0">
                <a:solidFill>
                  <a:srgbClr val="FFFFFF"/>
                </a:solidFill>
                <a:latin typeface="Calibri"/>
              </a:rPr>
              <a:t>header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xmlns="" id="{9F045701-71CF-46BE-8256-D4F5DF937D68}"/>
              </a:ext>
            </a:extLst>
          </p:cNvPr>
          <p:cNvSpPr/>
          <p:nvPr/>
        </p:nvSpPr>
        <p:spPr>
          <a:xfrm>
            <a:off x="1" y="6379029"/>
            <a:ext cx="12192000" cy="478971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footer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363201" y="5855809"/>
            <a:ext cx="182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err="1"/>
              <a:t>login.jsp</a:t>
            </a:r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46286" y="1182871"/>
            <a:ext cx="4499428" cy="46729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2400" b="1" smtClean="0">
                <a:solidFill>
                  <a:schemeClr val="tx1"/>
                </a:solidFill>
              </a:rPr>
              <a:t>ログイン</a:t>
            </a:r>
            <a:endParaRPr kumimoji="1" lang="en-US" altLang="ja-JP" sz="2400" b="1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ja-JP" altLang="en-US" sz="2400">
                <a:solidFill>
                  <a:schemeClr val="tx1"/>
                </a:solidFill>
              </a:rPr>
              <a:t>　</a:t>
            </a:r>
            <a:r>
              <a:rPr lang="ja-JP" altLang="en-US" sz="1100">
                <a:solidFill>
                  <a:schemeClr val="tx1"/>
                </a:solidFill>
              </a:rPr>
              <a:t>ログイン情報を保存（</a:t>
            </a:r>
            <a:r>
              <a:rPr lang="ja-JP" altLang="en-US" sz="1100">
                <a:solidFill>
                  <a:schemeClr val="tx1"/>
                </a:solidFill>
              </a:rPr>
              <a:t>チェックボックス</a:t>
            </a:r>
            <a:r>
              <a:rPr lang="ja-JP" altLang="en-US" sz="1100" smtClean="0">
                <a:solidFill>
                  <a:schemeClr val="tx1"/>
                </a:solidFill>
              </a:rPr>
              <a:t>）</a:t>
            </a:r>
            <a:endParaRPr kumimoji="1" lang="en-US" altLang="ja-JP" sz="24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>
                <a:solidFill>
                  <a:schemeClr val="tx1"/>
                </a:solidFill>
              </a:rPr>
              <a:t>ログイン</a:t>
            </a:r>
            <a:r>
              <a:rPr kumimoji="1" lang="en-US" altLang="ja-JP">
                <a:solidFill>
                  <a:schemeClr val="tx1"/>
                </a:solidFill>
              </a:rPr>
              <a:t>ID</a:t>
            </a:r>
          </a:p>
          <a:p>
            <a:pPr>
              <a:lnSpc>
                <a:spcPct val="150000"/>
              </a:lnSpc>
            </a:pPr>
            <a:r>
              <a:rPr kumimoji="1" lang="ja-JP" altLang="en-US" smtClean="0">
                <a:solidFill>
                  <a:schemeClr val="tx1"/>
                </a:solidFill>
              </a:rPr>
              <a:t>パスワード</a:t>
            </a:r>
            <a:endParaRPr kumimoji="1" lang="ja-JP" altLang="en-US" sz="12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1200">
                <a:solidFill>
                  <a:schemeClr val="tx1"/>
                </a:solidFill>
              </a:rPr>
              <a:t>　　　　　　　　</a:t>
            </a:r>
            <a:endParaRPr kumimoji="1" lang="en-US" altLang="ja-JP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kumimoji="1" lang="en-US" altLang="ja-JP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>
                <a:solidFill>
                  <a:schemeClr val="tx1"/>
                </a:solidFill>
              </a:rPr>
              <a:t>パスワードを忘れたら？</a:t>
            </a:r>
            <a:endParaRPr kumimoji="1" lang="en-US" altLang="ja-JP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u="sng">
                <a:solidFill>
                  <a:schemeClr val="accent5"/>
                </a:solidFill>
              </a:rPr>
              <a:t>こちらで設定</a:t>
            </a:r>
            <a:r>
              <a:rPr kumimoji="1" lang="ja-JP" altLang="en-US" u="sng" smtClean="0">
                <a:solidFill>
                  <a:schemeClr val="accent5"/>
                </a:solidFill>
              </a:rPr>
              <a:t>しましょう</a:t>
            </a:r>
            <a:endParaRPr kumimoji="1" lang="en-US" altLang="ja-JP" u="sng" smtClean="0">
              <a:solidFill>
                <a:schemeClr val="accent5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mtClean="0">
                <a:solidFill>
                  <a:schemeClr val="tx1"/>
                </a:solidFill>
              </a:rPr>
              <a:t>ユーザー登録がお済みでない方は</a:t>
            </a:r>
            <a:endParaRPr kumimoji="1" lang="en-US" altLang="ja-JP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ja-JP" altLang="en-US" u="sng" smtClean="0">
                <a:solidFill>
                  <a:schemeClr val="accent5"/>
                </a:solidFill>
              </a:rPr>
              <a:t>新規ユーザー登録</a:t>
            </a:r>
            <a:endParaRPr kumimoji="1" lang="en-US" altLang="ja-JP" u="sng" smtClean="0">
              <a:solidFill>
                <a:schemeClr val="accent5"/>
              </a:solidFill>
            </a:endParaRPr>
          </a:p>
          <a:p>
            <a:pPr algn="ctr">
              <a:lnSpc>
                <a:spcPct val="150000"/>
              </a:lnSpc>
            </a:pPr>
            <a:endParaRPr kumimoji="1" lang="en-US" altLang="ja-JP" u="sng">
              <a:solidFill>
                <a:schemeClr val="accent5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300227" y="3401647"/>
            <a:ext cx="1301262" cy="297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ja-JP" altLang="en-US">
                <a:ln>
                  <a:solidFill>
                    <a:schemeClr val="tx1"/>
                  </a:solidFill>
                </a:ln>
              </a:rPr>
              <a:t>ログイン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5181601" y="2361042"/>
            <a:ext cx="2637692" cy="263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5181601" y="2756695"/>
            <a:ext cx="2637692" cy="263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 flipH="1">
            <a:off x="4464401" y="1972951"/>
            <a:ext cx="209198" cy="177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75373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" y="478972"/>
            <a:ext cx="12192001" cy="59000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3156518" y="710195"/>
            <a:ext cx="5878966" cy="5407223"/>
          </a:xfrm>
          <a:prstGeom prst="roundRect">
            <a:avLst>
              <a:gd name="adj" fmla="val 628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xmlns="" id="{9F045701-71CF-46BE-8256-D4F5DF937D68}"/>
              </a:ext>
            </a:extLst>
          </p:cNvPr>
          <p:cNvSpPr/>
          <p:nvPr/>
        </p:nvSpPr>
        <p:spPr>
          <a:xfrm>
            <a:off x="0" y="0"/>
            <a:ext cx="12192000" cy="478971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pc="-1" smtClean="0">
                <a:solidFill>
                  <a:srgbClr val="FFFFFF"/>
                </a:solidFill>
                <a:latin typeface="Calibri"/>
              </a:rPr>
              <a:t>header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xmlns="" id="{9F045701-71CF-46BE-8256-D4F5DF937D68}"/>
              </a:ext>
            </a:extLst>
          </p:cNvPr>
          <p:cNvSpPr/>
          <p:nvPr/>
        </p:nvSpPr>
        <p:spPr>
          <a:xfrm>
            <a:off x="1" y="6379029"/>
            <a:ext cx="12192000" cy="478971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footer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410574" y="5855809"/>
            <a:ext cx="3781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err="1"/>
              <a:t>changePassword.jsp</a:t>
            </a:r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533773" y="836590"/>
            <a:ext cx="512445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kumimoji="1" lang="ja-JP" altLang="en-US" b="1" smtClean="0"/>
              <a:t>秘密の質問に答えてください</a:t>
            </a:r>
            <a:endParaRPr lang="en-US" altLang="ja-JP" b="1"/>
          </a:p>
          <a:p>
            <a:pPr>
              <a:lnSpc>
                <a:spcPct val="250000"/>
              </a:lnSpc>
            </a:pPr>
            <a:endParaRPr kumimoji="1" lang="en-US" altLang="ja-JP" smtClean="0"/>
          </a:p>
          <a:p>
            <a:pPr>
              <a:lnSpc>
                <a:spcPct val="250000"/>
              </a:lnSpc>
            </a:pPr>
            <a:r>
              <a:rPr kumimoji="1" lang="ja-JP" altLang="en-US" sz="1600" smtClean="0"/>
              <a:t>あなた</a:t>
            </a:r>
            <a:r>
              <a:rPr kumimoji="1" lang="ja-JP" altLang="en-US" sz="1600"/>
              <a:t>のログイン</a:t>
            </a:r>
            <a:r>
              <a:rPr kumimoji="1" lang="en-US" altLang="ja-JP" sz="1600"/>
              <a:t>ID</a:t>
            </a:r>
            <a:r>
              <a:rPr kumimoji="1" lang="ja-JP" altLang="en-US" sz="1600" smtClean="0"/>
              <a:t>：</a:t>
            </a:r>
            <a:endParaRPr kumimoji="1" lang="en-US" altLang="ja-JP" sz="1600" smtClean="0"/>
          </a:p>
          <a:p>
            <a:pPr>
              <a:lnSpc>
                <a:spcPct val="250000"/>
              </a:lnSpc>
            </a:pPr>
            <a:r>
              <a:rPr lang="ja-JP" altLang="en-US" sz="1600" smtClean="0"/>
              <a:t>秘密の質問：</a:t>
            </a:r>
            <a:endParaRPr lang="en-US" altLang="ja-JP" sz="1600" smtClean="0"/>
          </a:p>
          <a:p>
            <a:pPr>
              <a:lnSpc>
                <a:spcPct val="250000"/>
              </a:lnSpc>
            </a:pPr>
            <a:r>
              <a:rPr kumimoji="1" lang="ja-JP" altLang="en-US" sz="1600" smtClean="0"/>
              <a:t>秘密の質問の答え：</a:t>
            </a:r>
            <a:endParaRPr kumimoji="1" lang="en-US" altLang="ja-JP" sz="1600"/>
          </a:p>
          <a:p>
            <a:pPr>
              <a:lnSpc>
                <a:spcPct val="250000"/>
              </a:lnSpc>
            </a:pPr>
            <a:r>
              <a:rPr kumimoji="1" lang="ja-JP" altLang="en-US" sz="1600"/>
              <a:t>新しいパスワード　：</a:t>
            </a:r>
            <a:endParaRPr kumimoji="1" lang="en-US" altLang="ja-JP" sz="1600"/>
          </a:p>
          <a:p>
            <a:pPr>
              <a:lnSpc>
                <a:spcPct val="250000"/>
              </a:lnSpc>
            </a:pPr>
            <a:r>
              <a:rPr kumimoji="1" lang="ja-JP" altLang="en-US" sz="1600"/>
              <a:t>パスワードの確認　：</a:t>
            </a:r>
            <a:endParaRPr kumimoji="1" lang="en-US" altLang="ja-JP" sz="1600"/>
          </a:p>
        </p:txBody>
      </p:sp>
      <p:sp>
        <p:nvSpPr>
          <p:cNvPr id="8" name="正方形/長方形 7"/>
          <p:cNvSpPr/>
          <p:nvPr/>
        </p:nvSpPr>
        <p:spPr>
          <a:xfrm>
            <a:off x="6020531" y="2585913"/>
            <a:ext cx="2637692" cy="263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020531" y="3114136"/>
            <a:ext cx="2637692" cy="263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ja-JP" altLang="en-US" smtClean="0"/>
              <a:t>プルダウンメニュー</a:t>
            </a:r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6020531" y="4972627"/>
            <a:ext cx="2637692" cy="263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6020531" y="3726700"/>
            <a:ext cx="2637692" cy="263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6020531" y="4334096"/>
            <a:ext cx="2637692" cy="263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5445367" y="5467133"/>
            <a:ext cx="1301262" cy="297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ja-JP" altLang="en-US">
                <a:ln>
                  <a:solidFill>
                    <a:schemeClr val="tx1"/>
                  </a:solidFill>
                </a:ln>
              </a:rPr>
              <a:t>送信</a:t>
            </a:r>
            <a:endParaRPr kumimoji="1" lang="ja-JP" altLang="en-US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75373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" y="478971"/>
            <a:ext cx="12192001" cy="59000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3156518" y="943429"/>
            <a:ext cx="5878966" cy="3614058"/>
          </a:xfrm>
          <a:prstGeom prst="roundRect">
            <a:avLst>
              <a:gd name="adj" fmla="val 628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xmlns="" id="{9F045701-71CF-46BE-8256-D4F5DF937D68}"/>
              </a:ext>
            </a:extLst>
          </p:cNvPr>
          <p:cNvSpPr/>
          <p:nvPr/>
        </p:nvSpPr>
        <p:spPr>
          <a:xfrm>
            <a:off x="0" y="0"/>
            <a:ext cx="12192000" cy="478971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pc="-1" smtClean="0">
                <a:solidFill>
                  <a:srgbClr val="FFFFFF"/>
                </a:solidFill>
                <a:latin typeface="Calibri"/>
              </a:rPr>
              <a:t>header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xmlns="" id="{9F045701-71CF-46BE-8256-D4F5DF937D68}"/>
              </a:ext>
            </a:extLst>
          </p:cNvPr>
          <p:cNvSpPr/>
          <p:nvPr/>
        </p:nvSpPr>
        <p:spPr>
          <a:xfrm>
            <a:off x="1" y="6379029"/>
            <a:ext cx="12192000" cy="478971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footer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118657" y="3244333"/>
            <a:ext cx="395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>
                <a:solidFill>
                  <a:schemeClr val="accent5"/>
                </a:solidFill>
              </a:rPr>
              <a:t>ログインからログインしてください</a:t>
            </a:r>
            <a:endParaRPr kumimoji="1" lang="en-US" altLang="ja-JP" u="sng">
              <a:solidFill>
                <a:schemeClr val="accent5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55371" y="1950322"/>
            <a:ext cx="428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/>
              <a:t>パスワード変更が完了しました。</a:t>
            </a:r>
            <a:endParaRPr kumimoji="1" lang="en-US" altLang="ja-JP" b="1"/>
          </a:p>
          <a:p>
            <a:pPr algn="ctr"/>
            <a:endParaRPr kumimoji="1" lang="en-US" altLang="ja-JP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923317" y="5855808"/>
            <a:ext cx="5268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err="1"/>
              <a:t>changePasswordComplete.jsp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5373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-1" y="478972"/>
            <a:ext cx="12192001" cy="59000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角丸四角形 18"/>
          <p:cNvSpPr/>
          <p:nvPr/>
        </p:nvSpPr>
        <p:spPr>
          <a:xfrm>
            <a:off x="1197429" y="608219"/>
            <a:ext cx="9797143" cy="5618410"/>
          </a:xfrm>
          <a:prstGeom prst="roundRect">
            <a:avLst>
              <a:gd name="adj" fmla="val 628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xmlns="" id="{9F045701-71CF-46BE-8256-D4F5DF937D68}"/>
              </a:ext>
            </a:extLst>
          </p:cNvPr>
          <p:cNvSpPr/>
          <p:nvPr/>
        </p:nvSpPr>
        <p:spPr>
          <a:xfrm>
            <a:off x="0" y="0"/>
            <a:ext cx="12192000" cy="478971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pc="-1" smtClean="0">
                <a:solidFill>
                  <a:srgbClr val="FFFFFF"/>
                </a:solidFill>
                <a:latin typeface="Calibri"/>
              </a:rPr>
              <a:t>header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xmlns="" id="{9F045701-71CF-46BE-8256-D4F5DF937D68}"/>
              </a:ext>
            </a:extLst>
          </p:cNvPr>
          <p:cNvSpPr/>
          <p:nvPr/>
        </p:nvSpPr>
        <p:spPr>
          <a:xfrm>
            <a:off x="1" y="6379029"/>
            <a:ext cx="12192000" cy="478971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footer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552213" y="5855809"/>
            <a:ext cx="2639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/>
              <a:t>userCreate.jsp</a:t>
            </a:r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01622" y="543594"/>
            <a:ext cx="7140300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 b="1" smtClean="0"/>
              <a:t>新規ユーザー登録</a:t>
            </a:r>
            <a:endParaRPr lang="en-US" altLang="ja-JP" sz="2000" b="1"/>
          </a:p>
          <a:p>
            <a:pPr>
              <a:lnSpc>
                <a:spcPct val="150000"/>
              </a:lnSpc>
            </a:pPr>
            <a:endParaRPr lang="en-US" altLang="ja-JP" sz="800"/>
          </a:p>
          <a:p>
            <a:pPr>
              <a:lnSpc>
                <a:spcPct val="150000"/>
              </a:lnSpc>
            </a:pPr>
            <a:r>
              <a:rPr kumimoji="1" lang="ja-JP" altLang="en-US" sz="1600" smtClean="0"/>
              <a:t>ログイン</a:t>
            </a:r>
            <a:r>
              <a:rPr kumimoji="1" lang="en-US" altLang="ja-JP" sz="1600" smtClean="0"/>
              <a:t>ID</a:t>
            </a:r>
            <a:r>
              <a:rPr kumimoji="1" lang="ja-JP" altLang="en-US" sz="1600" smtClean="0"/>
              <a:t>：</a:t>
            </a:r>
            <a:endParaRPr kumimoji="1" lang="en-US" altLang="ja-JP" sz="1600"/>
          </a:p>
          <a:p>
            <a:pPr>
              <a:lnSpc>
                <a:spcPct val="150000"/>
              </a:lnSpc>
            </a:pPr>
            <a:r>
              <a:rPr kumimoji="1" lang="ja-JP" altLang="en-US" sz="1600" smtClean="0"/>
              <a:t>パスワード：</a:t>
            </a:r>
            <a:endParaRPr kumimoji="1" lang="en-US" altLang="ja-JP" sz="1600"/>
          </a:p>
          <a:p>
            <a:pPr>
              <a:lnSpc>
                <a:spcPct val="150000"/>
              </a:lnSpc>
            </a:pPr>
            <a:r>
              <a:rPr kumimoji="1" lang="ja-JP" altLang="en-US" sz="1600"/>
              <a:t>パスワード</a:t>
            </a:r>
            <a:r>
              <a:rPr kumimoji="1" lang="ja-JP" altLang="en-US" sz="1600" smtClean="0"/>
              <a:t>確認：</a:t>
            </a:r>
            <a:endParaRPr kumimoji="1" lang="en-US" altLang="ja-JP" sz="1600"/>
          </a:p>
          <a:p>
            <a:pPr>
              <a:lnSpc>
                <a:spcPct val="150000"/>
              </a:lnSpc>
            </a:pPr>
            <a:r>
              <a:rPr kumimoji="1" lang="ja-JP" altLang="en-US" sz="1600"/>
              <a:t>名前</a:t>
            </a:r>
            <a:r>
              <a:rPr kumimoji="1" lang="en-US" altLang="ja-JP" sz="1600"/>
              <a:t>(</a:t>
            </a:r>
            <a:r>
              <a:rPr kumimoji="1" lang="ja-JP" altLang="en-US" sz="1600"/>
              <a:t>姓</a:t>
            </a:r>
            <a:r>
              <a:rPr kumimoji="1" lang="en-US" altLang="ja-JP" sz="1600"/>
              <a:t>)	</a:t>
            </a:r>
            <a:r>
              <a:rPr kumimoji="1" lang="ja-JP" altLang="en-US" sz="1600" smtClean="0"/>
              <a:t>：</a:t>
            </a:r>
            <a:endParaRPr kumimoji="1" lang="en-US" altLang="ja-JP" sz="1600"/>
          </a:p>
          <a:p>
            <a:pPr>
              <a:lnSpc>
                <a:spcPct val="150000"/>
              </a:lnSpc>
            </a:pPr>
            <a:r>
              <a:rPr kumimoji="1" lang="ja-JP" altLang="en-US" sz="1600"/>
              <a:t>名前</a:t>
            </a:r>
            <a:r>
              <a:rPr kumimoji="1" lang="en-US" altLang="ja-JP" sz="1600"/>
              <a:t>(</a:t>
            </a:r>
            <a:r>
              <a:rPr kumimoji="1" lang="ja-JP" altLang="en-US" sz="1600"/>
              <a:t>名</a:t>
            </a:r>
            <a:r>
              <a:rPr kumimoji="1" lang="en-US" altLang="ja-JP" sz="1600"/>
              <a:t>)	</a:t>
            </a:r>
            <a:r>
              <a:rPr kumimoji="1" lang="ja-JP" altLang="en-US" sz="1600" smtClean="0"/>
              <a:t>：</a:t>
            </a:r>
            <a:endParaRPr kumimoji="1" lang="en-US" altLang="ja-JP" sz="1600"/>
          </a:p>
          <a:p>
            <a:pPr>
              <a:lnSpc>
                <a:spcPct val="150000"/>
              </a:lnSpc>
            </a:pPr>
            <a:r>
              <a:rPr kumimoji="1" lang="ja-JP" altLang="en-US" sz="1600"/>
              <a:t>ふりがな</a:t>
            </a:r>
            <a:r>
              <a:rPr kumimoji="1" lang="en-US" altLang="ja-JP" sz="1600"/>
              <a:t>(</a:t>
            </a:r>
            <a:r>
              <a:rPr kumimoji="1" lang="ja-JP" altLang="en-US" sz="1600"/>
              <a:t>姓</a:t>
            </a:r>
            <a:r>
              <a:rPr kumimoji="1" lang="en-US" altLang="ja-JP" sz="1600"/>
              <a:t>) </a:t>
            </a:r>
            <a:r>
              <a:rPr kumimoji="1" lang="ja-JP" altLang="en-US" sz="1600" smtClean="0"/>
              <a:t>：</a:t>
            </a:r>
            <a:endParaRPr kumimoji="1" lang="en-US" altLang="ja-JP" sz="1600"/>
          </a:p>
          <a:p>
            <a:pPr>
              <a:lnSpc>
                <a:spcPct val="150000"/>
              </a:lnSpc>
            </a:pPr>
            <a:r>
              <a:rPr kumimoji="1" lang="ja-JP" altLang="en-US" sz="1600"/>
              <a:t>ふりがな</a:t>
            </a:r>
            <a:r>
              <a:rPr kumimoji="1" lang="en-US" altLang="ja-JP" sz="1600"/>
              <a:t>(</a:t>
            </a:r>
            <a:r>
              <a:rPr kumimoji="1" lang="ja-JP" altLang="en-US" sz="1600"/>
              <a:t>名</a:t>
            </a:r>
            <a:r>
              <a:rPr kumimoji="1" lang="en-US" altLang="ja-JP" sz="1600"/>
              <a:t>) </a:t>
            </a:r>
            <a:r>
              <a:rPr kumimoji="1" lang="ja-JP" altLang="en-US" sz="1600" smtClean="0"/>
              <a:t>：</a:t>
            </a:r>
            <a:endParaRPr kumimoji="1" lang="en-US" altLang="ja-JP" sz="1600"/>
          </a:p>
          <a:p>
            <a:pPr>
              <a:lnSpc>
                <a:spcPct val="150000"/>
              </a:lnSpc>
            </a:pPr>
            <a:r>
              <a:rPr kumimoji="1" lang="ja-JP" altLang="en-US" sz="1600"/>
              <a:t>名前</a:t>
            </a:r>
            <a:r>
              <a:rPr kumimoji="1" lang="en-US" altLang="ja-JP" sz="1600"/>
              <a:t>(</a:t>
            </a:r>
            <a:r>
              <a:rPr kumimoji="1" lang="ja-JP" altLang="en-US" sz="1600"/>
              <a:t>名</a:t>
            </a:r>
            <a:r>
              <a:rPr kumimoji="1" lang="en-US" altLang="ja-JP" sz="1600"/>
              <a:t>)	</a:t>
            </a:r>
            <a:r>
              <a:rPr kumimoji="1" lang="ja-JP" altLang="en-US" sz="1600" smtClean="0"/>
              <a:t>：</a:t>
            </a:r>
            <a:endParaRPr kumimoji="1" lang="en-US" altLang="ja-JP" sz="1600"/>
          </a:p>
          <a:p>
            <a:pPr>
              <a:lnSpc>
                <a:spcPct val="150000"/>
              </a:lnSpc>
            </a:pPr>
            <a:r>
              <a:rPr kumimoji="1" lang="ja-JP" altLang="en-US" sz="1600" smtClean="0"/>
              <a:t>性別：　　　　　　　　　　　　　　　　〇男</a:t>
            </a:r>
            <a:r>
              <a:rPr kumimoji="1" lang="ja-JP" altLang="en-US" sz="1600"/>
              <a:t>　〇女</a:t>
            </a:r>
            <a:endParaRPr kumimoji="1" lang="en-US" altLang="ja-JP" sz="1600"/>
          </a:p>
          <a:p>
            <a:pPr>
              <a:lnSpc>
                <a:spcPct val="150000"/>
              </a:lnSpc>
            </a:pPr>
            <a:r>
              <a:rPr kumimoji="1" lang="ja-JP" altLang="en-US" sz="1600" smtClean="0"/>
              <a:t>メールアドレス：</a:t>
            </a:r>
            <a:endParaRPr lang="en-US" altLang="ja-JP" sz="1600"/>
          </a:p>
          <a:p>
            <a:pPr>
              <a:lnSpc>
                <a:spcPct val="150000"/>
              </a:lnSpc>
            </a:pPr>
            <a:r>
              <a:rPr kumimoji="1" lang="ja-JP" altLang="en-US" sz="1600" smtClean="0"/>
              <a:t>秘密</a:t>
            </a:r>
            <a:r>
              <a:rPr kumimoji="1" lang="ja-JP" altLang="en-US" sz="1600"/>
              <a:t>の</a:t>
            </a:r>
            <a:r>
              <a:rPr kumimoji="1" lang="ja-JP" altLang="en-US" sz="1600" smtClean="0"/>
              <a:t>質問：</a:t>
            </a:r>
            <a:endParaRPr kumimoji="1" lang="en-US" altLang="ja-JP" sz="1600"/>
          </a:p>
          <a:p>
            <a:pPr>
              <a:lnSpc>
                <a:spcPct val="150000"/>
              </a:lnSpc>
            </a:pPr>
            <a:r>
              <a:rPr kumimoji="1" lang="ja-JP" altLang="en-US" sz="1600" smtClean="0"/>
              <a:t>秘密の質問の答え：</a:t>
            </a:r>
            <a:endParaRPr kumimoji="1" lang="en-US" altLang="ja-JP" sz="1600" smtClean="0"/>
          </a:p>
          <a:p>
            <a:pPr>
              <a:lnSpc>
                <a:spcPct val="150000"/>
              </a:lnSpc>
            </a:pPr>
            <a:endParaRPr kumimoji="1" lang="en-US" altLang="ja-JP"/>
          </a:p>
        </p:txBody>
      </p:sp>
      <p:sp>
        <p:nvSpPr>
          <p:cNvPr id="7" name="正方形/長方形 6"/>
          <p:cNvSpPr/>
          <p:nvPr/>
        </p:nvSpPr>
        <p:spPr>
          <a:xfrm>
            <a:off x="6095999" y="1277300"/>
            <a:ext cx="2637692" cy="263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095999" y="1605102"/>
            <a:ext cx="2637692" cy="263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096001" y="2382001"/>
            <a:ext cx="2637692" cy="263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6095999" y="1994657"/>
            <a:ext cx="2637692" cy="263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6095999" y="2751713"/>
            <a:ext cx="2637692" cy="263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6096001" y="3127162"/>
            <a:ext cx="2637692" cy="263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6096001" y="4527069"/>
            <a:ext cx="2637692" cy="263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6095999" y="3847173"/>
            <a:ext cx="2637692" cy="263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096001" y="3488763"/>
            <a:ext cx="2637692" cy="263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6096001" y="4884493"/>
            <a:ext cx="2637692" cy="263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ja-JP" altLang="en-US"/>
              <a:t>プルダウンメニュー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6095999" y="5246681"/>
            <a:ext cx="2637692" cy="263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5331431" y="5707293"/>
            <a:ext cx="1301262" cy="297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ja-JP" altLang="en-US">
                <a:ln>
                  <a:solidFill>
                    <a:schemeClr val="tx1"/>
                  </a:solidFill>
                </a:ln>
              </a:rPr>
              <a:t>登録</a:t>
            </a:r>
            <a:endParaRPr kumimoji="1" lang="ja-JP" altLang="en-US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75373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727</Words>
  <Application>Microsoft Office PowerPoint</Application>
  <PresentationFormat>ユーザー設定</PresentationFormat>
  <Paragraphs>613</Paragraphs>
  <Slides>34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34</vt:i4>
      </vt:variant>
    </vt:vector>
  </HeadingPairs>
  <TitlesOfParts>
    <vt:vector size="35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細田 明</dc:creator>
  <cp:lastModifiedBy>owner</cp:lastModifiedBy>
  <cp:revision>35</cp:revision>
  <dcterms:created xsi:type="dcterms:W3CDTF">2018-05-16T07:05:16Z</dcterms:created>
  <dcterms:modified xsi:type="dcterms:W3CDTF">2018-05-16T21:29:27Z</dcterms:modified>
</cp:coreProperties>
</file>