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64" r:id="rId3"/>
    <p:sldMasterId id="2147483667" r:id="rId4"/>
    <p:sldMasterId id="2147483699" r:id="rId5"/>
  </p:sldMasterIdLst>
  <p:notesMasterIdLst>
    <p:notesMasterId r:id="rId13"/>
  </p:notesMasterIdLst>
  <p:handoutMasterIdLst>
    <p:handoutMasterId r:id="rId14"/>
  </p:handoutMasterIdLst>
  <p:sldIdLst>
    <p:sldId id="328" r:id="rId6"/>
    <p:sldId id="391" r:id="rId7"/>
    <p:sldId id="392" r:id="rId8"/>
    <p:sldId id="393" r:id="rId9"/>
    <p:sldId id="395" r:id="rId10"/>
    <p:sldId id="394" r:id="rId11"/>
    <p:sldId id="39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88"/>
    <a:srgbClr val="FF6C67"/>
    <a:srgbClr val="00C8CB"/>
    <a:srgbClr val="40A0A1"/>
    <a:srgbClr val="FFFFFD"/>
    <a:srgbClr val="FFFDFF"/>
    <a:srgbClr val="FDFFFF"/>
    <a:srgbClr val="FEFEFE"/>
    <a:srgbClr val="FEFFFE"/>
    <a:srgbClr val="FF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66"/>
    <p:restoredTop sz="83126"/>
  </p:normalViewPr>
  <p:slideViewPr>
    <p:cSldViewPr snapToGrid="0" snapToObjects="1">
      <p:cViewPr>
        <p:scale>
          <a:sx n="124" d="100"/>
          <a:sy n="124" d="100"/>
        </p:scale>
        <p:origin x="872" y="264"/>
      </p:cViewPr>
      <p:guideLst/>
    </p:cSldViewPr>
  </p:slideViewPr>
  <p:notesTextViewPr>
    <p:cViewPr>
      <p:scale>
        <a:sx n="114" d="100"/>
        <a:sy n="114" d="100"/>
      </p:scale>
      <p:origin x="0" y="0"/>
    </p:cViewPr>
  </p:notesTextViewPr>
  <p:sorterViewPr>
    <p:cViewPr varScale="1">
      <p:scale>
        <a:sx n="100" d="100"/>
        <a:sy n="100" d="100"/>
      </p:scale>
      <p:origin x="0" y="0"/>
    </p:cViewPr>
  </p:sorterViewPr>
  <p:notesViewPr>
    <p:cSldViewPr snapToGrid="0" snapToObjects="1" showGuides="1">
      <p:cViewPr varScale="1">
        <p:scale>
          <a:sx n="130" d="100"/>
          <a:sy n="130" d="100"/>
        </p:scale>
        <p:origin x="368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7A216AD3-8131-1240-9755-3B897D8142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latin typeface="Arial" panose="020B0604020202020204" pitchFamily="34" charset="0"/>
            </a:endParaRPr>
          </a:p>
        </p:txBody>
      </p:sp>
      <p:sp>
        <p:nvSpPr>
          <p:cNvPr id="3" name="Datumsplatzhalter 2">
            <a:extLst>
              <a:ext uri="{FF2B5EF4-FFF2-40B4-BE49-F238E27FC236}">
                <a16:creationId xmlns:a16="http://schemas.microsoft.com/office/drawing/2014/main" id="{F7B83CF5-80BA-6B45-ADFD-760F87E2C2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30CA10-49B1-204C-87EF-E5C19DAF49E1}" type="datetimeFigureOut">
              <a:rPr lang="de-DE" smtClean="0">
                <a:latin typeface="Arial" panose="020B0604020202020204" pitchFamily="34" charset="0"/>
              </a:rPr>
              <a:t>02.11.22</a:t>
            </a:fld>
            <a:endParaRPr lang="de-DE">
              <a:latin typeface="Arial" panose="020B0604020202020204" pitchFamily="34" charset="0"/>
            </a:endParaRPr>
          </a:p>
        </p:txBody>
      </p:sp>
      <p:sp>
        <p:nvSpPr>
          <p:cNvPr id="4" name="Fußzeilenplatzhalter 3">
            <a:extLst>
              <a:ext uri="{FF2B5EF4-FFF2-40B4-BE49-F238E27FC236}">
                <a16:creationId xmlns:a16="http://schemas.microsoft.com/office/drawing/2014/main" id="{6D59CB8E-D557-AD47-AEC2-3D03986ADA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latin typeface="Arial" panose="020B0604020202020204" pitchFamily="34" charset="0"/>
            </a:endParaRPr>
          </a:p>
        </p:txBody>
      </p:sp>
      <p:sp>
        <p:nvSpPr>
          <p:cNvPr id="5" name="Foliennummernplatzhalter 4">
            <a:extLst>
              <a:ext uri="{FF2B5EF4-FFF2-40B4-BE49-F238E27FC236}">
                <a16:creationId xmlns:a16="http://schemas.microsoft.com/office/drawing/2014/main" id="{71F2DBC3-D07F-1349-9F02-94D71FEF54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B64D3E-4979-3D43-A679-92EDCB27B697}" type="slidenum">
              <a:rPr lang="de-DE" smtClean="0">
                <a:latin typeface="Arial" panose="020B0604020202020204" pitchFamily="34" charset="0"/>
              </a:rPr>
              <a:t>‹#›</a:t>
            </a:fld>
            <a:endParaRPr lang="de-DE">
              <a:latin typeface="Arial" panose="020B0604020202020204" pitchFamily="34" charset="0"/>
            </a:endParaRPr>
          </a:p>
        </p:txBody>
      </p:sp>
    </p:spTree>
    <p:extLst>
      <p:ext uri="{BB962C8B-B14F-4D97-AF65-F5344CB8AC3E}">
        <p14:creationId xmlns:p14="http://schemas.microsoft.com/office/powerpoint/2010/main" val="24764961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7FC5174F-B1B3-B343-BAC9-1DB116F48413}" type="datetimeFigureOut">
              <a:rPr lang="de-DE" smtClean="0"/>
              <a:pPr/>
              <a:t>02.11.22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261B6D2-019D-6B4C-B503-D27907A2E600}" type="slidenum">
              <a:rPr lang="de-DE" smtClean="0"/>
              <a:pPr/>
              <a:t>‹#›</a:t>
            </a:fld>
            <a:endParaRPr lang="de-DE"/>
          </a:p>
        </p:txBody>
      </p:sp>
    </p:spTree>
    <p:extLst>
      <p:ext uri="{BB962C8B-B14F-4D97-AF65-F5344CB8AC3E}">
        <p14:creationId xmlns:p14="http://schemas.microsoft.com/office/powerpoint/2010/main" val="3192160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already</a:t>
            </a:r>
          </a:p>
        </p:txBody>
      </p:sp>
    </p:spTree>
    <p:extLst>
      <p:ext uri="{BB962C8B-B14F-4D97-AF65-F5344CB8AC3E}">
        <p14:creationId xmlns:p14="http://schemas.microsoft.com/office/powerpoint/2010/main" val="3162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UPS: </a:t>
            </a:r>
            <a:r>
              <a:rPr lang="en-GB" sz="1200" dirty="0"/>
              <a:t>ubiquitin-proteasome system</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nuclear-factor erythroid-2, like-1</a:t>
            </a:r>
            <a:endParaRPr lang="de-DE" dirty="0"/>
          </a:p>
          <a:p>
            <a:endParaRPr lang="en-GB" dirty="0"/>
          </a:p>
          <a:p>
            <a:r>
              <a:rPr lang="en-GB" dirty="0"/>
              <a:t>Understand different types of muscle adaptation</a:t>
            </a:r>
          </a:p>
          <a:p>
            <a:endParaRPr lang="en-GB" dirty="0"/>
          </a:p>
          <a:p>
            <a:r>
              <a:rPr lang="en-GB" dirty="0"/>
              <a:t>Nfe2l1 in different tissues has different roles </a:t>
            </a:r>
          </a:p>
          <a:p>
            <a:pPr marL="171450" indent="-171450">
              <a:buFont typeface="Arial" panose="020B0604020202020204" pitchFamily="34" charset="0"/>
              <a:buChar char="•"/>
            </a:pPr>
            <a:r>
              <a:rPr lang="en-GB" dirty="0"/>
              <a:t>heat regulation</a:t>
            </a:r>
          </a:p>
          <a:p>
            <a:pPr marL="171450" indent="-171450">
              <a:buFont typeface="Arial" panose="020B0604020202020204" pitchFamily="34" charset="0"/>
              <a:buChar char="•"/>
            </a:pPr>
            <a:r>
              <a:rPr lang="en-GB" dirty="0"/>
              <a:t>binds cholesterol in liver</a:t>
            </a:r>
          </a:p>
          <a:p>
            <a:pPr marL="171450" indent="-171450">
              <a:buFont typeface="Arial" panose="020B0604020202020204" pitchFamily="34" charset="0"/>
              <a:buChar char="•"/>
            </a:pPr>
            <a:r>
              <a:rPr lang="en-GB" dirty="0"/>
              <a:t>helps recover heart tissue (</a:t>
            </a:r>
            <a:r>
              <a:rPr lang="en-GB" dirty="0" err="1"/>
              <a:t>afert</a:t>
            </a:r>
            <a:r>
              <a:rPr lang="en-GB" dirty="0"/>
              <a:t> surgery)</a:t>
            </a:r>
          </a:p>
          <a:p>
            <a:pPr marL="171450" indent="-1714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49672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Each single omics data is from a different cohort</a:t>
            </a:r>
          </a:p>
          <a:p>
            <a:endParaRPr lang="en-US" noProof="0"/>
          </a:p>
          <a:p>
            <a:r>
              <a:rPr lang="en-US" noProof="0"/>
              <a:t>every cohort was male except </a:t>
            </a:r>
            <a:r>
              <a:rPr lang="en-US" noProof="0" err="1"/>
              <a:t>RNASeq</a:t>
            </a:r>
            <a:endParaRPr lang="en-US" noProof="0"/>
          </a:p>
        </p:txBody>
      </p:sp>
    </p:spTree>
    <p:extLst>
      <p:ext uri="{BB962C8B-B14F-4D97-AF65-F5344CB8AC3E}">
        <p14:creationId xmlns:p14="http://schemas.microsoft.com/office/powerpoint/2010/main" val="167098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Each single omics data is from a different cohort</a:t>
            </a:r>
          </a:p>
          <a:p>
            <a:endParaRPr lang="en-US" noProof="0" dirty="0"/>
          </a:p>
          <a:p>
            <a:r>
              <a:rPr lang="en-US" noProof="0" dirty="0"/>
              <a:t>every cohort was male except </a:t>
            </a:r>
            <a:r>
              <a:rPr lang="en-US" noProof="0" dirty="0" err="1"/>
              <a:t>RNASeq</a:t>
            </a:r>
            <a:endParaRPr lang="en-US" noProof="0" dirty="0"/>
          </a:p>
        </p:txBody>
      </p:sp>
    </p:spTree>
    <p:extLst>
      <p:ext uri="{BB962C8B-B14F-4D97-AF65-F5344CB8AC3E}">
        <p14:creationId xmlns:p14="http://schemas.microsoft.com/office/powerpoint/2010/main" val="3062381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err="1"/>
              <a:t>Some</a:t>
            </a:r>
            <a:r>
              <a:rPr lang="de-DE" sz="1200"/>
              <a:t> </a:t>
            </a:r>
            <a:r>
              <a:rPr lang="de-DE" sz="1200" err="1"/>
              <a:t>analysis</a:t>
            </a:r>
            <a:r>
              <a:rPr lang="de-DE" sz="1200"/>
              <a:t> </a:t>
            </a:r>
            <a:r>
              <a:rPr lang="de-DE" sz="1200" err="1"/>
              <a:t>already</a:t>
            </a:r>
            <a:r>
              <a:rPr lang="de-DE" sz="1200"/>
              <a:t> </a:t>
            </a:r>
            <a:r>
              <a:rPr lang="de-DE" sz="1200" err="1"/>
              <a:t>done</a:t>
            </a:r>
            <a:endParaRPr lang="de-DE" sz="1200"/>
          </a:p>
          <a:p>
            <a:endParaRPr lang="de-DE" sz="1200"/>
          </a:p>
          <a:p>
            <a:r>
              <a:rPr lang="de-DE" sz="1200" err="1"/>
              <a:t>Incorporate</a:t>
            </a:r>
            <a:r>
              <a:rPr lang="de-DE" sz="1200"/>
              <a:t> </a:t>
            </a:r>
            <a:r>
              <a:rPr lang="de-DE" sz="1200" err="1"/>
              <a:t>other</a:t>
            </a:r>
            <a:r>
              <a:rPr lang="de-DE" sz="1200"/>
              <a:t> </a:t>
            </a:r>
            <a:r>
              <a:rPr lang="de-DE" sz="1200" err="1"/>
              <a:t>datatypes</a:t>
            </a:r>
            <a:r>
              <a:rPr lang="de-DE" sz="1200"/>
              <a:t> in </a:t>
            </a:r>
            <a:r>
              <a:rPr lang="de-DE" sz="1200" err="1"/>
              <a:t>the</a:t>
            </a:r>
            <a:r>
              <a:rPr lang="de-DE" sz="1200"/>
              <a:t> </a:t>
            </a:r>
            <a:r>
              <a:rPr lang="de-DE" sz="1200" err="1"/>
              <a:t>future</a:t>
            </a:r>
            <a:endParaRPr lang="de-DE" sz="1200"/>
          </a:p>
        </p:txBody>
      </p:sp>
    </p:spTree>
    <p:extLst>
      <p:ext uri="{BB962C8B-B14F-4D97-AF65-F5344CB8AC3E}">
        <p14:creationId xmlns:p14="http://schemas.microsoft.com/office/powerpoint/2010/main" val="380331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Each single omics data is from a different cohort</a:t>
            </a:r>
          </a:p>
          <a:p>
            <a:endParaRPr lang="en-US" noProof="0"/>
          </a:p>
          <a:p>
            <a:r>
              <a:rPr lang="en-US" noProof="0"/>
              <a:t>every cohort was male except </a:t>
            </a:r>
            <a:r>
              <a:rPr lang="en-US" noProof="0" err="1"/>
              <a:t>RNASeq</a:t>
            </a:r>
            <a:endParaRPr lang="en-US" noProof="0"/>
          </a:p>
        </p:txBody>
      </p:sp>
    </p:spTree>
    <p:extLst>
      <p:ext uri="{BB962C8B-B14F-4D97-AF65-F5344CB8AC3E}">
        <p14:creationId xmlns:p14="http://schemas.microsoft.com/office/powerpoint/2010/main" val="3839368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Rechteck 2">
            <a:extLst>
              <a:ext uri="{FF2B5EF4-FFF2-40B4-BE49-F238E27FC236}">
                <a16:creationId xmlns:a16="http://schemas.microsoft.com/office/drawing/2014/main" id="{359C6863-AE85-9E4E-9846-6FFC93F6649C}"/>
              </a:ext>
            </a:extLst>
          </p:cNvPr>
          <p:cNvSpPr/>
          <p:nvPr userDrawn="1"/>
        </p:nvSpPr>
        <p:spPr>
          <a:xfrm>
            <a:off x="0" y="0"/>
            <a:ext cx="12192000" cy="6858000"/>
          </a:xfrm>
          <a:prstGeom prst="rect">
            <a:avLst/>
          </a:prstGeom>
          <a:solidFill>
            <a:srgbClr val="69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1">
            <a:extLst>
              <a:ext uri="{FF2B5EF4-FFF2-40B4-BE49-F238E27FC236}">
                <a16:creationId xmlns:a16="http://schemas.microsoft.com/office/drawing/2014/main" id="{00B71A7A-2253-CB44-BCC2-373B1693E92D}"/>
              </a:ext>
            </a:extLst>
          </p:cNvPr>
          <p:cNvSpPr/>
          <p:nvPr userDrawn="1"/>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22" name="Logo WR">
            <a:extLst>
              <a:ext uri="{FF2B5EF4-FFF2-40B4-BE49-F238E27FC236}">
                <a16:creationId xmlns:a16="http://schemas.microsoft.com/office/drawing/2014/main" id="{2213ACBE-2A3C-564A-BE27-C3F0B65640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7" name="Titel 1">
            <a:extLst>
              <a:ext uri="{FF2B5EF4-FFF2-40B4-BE49-F238E27FC236}">
                <a16:creationId xmlns:a16="http://schemas.microsoft.com/office/drawing/2014/main" id="{2788C1DE-FE53-4445-BAB0-AE0A1EDF884B}"/>
              </a:ext>
            </a:extLst>
          </p:cNvPr>
          <p:cNvSpPr>
            <a:spLocks noGrp="1"/>
          </p:cNvSpPr>
          <p:nvPr>
            <p:ph type="title" hasCustomPrompt="1"/>
          </p:nvPr>
        </p:nvSpPr>
        <p:spPr>
          <a:xfrm>
            <a:off x="1270800" y="3042000"/>
            <a:ext cx="936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86292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264358614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2">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305391772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dirty="0">
                <a:solidFill>
                  <a:srgbClr val="111111"/>
                </a:solidFill>
                <a:latin typeface="Arial" panose="020B0604020202020204" pitchFamily="34" charset="0"/>
                <a:cs typeface="Arial" panose="020B0604020202020204" pitchFamily="34" charset="0"/>
              </a:rPr>
              <a:t>One column text slide, 32 </a:t>
            </a:r>
            <a:r>
              <a:rPr lang="en-US" sz="3200" noProof="0" dirty="0" err="1">
                <a:solidFill>
                  <a:srgbClr val="111111"/>
                </a:solidFill>
                <a:latin typeface="Arial" panose="020B0604020202020204" pitchFamily="34" charset="0"/>
                <a:cs typeface="Arial" panose="020B0604020202020204" pitchFamily="34" charset="0"/>
              </a:rPr>
              <a:t>pt</a:t>
            </a:r>
            <a:r>
              <a:rPr lang="en-US" sz="3200" noProof="0" dirty="0">
                <a:solidFill>
                  <a:srgbClr val="111111"/>
                </a:solidFill>
                <a:latin typeface="Arial" panose="020B0604020202020204" pitchFamily="34" charset="0"/>
                <a:cs typeface="Arial" panose="020B0604020202020204" pitchFamily="34" charset="0"/>
              </a:rPr>
              <a: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a:t>
            </a:r>
            <a:r>
              <a:rPr lang="en-US" noProof="0" dirty="0" err="1"/>
              <a:t>pt</a:t>
            </a:r>
            <a:r>
              <a:rPr lang="en-US" noProof="0" dirty="0"/>
              <a:t> Arial</a:t>
            </a:r>
          </a:p>
        </p:txBody>
      </p:sp>
      <p:sp>
        <p:nvSpPr>
          <p:cNvPr id="5" name="Textplatzhalter 3">
            <a:extLst>
              <a:ext uri="{FF2B5EF4-FFF2-40B4-BE49-F238E27FC236}">
                <a16:creationId xmlns:a16="http://schemas.microsoft.com/office/drawing/2014/main" id="{28087EA1-6D43-9244-8139-C3B6A834AC8A}"/>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a:t>
            </a:r>
            <a:r>
              <a:rPr lang="en-US" noProof="0" dirty="0" err="1"/>
              <a:t>pt</a:t>
            </a:r>
            <a:r>
              <a:rPr lang="en-US" noProof="0" dirty="0"/>
              <a: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Tree>
    <p:extLst>
      <p:ext uri="{BB962C8B-B14F-4D97-AF65-F5344CB8AC3E}">
        <p14:creationId xmlns:p14="http://schemas.microsoft.com/office/powerpoint/2010/main" val="368131555"/>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pic>
        <p:nvPicPr>
          <p:cNvPr id="23" name="Grafik 22">
            <a:extLst>
              <a:ext uri="{FF2B5EF4-FFF2-40B4-BE49-F238E27FC236}">
                <a16:creationId xmlns:a16="http://schemas.microsoft.com/office/drawing/2014/main" id="{E352632A-588E-B14A-AFB6-027A3D09775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spTree>
    <p:extLst>
      <p:ext uri="{BB962C8B-B14F-4D97-AF65-F5344CB8AC3E}">
        <p14:creationId xmlns:p14="http://schemas.microsoft.com/office/powerpoint/2010/main" val="3972724486"/>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pic>
        <p:nvPicPr>
          <p:cNvPr id="11" name="Grafik 10">
            <a:extLst>
              <a:ext uri="{FF2B5EF4-FFF2-40B4-BE49-F238E27FC236}">
                <a16:creationId xmlns:a16="http://schemas.microsoft.com/office/drawing/2014/main" id="{B9A2F817-454A-144D-BCD1-BE2B1B6D2D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pic>
        <p:nvPicPr>
          <p:cNvPr id="14" name="Grafik 13">
            <a:extLst>
              <a:ext uri="{FF2B5EF4-FFF2-40B4-BE49-F238E27FC236}">
                <a16:creationId xmlns:a16="http://schemas.microsoft.com/office/drawing/2014/main" id="{FA94729A-68A3-4D41-B679-9A9AFFB051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64949" y="1527650"/>
            <a:ext cx="471821" cy="547545"/>
          </a:xfrm>
          <a:prstGeom prst="rect">
            <a:avLst/>
          </a:prstGeom>
        </p:spPr>
      </p:pic>
    </p:spTree>
    <p:extLst>
      <p:ext uri="{BB962C8B-B14F-4D97-AF65-F5344CB8AC3E}">
        <p14:creationId xmlns:p14="http://schemas.microsoft.com/office/powerpoint/2010/main" val="638160524"/>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3" name="Grafik 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sp>
        <p:nvSpPr>
          <p:cNvPr id="32" name="Textplatzhalter 2">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tx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1">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tx1"/>
                </a:solidFill>
              </a:defRPr>
            </a:lvl1pPr>
          </a:lstStyle>
          <a:p>
            <a:pPr lvl="0"/>
            <a:r>
              <a:rPr lang="en-US" noProof="0"/>
              <a:t>Source here if needed</a:t>
            </a:r>
          </a:p>
        </p:txBody>
      </p:sp>
      <p:pic>
        <p:nvPicPr>
          <p:cNvPr id="14" name="Grafik 1">
            <a:extLst>
              <a:ext uri="{FF2B5EF4-FFF2-40B4-BE49-F238E27FC236}">
                <a16:creationId xmlns:a16="http://schemas.microsoft.com/office/drawing/2014/main" id="{F475D4C5-6530-D340-A326-22166001BE9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880052768"/>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20" name="Textplatzhalter">
            <a:extLst>
              <a:ext uri="{FF2B5EF4-FFF2-40B4-BE49-F238E27FC236}">
                <a16:creationId xmlns:a16="http://schemas.microsoft.com/office/drawing/2014/main" id="{B5CA96D4-BB14-2642-A768-1DBEB89BB529}"/>
              </a:ext>
            </a:extLst>
          </p:cNvPr>
          <p:cNvSpPr>
            <a:spLocks noGrp="1"/>
          </p:cNvSpPr>
          <p:nvPr>
            <p:ph type="body" sz="quarter" idx="10" hasCustomPrompt="1"/>
          </p:nvPr>
        </p:nvSpPr>
        <p:spPr>
          <a:xfrm>
            <a:off x="2217600" y="4322249"/>
            <a:ext cx="6480000" cy="1569660"/>
          </a:xfrm>
          <a:prstGeom prst="rect">
            <a:avLst/>
          </a:prstGeom>
        </p:spPr>
        <p:txBody>
          <a:bodyPr lIns="90000" rIns="90000">
            <a:spAutoFit/>
          </a:bodyPr>
          <a:lstStyle>
            <a:lvl1pPr>
              <a:spcAft>
                <a:spcPts val="0"/>
              </a:spcAft>
              <a:defRPr sz="4800">
                <a:solidFill>
                  <a:schemeClr val="bg1"/>
                </a:solidFill>
              </a:defRPr>
            </a:lvl1pPr>
          </a:lstStyle>
          <a:p>
            <a:pPr lvl="0"/>
            <a:r>
              <a:rPr lang="en-US" noProof="0" dirty="0"/>
              <a:t>Short text on darker </a:t>
            </a:r>
            <a:br>
              <a:rPr lang="en-US" noProof="0" dirty="0"/>
            </a:br>
            <a:r>
              <a:rPr lang="en-US" noProof="0" dirty="0"/>
              <a:t>image, 48 </a:t>
            </a:r>
            <a:r>
              <a:rPr lang="en-US" noProof="0" dirty="0" err="1"/>
              <a:t>pt</a:t>
            </a:r>
            <a:endParaRPr lang="en-US" noProof="0" dirty="0"/>
          </a:p>
        </p:txBody>
      </p:sp>
      <p:pic>
        <p:nvPicPr>
          <p:cNvPr id="3" name="Grafik 2">
            <a:extLst>
              <a:ext uri="{FF2B5EF4-FFF2-40B4-BE49-F238E27FC236}">
                <a16:creationId xmlns:a16="http://schemas.microsoft.com/office/drawing/2014/main" id="{23C0BEC8-0A20-A64E-9115-2AA55ED593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7"/>
            <a:ext cx="1533600" cy="117488"/>
          </a:xfrm>
          <a:prstGeom prst="rect">
            <a:avLst/>
          </a:prstGeom>
        </p:spPr>
      </p:pic>
      <p:pic>
        <p:nvPicPr>
          <p:cNvPr id="4" name="Grafik 3">
            <a:extLst>
              <a:ext uri="{FF2B5EF4-FFF2-40B4-BE49-F238E27FC236}">
                <a16:creationId xmlns:a16="http://schemas.microsoft.com/office/drawing/2014/main" id="{54D3F37F-5084-0747-AF4E-E6FDC8C9FAE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Tree>
    <p:extLst>
      <p:ext uri="{BB962C8B-B14F-4D97-AF65-F5344CB8AC3E}">
        <p14:creationId xmlns:p14="http://schemas.microsoft.com/office/powerpoint/2010/main" val="3810095641"/>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BBE4776C-70AD-574C-BCCF-20ABAFB818CA}"/>
              </a:ext>
            </a:extLst>
          </p:cNvPr>
          <p:cNvSpPr>
            <a:spLocks noGrp="1"/>
          </p:cNvSpPr>
          <p:nvPr>
            <p:ph type="body" sz="quarter" idx="16" hasCustomPrompt="1"/>
          </p:nvPr>
        </p:nvSpPr>
        <p:spPr>
          <a:xfrm>
            <a:off x="1011599" y="4338000"/>
            <a:ext cx="4508499" cy="2520000"/>
          </a:xfrm>
          <a:prstGeom prst="rect">
            <a:avLst/>
          </a:prstGeom>
          <a:solidFill>
            <a:schemeClr val="bg1"/>
          </a:solidFill>
        </p:spPr>
        <p:txBody>
          <a:bodyPr wrap="square" lIns="396000" tIns="392400" rIns="396000">
            <a:noAutofit/>
          </a:bodyPr>
          <a:lstStyle>
            <a:lvl1pPr>
              <a:defRPr sz="2600"/>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ACB26219-1B8F-804F-BA49-79D9A7D8F9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64726673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786E40F8-F612-CC46-80CE-82A8AC5DA592}"/>
              </a:ext>
            </a:extLst>
          </p:cNvPr>
          <p:cNvSpPr>
            <a:spLocks noGrp="1"/>
          </p:cNvSpPr>
          <p:nvPr>
            <p:ph type="body" sz="quarter" idx="16" hasCustomPrompt="1"/>
          </p:nvPr>
        </p:nvSpPr>
        <p:spPr>
          <a:xfrm>
            <a:off x="1011599" y="4338000"/>
            <a:ext cx="4508499" cy="2520000"/>
          </a:xfrm>
          <a:prstGeom prst="rect">
            <a:avLst/>
          </a:prstGeom>
          <a:solidFill>
            <a:schemeClr val="tx1"/>
          </a:solidFill>
        </p:spPr>
        <p:txBody>
          <a:bodyPr wrap="square" lIns="396000" tIns="392400" rIns="396000">
            <a:noAutofit/>
          </a:bodyPr>
          <a:lstStyle>
            <a:lvl1pPr>
              <a:defRPr sz="2600">
                <a:solidFill>
                  <a:schemeClr val="bg1"/>
                </a:solidFill>
              </a:defRPr>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56CF3B19-D6D0-CD41-83AF-8D1872E610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14165504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8">
    <p:spTree>
      <p:nvGrpSpPr>
        <p:cNvPr id="1" name=""/>
        <p:cNvGrpSpPr/>
        <p:nvPr/>
      </p:nvGrpSpPr>
      <p:grpSpPr>
        <a:xfrm>
          <a:off x="0" y="0"/>
          <a:ext cx="0" cy="0"/>
          <a:chOff x="0" y="0"/>
          <a:chExt cx="0" cy="0"/>
        </a:xfrm>
      </p:grpSpPr>
      <p:sp>
        <p:nvSpPr>
          <p:cNvPr id="25" name="Textplatzhalter 2">
            <a:extLst>
              <a:ext uri="{FF2B5EF4-FFF2-40B4-BE49-F238E27FC236}">
                <a16:creationId xmlns:a16="http://schemas.microsoft.com/office/drawing/2014/main" id="{C006C4D8-2E1D-C74B-8CC6-C1584030933B}"/>
              </a:ext>
            </a:extLst>
          </p:cNvPr>
          <p:cNvSpPr>
            <a:spLocks noGrp="1"/>
          </p:cNvSpPr>
          <p:nvPr>
            <p:ph type="body" sz="quarter" idx="11" hasCustomPrompt="1"/>
          </p:nvPr>
        </p:nvSpPr>
        <p:spPr>
          <a:xfrm>
            <a:off x="738000" y="2145599"/>
            <a:ext cx="4140000" cy="16200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59149"/>
            <a:ext cx="4500000" cy="1077218"/>
          </a:xfrm>
          <a:prstGeom prst="rect">
            <a:avLst/>
          </a:prstGeom>
        </p:spPr>
        <p:txBody>
          <a:bodyPr lIns="90000" tIns="46800" r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4" name="Logo VR">
            <a:extLst>
              <a:ext uri="{FF2B5EF4-FFF2-40B4-BE49-F238E27FC236}">
                <a16:creationId xmlns:a16="http://schemas.microsoft.com/office/drawing/2014/main" id="{16052AD7-D53E-6146-96D2-A94D732B75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57889029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0601E0-7893-9F4E-B51C-441B00B1791E}"/>
              </a:ext>
            </a:extLst>
          </p:cNvPr>
          <p:cNvSpPr>
            <a:spLocks noGrp="1"/>
          </p:cNvSpPr>
          <p:nvPr>
            <p:ph type="title" hasCustomPrompt="1"/>
          </p:nvPr>
        </p:nvSpPr>
        <p:spPr>
          <a:xfrm>
            <a:off x="831599" y="2725199"/>
            <a:ext cx="10576799" cy="4132801"/>
          </a:xfrm>
          <a:prstGeom prst="rect">
            <a:avLst/>
          </a:prstGeom>
          <a:solidFill>
            <a:schemeClr val="accent2"/>
          </a:solidFill>
        </p:spPr>
        <p:txBody>
          <a:bodyPr lIns="529200" tIns="360000" rIns="90000" bIns="46800"/>
          <a:lstStyle>
            <a:lvl1pPr marL="0" marR="0" indent="0" algn="l" defTabSz="914400" rtl="0" eaLnBrk="1" fontAlgn="auto" latinLnBrk="0" hangingPunct="1">
              <a:lnSpc>
                <a:spcPct val="90000"/>
              </a:lnSpc>
              <a:spcBef>
                <a:spcPct val="0"/>
              </a:spcBef>
              <a:spcAft>
                <a:spcPts val="0"/>
              </a:spcAft>
              <a:buClrTx/>
              <a:buSzTx/>
              <a:buFontTx/>
              <a:buNone/>
              <a:tabLst/>
              <a:defRPr>
                <a:solidFill>
                  <a:schemeClr val="bg1"/>
                </a:solidFill>
              </a:defRPr>
            </a:lvl1pPr>
          </a:lstStyle>
          <a:p>
            <a:r>
              <a:rPr lang="en-US" dirty="0">
                <a:cs typeface="Arial" panose="020B0604020202020204" pitchFamily="34" charset="0"/>
              </a:rPr>
              <a:t>Presentation title</a:t>
            </a:r>
            <a:br>
              <a:rPr lang="en-US" dirty="0">
                <a:cs typeface="Arial" panose="020B0604020202020204" pitchFamily="34" charset="0"/>
              </a:rPr>
            </a:br>
            <a:r>
              <a:rPr lang="en-US" dirty="0">
                <a:cs typeface="Arial" panose="020B0604020202020204" pitchFamily="34" charset="0"/>
              </a:rPr>
              <a:t>Arial Regular, 54 </a:t>
            </a:r>
            <a:r>
              <a:rPr lang="en-US" dirty="0" err="1">
                <a:cs typeface="Arial" panose="020B0604020202020204" pitchFamily="34" charset="0"/>
              </a:rPr>
              <a:t>pt</a:t>
            </a:r>
            <a:endParaRPr lang="en-US" dirty="0">
              <a:cs typeface="Arial" panose="020B0604020202020204" pitchFamily="34" charset="0"/>
            </a:endParaRPr>
          </a:p>
        </p:txBody>
      </p:sp>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208041"/>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9">
    <p:spTree>
      <p:nvGrpSpPr>
        <p:cNvPr id="1" name=""/>
        <p:cNvGrpSpPr/>
        <p:nvPr/>
      </p:nvGrpSpPr>
      <p:grpSpPr>
        <a:xfrm>
          <a:off x="0" y="0"/>
          <a:ext cx="0" cy="0"/>
          <a:chOff x="0" y="0"/>
          <a:chExt cx="0" cy="0"/>
        </a:xfrm>
      </p:grpSpPr>
      <p:sp>
        <p:nvSpPr>
          <p:cNvPr id="13" name="Textplatzhalter 3">
            <a:extLst>
              <a:ext uri="{FF2B5EF4-FFF2-40B4-BE49-F238E27FC236}">
                <a16:creationId xmlns:a16="http://schemas.microsoft.com/office/drawing/2014/main" id="{BE27BE5C-F8C7-1E4A-A4B6-0963D965B924}"/>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19" name="Textplatzhalter 2">
            <a:extLst>
              <a:ext uri="{FF2B5EF4-FFF2-40B4-BE49-F238E27FC236}">
                <a16:creationId xmlns:a16="http://schemas.microsoft.com/office/drawing/2014/main" id="{CEBDEEDF-0A0C-4343-88E7-1672319D02FB}"/>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64A02489-EFB7-814C-AE8B-33D1E48193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1385737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10">
    <p:spTree>
      <p:nvGrpSpPr>
        <p:cNvPr id="1" name=""/>
        <p:cNvGrpSpPr/>
        <p:nvPr/>
      </p:nvGrpSpPr>
      <p:grpSpPr>
        <a:xfrm>
          <a:off x="0" y="0"/>
          <a:ext cx="0" cy="0"/>
          <a:chOff x="0" y="0"/>
          <a:chExt cx="0" cy="0"/>
        </a:xfrm>
      </p:grpSpPr>
      <p:sp>
        <p:nvSpPr>
          <p:cNvPr id="12" name="Textplatzhalter 3">
            <a:extLst>
              <a:ext uri="{FF2B5EF4-FFF2-40B4-BE49-F238E27FC236}">
                <a16:creationId xmlns:a16="http://schemas.microsoft.com/office/drawing/2014/main" id="{20F8232F-C99D-2647-A28E-EEDFC51E6E0A}"/>
              </a:ext>
            </a:extLst>
          </p:cNvPr>
          <p:cNvSpPr>
            <a:spLocks noGrp="1"/>
          </p:cNvSpPr>
          <p:nvPr>
            <p:ph type="body" sz="quarter" idx="44" hasCustomPrompt="1"/>
          </p:nvPr>
        </p:nvSpPr>
        <p:spPr>
          <a:xfrm>
            <a:off x="748632" y="2822958"/>
            <a:ext cx="4140000" cy="2246769"/>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14" name="Textplatzhalter 2">
            <a:extLst>
              <a:ext uri="{FF2B5EF4-FFF2-40B4-BE49-F238E27FC236}">
                <a16:creationId xmlns:a16="http://schemas.microsoft.com/office/drawing/2014/main" id="{6CC54545-4680-F142-A13E-27FBBCDE6A7A}"/>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DB66C739-4F5D-A84A-8EEC-4A2FE28F72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80379249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11">
    <p:spTree>
      <p:nvGrpSpPr>
        <p:cNvPr id="1" name=""/>
        <p:cNvGrpSpPr/>
        <p:nvPr/>
      </p:nvGrpSpPr>
      <p:grpSpPr>
        <a:xfrm>
          <a:off x="0" y="0"/>
          <a:ext cx="0" cy="0"/>
          <a:chOff x="0" y="0"/>
          <a:chExt cx="0" cy="0"/>
        </a:xfrm>
      </p:grpSpPr>
      <p:sp>
        <p:nvSpPr>
          <p:cNvPr id="10" name="Textplatzhalter 4">
            <a:extLst>
              <a:ext uri="{FF2B5EF4-FFF2-40B4-BE49-F238E27FC236}">
                <a16:creationId xmlns:a16="http://schemas.microsoft.com/office/drawing/2014/main" id="{29D3F16E-C11D-1F40-93EB-202A4796944B}"/>
              </a:ext>
            </a:extLst>
          </p:cNvPr>
          <p:cNvSpPr>
            <a:spLocks noGrp="1"/>
          </p:cNvSpPr>
          <p:nvPr>
            <p:ph type="body" sz="quarter" idx="25" hasCustomPrompt="1"/>
          </p:nvPr>
        </p:nvSpPr>
        <p:spPr>
          <a:xfrm>
            <a:off x="906906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
        <p:nvSpPr>
          <p:cNvPr id="11" name="Bildplatzhalter 19">
            <a:extLst>
              <a:ext uri="{FF2B5EF4-FFF2-40B4-BE49-F238E27FC236}">
                <a16:creationId xmlns:a16="http://schemas.microsoft.com/office/drawing/2014/main" id="{19AFA146-9439-F54D-B6CC-77E8540A2FC9}"/>
              </a:ext>
            </a:extLst>
          </p:cNvPr>
          <p:cNvSpPr>
            <a:spLocks noGrp="1"/>
          </p:cNvSpPr>
          <p:nvPr>
            <p:ph type="pic" sz="quarter" idx="14" hasCustomPrompt="1"/>
          </p:nvPr>
        </p:nvSpPr>
        <p:spPr>
          <a:xfrm>
            <a:off x="1" y="459148"/>
            <a:ext cx="5274000" cy="5205823"/>
          </a:xfrm>
          <a:prstGeom prst="rect">
            <a:avLst/>
          </a:prstGeom>
          <a:pattFill prst="wdDnDiag">
            <a:fgClr>
              <a:schemeClr val="bg1">
                <a:lumMod val="85000"/>
              </a:schemeClr>
            </a:fgClr>
            <a:bgClr>
              <a:schemeClr val="bg1"/>
            </a:bgClr>
          </a:pattFill>
        </p:spPr>
        <p:txBody>
          <a:bodyPr/>
          <a:lstStyle>
            <a:lvl1pPr>
              <a:defRPr b="0"/>
            </a:lvl1pPr>
          </a:lstStyle>
          <a:p>
            <a:r>
              <a:rPr lang="en-US" noProof="0"/>
              <a:t>Placeholder</a:t>
            </a:r>
          </a:p>
        </p:txBody>
      </p:sp>
      <p:pic>
        <p:nvPicPr>
          <p:cNvPr id="20" name="Grafik 19">
            <a:extLst>
              <a:ext uri="{FF2B5EF4-FFF2-40B4-BE49-F238E27FC236}">
                <a16:creationId xmlns:a16="http://schemas.microsoft.com/office/drawing/2014/main" id="{D4BE0EA6-6B4C-A246-ACF0-1AD2C49A15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4" name="Textplatzhalter 4">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6368400" y="460800"/>
            <a:ext cx="5040000" cy="1077218"/>
          </a:xfrm>
          <a:prstGeom prst="rect">
            <a:avLst/>
          </a:prstGeom>
        </p:spPr>
        <p:txBody>
          <a:bodyPr lIns="90000">
            <a:spAutoFit/>
          </a:bodyPr>
          <a:lstStyle>
            <a:lvl1pPr>
              <a:spcAft>
                <a:spcPts val="0"/>
              </a:spcAft>
              <a:defRPr sz="3200">
                <a:solidFill>
                  <a:schemeClr val="tx1"/>
                </a:solidFill>
              </a:defRPr>
            </a:lvl1pPr>
          </a:lstStyle>
          <a:p>
            <a:pPr lvl="0"/>
            <a:r>
              <a:rPr lang="en-US" noProof="0" dirty="0"/>
              <a:t>Image and title across </a:t>
            </a:r>
            <a:br>
              <a:rPr lang="en-US" noProof="0" dirty="0"/>
            </a:br>
            <a:r>
              <a:rPr lang="en-US" noProof="0" dirty="0"/>
              <a:t>two lines, 32 </a:t>
            </a:r>
            <a:r>
              <a:rPr lang="en-US" noProof="0" dirty="0" err="1"/>
              <a:t>pt</a:t>
            </a:r>
            <a:endParaRPr lang="en-US" noProof="0" dirty="0"/>
          </a:p>
        </p:txBody>
      </p:sp>
      <p:sp>
        <p:nvSpPr>
          <p:cNvPr id="12" name="Textplatzhalter 4">
            <a:extLst>
              <a:ext uri="{FF2B5EF4-FFF2-40B4-BE49-F238E27FC236}">
                <a16:creationId xmlns:a16="http://schemas.microsoft.com/office/drawing/2014/main" id="{524E7249-050C-7144-9E08-2DEA3F8A51FA}"/>
              </a:ext>
            </a:extLst>
          </p:cNvPr>
          <p:cNvSpPr>
            <a:spLocks noGrp="1"/>
          </p:cNvSpPr>
          <p:nvPr>
            <p:ph type="body" sz="quarter" idx="15" hasCustomPrompt="1"/>
          </p:nvPr>
        </p:nvSpPr>
        <p:spPr>
          <a:xfrm>
            <a:off x="6368400" y="2066400"/>
            <a:ext cx="5040000" cy="5867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Intro text 14 Pt lorem ipsum dolor sit </a:t>
            </a:r>
            <a:r>
              <a:rPr lang="en-US" noProof="0" dirty="0" err="1"/>
              <a:t>amet</a:t>
            </a:r>
            <a:r>
              <a:rPr lang="en-US" noProof="0" dirty="0"/>
              <a:t>, seta </a:t>
            </a:r>
            <a:r>
              <a:rPr lang="en-US" noProof="0" dirty="0" err="1"/>
              <a:t>consetetur</a:t>
            </a:r>
            <a:r>
              <a:rPr lang="en-US" noProof="0" dirty="0"/>
              <a:t> </a:t>
            </a:r>
            <a:r>
              <a:rPr lang="en-US" noProof="0" dirty="0" err="1"/>
              <a:t>sadip</a:t>
            </a:r>
            <a:r>
              <a:rPr lang="en-US" noProof="0" dirty="0"/>
              <a:t> </a:t>
            </a:r>
            <a:r>
              <a:rPr lang="en-US" noProof="0" dirty="0" err="1"/>
              <a:t>sacing</a:t>
            </a:r>
            <a:r>
              <a:rPr lang="en-US" noProof="0" dirty="0"/>
              <a:t> </a:t>
            </a:r>
            <a:r>
              <a:rPr lang="en-US" noProof="0" dirty="0" err="1"/>
              <a:t>elit</a:t>
            </a:r>
            <a:r>
              <a:rPr lang="en-US" noProof="0" dirty="0"/>
              <a:t>, sed diam </a:t>
            </a:r>
            <a:r>
              <a:rPr lang="en-US" noProof="0" dirty="0" err="1"/>
              <a:t>nonumy</a:t>
            </a:r>
            <a:r>
              <a:rPr lang="en-US" noProof="0" dirty="0"/>
              <a:t> </a:t>
            </a:r>
            <a:r>
              <a:rPr lang="en-US" noProof="0" dirty="0" err="1"/>
              <a:t>euis</a:t>
            </a:r>
            <a:r>
              <a:rPr lang="en-US" noProof="0" dirty="0"/>
              <a:t> </a:t>
            </a:r>
            <a:r>
              <a:rPr lang="en-US" noProof="0" dirty="0" err="1"/>
              <a:t>dolores</a:t>
            </a:r>
            <a:endParaRPr lang="en-US" noProof="0" dirty="0"/>
          </a:p>
        </p:txBody>
      </p:sp>
      <p:sp>
        <p:nvSpPr>
          <p:cNvPr id="17" name="Textplatzhalter 2">
            <a:extLst>
              <a:ext uri="{FF2B5EF4-FFF2-40B4-BE49-F238E27FC236}">
                <a16:creationId xmlns:a16="http://schemas.microsoft.com/office/drawing/2014/main" id="{7BAF8BA4-F981-254E-895E-29AA72FF8062}"/>
              </a:ext>
            </a:extLst>
          </p:cNvPr>
          <p:cNvSpPr>
            <a:spLocks noGrp="1"/>
          </p:cNvSpPr>
          <p:nvPr>
            <p:ph type="body" sz="quarter" idx="20" hasCustomPrompt="1"/>
          </p:nvPr>
        </p:nvSpPr>
        <p:spPr>
          <a:xfrm>
            <a:off x="9066333"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18" name="Textplatzhalter 2">
            <a:extLst>
              <a:ext uri="{FF2B5EF4-FFF2-40B4-BE49-F238E27FC236}">
                <a16:creationId xmlns:a16="http://schemas.microsoft.com/office/drawing/2014/main" id="{A35D99BA-0745-2645-AA38-707419C3929B}"/>
              </a:ext>
            </a:extLst>
          </p:cNvPr>
          <p:cNvSpPr>
            <a:spLocks noGrp="1"/>
          </p:cNvSpPr>
          <p:nvPr>
            <p:ph type="body" sz="quarter" idx="21" hasCustomPrompt="1"/>
          </p:nvPr>
        </p:nvSpPr>
        <p:spPr>
          <a:xfrm>
            <a:off x="6368401"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21" name="Textplatzhalter 4">
            <a:extLst>
              <a:ext uri="{FF2B5EF4-FFF2-40B4-BE49-F238E27FC236}">
                <a16:creationId xmlns:a16="http://schemas.microsoft.com/office/drawing/2014/main" id="{8A816556-3C5C-4E47-ADEB-1C87FB954676}"/>
              </a:ext>
            </a:extLst>
          </p:cNvPr>
          <p:cNvSpPr>
            <a:spLocks noGrp="1"/>
          </p:cNvSpPr>
          <p:nvPr>
            <p:ph type="body" sz="quarter" idx="23" hasCustomPrompt="1"/>
          </p:nvPr>
        </p:nvSpPr>
        <p:spPr>
          <a:xfrm>
            <a:off x="636839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Tree>
    <p:extLst>
      <p:ext uri="{BB962C8B-B14F-4D97-AF65-F5344CB8AC3E}">
        <p14:creationId xmlns:p14="http://schemas.microsoft.com/office/powerpoint/2010/main" val="415235235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1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6" name="Diagrammplatzhalter 2">
            <a:extLst>
              <a:ext uri="{FF2B5EF4-FFF2-40B4-BE49-F238E27FC236}">
                <a16:creationId xmlns:a16="http://schemas.microsoft.com/office/drawing/2014/main" id="{FFE8A7E4-EB7A-1344-98C3-49246607F97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a:t>Diagram</a:t>
            </a:r>
          </a:p>
        </p:txBody>
      </p:sp>
      <p:sp>
        <p:nvSpPr>
          <p:cNvPr id="17" name="Diagrammplatzhalter 2">
            <a:extLst>
              <a:ext uri="{FF2B5EF4-FFF2-40B4-BE49-F238E27FC236}">
                <a16:creationId xmlns:a16="http://schemas.microsoft.com/office/drawing/2014/main" id="{C7D4881D-D047-CE40-B366-6158A0596526}"/>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a:t>Diagram</a:t>
            </a:r>
          </a:p>
        </p:txBody>
      </p:sp>
      <p:sp>
        <p:nvSpPr>
          <p:cNvPr id="19" name="Diagrammplatzhalter 2">
            <a:extLst>
              <a:ext uri="{FF2B5EF4-FFF2-40B4-BE49-F238E27FC236}">
                <a16:creationId xmlns:a16="http://schemas.microsoft.com/office/drawing/2014/main" id="{27B0158C-2645-BE4F-A933-1D7D2E2A7271}"/>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a:t>Diagram</a:t>
            </a:r>
          </a:p>
        </p:txBody>
      </p:sp>
    </p:spTree>
    <p:extLst>
      <p:ext uri="{BB962C8B-B14F-4D97-AF65-F5344CB8AC3E}">
        <p14:creationId xmlns:p14="http://schemas.microsoft.com/office/powerpoint/2010/main" val="243961040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13">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1" name="Textplatzhalter 2">
            <a:extLst>
              <a:ext uri="{FF2B5EF4-FFF2-40B4-BE49-F238E27FC236}">
                <a16:creationId xmlns:a16="http://schemas.microsoft.com/office/drawing/2014/main" id="{783D3727-CB21-8B4C-A0D1-7BC238AF3F8C}"/>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8" name="Diagrammplatzhalter 2">
            <a:extLst>
              <a:ext uri="{FF2B5EF4-FFF2-40B4-BE49-F238E27FC236}">
                <a16:creationId xmlns:a16="http://schemas.microsoft.com/office/drawing/2014/main" id="{EB165B59-5F85-CA44-B034-0084F9CBE1D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a:t>Diagram</a:t>
            </a:r>
          </a:p>
        </p:txBody>
      </p:sp>
      <p:sp>
        <p:nvSpPr>
          <p:cNvPr id="20" name="Diagrammplatzhalter 2">
            <a:extLst>
              <a:ext uri="{FF2B5EF4-FFF2-40B4-BE49-F238E27FC236}">
                <a16:creationId xmlns:a16="http://schemas.microsoft.com/office/drawing/2014/main" id="{142EB1DA-BC55-8043-97B5-0455CD09EED3}"/>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a:t>Diagram</a:t>
            </a:r>
          </a:p>
        </p:txBody>
      </p:sp>
      <p:sp>
        <p:nvSpPr>
          <p:cNvPr id="21" name="Diagrammplatzhalter 2">
            <a:extLst>
              <a:ext uri="{FF2B5EF4-FFF2-40B4-BE49-F238E27FC236}">
                <a16:creationId xmlns:a16="http://schemas.microsoft.com/office/drawing/2014/main" id="{304BDF07-196A-0042-942C-2652FB6E302F}"/>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a:t>Diagram</a:t>
            </a:r>
          </a:p>
        </p:txBody>
      </p:sp>
    </p:spTree>
    <p:extLst>
      <p:ext uri="{BB962C8B-B14F-4D97-AF65-F5344CB8AC3E}">
        <p14:creationId xmlns:p14="http://schemas.microsoft.com/office/powerpoint/2010/main" val="2996402203"/>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14">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p>
            <a:r>
              <a:rPr lang="en-US"/>
              <a:t>Diagram</a:t>
            </a:r>
          </a:p>
        </p:txBody>
      </p:sp>
    </p:spTree>
    <p:extLst>
      <p:ext uri="{BB962C8B-B14F-4D97-AF65-F5344CB8AC3E}">
        <p14:creationId xmlns:p14="http://schemas.microsoft.com/office/powerpoint/2010/main" val="950262371"/>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15">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a:t>Diagram</a:t>
            </a:r>
          </a:p>
        </p:txBody>
      </p:sp>
      <p:sp>
        <p:nvSpPr>
          <p:cNvPr id="8" name="Textplatzhalter 2">
            <a:extLst>
              <a:ext uri="{FF2B5EF4-FFF2-40B4-BE49-F238E27FC236}">
                <a16:creationId xmlns:a16="http://schemas.microsoft.com/office/drawing/2014/main" id="{9114A13B-2BA1-274A-AF18-DF4AA7FDDB78}"/>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3769892152"/>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16">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1" name="Bildplatzhalter 19">
            <a:extLst>
              <a:ext uri="{FF2B5EF4-FFF2-40B4-BE49-F238E27FC236}">
                <a16:creationId xmlns:a16="http://schemas.microsoft.com/office/drawing/2014/main" id="{DC8F5FD1-6DB8-B04E-9325-5F966E905033}"/>
              </a:ext>
            </a:extLst>
          </p:cNvPr>
          <p:cNvSpPr>
            <a:spLocks noGrp="1"/>
          </p:cNvSpPr>
          <p:nvPr>
            <p:ph type="pic" sz="quarter" idx="16" hasCustomPrompt="1"/>
          </p:nvPr>
        </p:nvSpPr>
        <p:spPr>
          <a:xfrm>
            <a:off x="1767600" y="1903006"/>
            <a:ext cx="8653670" cy="3204204"/>
          </a:xfrm>
          <a:prstGeom prst="rect">
            <a:avLst/>
          </a:prstGeom>
          <a:pattFill prst="wdDnDiag">
            <a:fgClr>
              <a:schemeClr val="bg1">
                <a:lumMod val="85000"/>
              </a:schemeClr>
            </a:fgClr>
            <a:bgClr>
              <a:schemeClr val="bg1"/>
            </a:bgClr>
          </a:pattFill>
        </p:spPr>
        <p:txBody>
          <a:bodyPr lIns="90000"/>
          <a:lstStyle>
            <a:lvl1pPr>
              <a:defRPr b="0"/>
            </a:lvl1pPr>
          </a:lstStyle>
          <a:p>
            <a:r>
              <a:rPr lang="en-US" noProof="0"/>
              <a:t>Placeholder</a:t>
            </a:r>
          </a:p>
        </p:txBody>
      </p:sp>
    </p:spTree>
    <p:extLst>
      <p:ext uri="{BB962C8B-B14F-4D97-AF65-F5344CB8AC3E}">
        <p14:creationId xmlns:p14="http://schemas.microsoft.com/office/powerpoint/2010/main" val="199137876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17">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Tree>
    <p:extLst>
      <p:ext uri="{BB962C8B-B14F-4D97-AF65-F5344CB8AC3E}">
        <p14:creationId xmlns:p14="http://schemas.microsoft.com/office/powerpoint/2010/main" val="4132031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18">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1" name="Textplatzhalter 2">
            <a:extLst>
              <a:ext uri="{FF2B5EF4-FFF2-40B4-BE49-F238E27FC236}">
                <a16:creationId xmlns:a16="http://schemas.microsoft.com/office/drawing/2014/main" id="{46248110-6286-2E45-973A-9AF685470382}"/>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63210146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1" name="Rechteck 1">
            <a:extLst>
              <a:ext uri="{FF2B5EF4-FFF2-40B4-BE49-F238E27FC236}">
                <a16:creationId xmlns:a16="http://schemas.microsoft.com/office/drawing/2014/main" id="{FB4CB80F-34C1-AB4C-A8E5-7543ACEDA890}"/>
              </a:ext>
            </a:extLst>
          </p:cNvPr>
          <p:cNvSpPr/>
          <p:nvPr userDrawn="1"/>
        </p:nvSpPr>
        <p:spPr>
          <a:xfrm>
            <a:off x="0" y="5776"/>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2" name="Bildplatzhalter 1">
            <a:extLst>
              <a:ext uri="{FF2B5EF4-FFF2-40B4-BE49-F238E27FC236}">
                <a16:creationId xmlns:a16="http://schemas.microsoft.com/office/drawing/2014/main" id="{9D49BAFE-FF4A-864F-872E-79DF8BB685DA}"/>
              </a:ext>
            </a:extLst>
          </p:cNvPr>
          <p:cNvSpPr>
            <a:spLocks noGrp="1"/>
          </p:cNvSpPr>
          <p:nvPr>
            <p:ph type="pic" sz="quarter" idx="17" hasCustomPrompt="1"/>
          </p:nvPr>
        </p:nvSpPr>
        <p:spPr>
          <a:xfrm>
            <a:off x="4592638" y="457200"/>
            <a:ext cx="7599362" cy="6399212"/>
          </a:xfrm>
          <a:prstGeom prst="rect">
            <a:avLst/>
          </a:prstGeom>
          <a:pattFill prst="ltUpDiag">
            <a:fgClr>
              <a:schemeClr val="accent1"/>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4" name="Textplatzhalter 1">
            <a:extLst>
              <a:ext uri="{FF2B5EF4-FFF2-40B4-BE49-F238E27FC236}">
                <a16:creationId xmlns:a16="http://schemas.microsoft.com/office/drawing/2014/main" id="{9A72939E-4C1A-2A49-B8FD-765E64173B26}"/>
              </a:ext>
            </a:extLst>
          </p:cNvPr>
          <p:cNvSpPr>
            <a:spLocks noGrp="1"/>
          </p:cNvSpPr>
          <p:nvPr>
            <p:ph type="body" sz="quarter" idx="10" hasCustomPrompt="1"/>
          </p:nvPr>
        </p:nvSpPr>
        <p:spPr>
          <a:xfrm>
            <a:off x="741600" y="4064400"/>
            <a:ext cx="5400000" cy="523220"/>
          </a:xfrm>
          <a:prstGeom prst="rect">
            <a:avLst/>
          </a:prstGeom>
        </p:spPr>
        <p:txBody>
          <a:bodyPr lIns="90000">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23" name="Titel 1">
            <a:extLst>
              <a:ext uri="{FF2B5EF4-FFF2-40B4-BE49-F238E27FC236}">
                <a16:creationId xmlns:a16="http://schemas.microsoft.com/office/drawing/2014/main" id="{2EDA41EE-9D90-E34B-8B92-2847EBECD66C}"/>
              </a:ext>
            </a:extLst>
          </p:cNvPr>
          <p:cNvSpPr>
            <a:spLocks noGrp="1"/>
          </p:cNvSpPr>
          <p:nvPr>
            <p:ph type="title" hasCustomPrompt="1"/>
          </p:nvPr>
        </p:nvSpPr>
        <p:spPr>
          <a:xfrm>
            <a:off x="741600" y="2109600"/>
            <a:ext cx="648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pic>
        <p:nvPicPr>
          <p:cNvPr id="7" name="Logo WR">
            <a:extLst>
              <a:ext uri="{FF2B5EF4-FFF2-40B4-BE49-F238E27FC236}">
                <a16:creationId xmlns:a16="http://schemas.microsoft.com/office/drawing/2014/main" id="{FD612993-EA79-0E4D-9AD6-0A93EC6B9B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Tree>
    <p:extLst>
      <p:ext uri="{BB962C8B-B14F-4D97-AF65-F5344CB8AC3E}">
        <p14:creationId xmlns:p14="http://schemas.microsoft.com/office/powerpoint/2010/main" val="411980702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19">
    <p:spTree>
      <p:nvGrpSpPr>
        <p:cNvPr id="1" name=""/>
        <p:cNvGrpSpPr/>
        <p:nvPr/>
      </p:nvGrpSpPr>
      <p:grpSpPr>
        <a:xfrm>
          <a:off x="0" y="0"/>
          <a:ext cx="0" cy="0"/>
          <a:chOff x="0" y="0"/>
          <a:chExt cx="0" cy="0"/>
        </a:xfrm>
      </p:grpSpPr>
      <p:sp>
        <p:nvSpPr>
          <p:cNvPr id="25" name="Bildplatzhalter 4">
            <a:extLst>
              <a:ext uri="{FF2B5EF4-FFF2-40B4-BE49-F238E27FC236}">
                <a16:creationId xmlns:a16="http://schemas.microsoft.com/office/drawing/2014/main" id="{8C41672A-111B-9541-A401-49211EC2961C}"/>
              </a:ext>
            </a:extLst>
          </p:cNvPr>
          <p:cNvSpPr>
            <a:spLocks noGrp="1"/>
          </p:cNvSpPr>
          <p:nvPr>
            <p:ph type="pic" sz="quarter" idx="38" hasCustomPrompt="1"/>
          </p:nvPr>
        </p:nvSpPr>
        <p:spPr>
          <a:xfrm>
            <a:off x="8365176" y="2808612"/>
            <a:ext cx="442800" cy="442800"/>
          </a:xfrm>
          <a:prstGeom prst="rect">
            <a:avLst/>
          </a:prstGeom>
        </p:spPr>
        <p:txBody>
          <a:bodyPr anchor="ctr" anchorCtr="0"/>
          <a:lstStyle>
            <a:lvl1pPr>
              <a:defRPr sz="1000" baseline="0"/>
            </a:lvl1pPr>
          </a:lstStyle>
          <a:p>
            <a:r>
              <a:rPr lang="en-US"/>
              <a:t>Icon</a:t>
            </a:r>
          </a:p>
        </p:txBody>
      </p:sp>
      <p:sp>
        <p:nvSpPr>
          <p:cNvPr id="16" name="Bildplatzhalter 4">
            <a:extLst>
              <a:ext uri="{FF2B5EF4-FFF2-40B4-BE49-F238E27FC236}">
                <a16:creationId xmlns:a16="http://schemas.microsoft.com/office/drawing/2014/main" id="{1660D20D-68DF-9746-AF05-518F46AB17C8}"/>
              </a:ext>
            </a:extLst>
          </p:cNvPr>
          <p:cNvSpPr>
            <a:spLocks noGrp="1"/>
          </p:cNvSpPr>
          <p:nvPr>
            <p:ph type="pic" sz="quarter" idx="35" hasCustomPrompt="1"/>
          </p:nvPr>
        </p:nvSpPr>
        <p:spPr>
          <a:xfrm>
            <a:off x="4552128" y="2808612"/>
            <a:ext cx="442800" cy="442800"/>
          </a:xfrm>
          <a:prstGeom prst="rect">
            <a:avLst/>
          </a:prstGeom>
        </p:spPr>
        <p:txBody>
          <a:bodyPr anchor="ctr" anchorCtr="0"/>
          <a:lstStyle>
            <a:lvl1pPr>
              <a:defRPr sz="1000" baseline="0"/>
            </a:lvl1pPr>
          </a:lstStyle>
          <a:p>
            <a:r>
              <a:rPr lang="en-US"/>
              <a:t>Icon</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19" name="Textplatzhalter 2">
            <a:extLst>
              <a:ext uri="{FF2B5EF4-FFF2-40B4-BE49-F238E27FC236}">
                <a16:creationId xmlns:a16="http://schemas.microsoft.com/office/drawing/2014/main" id="{60C7FF77-EEC8-E24D-BC82-CE73CA862EB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21" name="Bildplatzhalter 4">
            <a:extLst>
              <a:ext uri="{FF2B5EF4-FFF2-40B4-BE49-F238E27FC236}">
                <a16:creationId xmlns:a16="http://schemas.microsoft.com/office/drawing/2014/main" id="{C5087D8C-98CD-634E-A7A1-75FDA9A29160}"/>
              </a:ext>
            </a:extLst>
          </p:cNvPr>
          <p:cNvSpPr>
            <a:spLocks noGrp="1"/>
          </p:cNvSpPr>
          <p:nvPr>
            <p:ph type="pic" sz="quarter" idx="30" hasCustomPrompt="1"/>
          </p:nvPr>
        </p:nvSpPr>
        <p:spPr>
          <a:xfrm>
            <a:off x="784800" y="2808612"/>
            <a:ext cx="442800" cy="442800"/>
          </a:xfrm>
          <a:prstGeom prst="rect">
            <a:avLst/>
          </a:prstGeom>
        </p:spPr>
        <p:txBody>
          <a:bodyPr anchor="ctr" anchorCtr="0"/>
          <a:lstStyle>
            <a:lvl1pPr>
              <a:defRPr sz="1000" baseline="0"/>
            </a:lvl1pPr>
          </a:lstStyle>
          <a:p>
            <a:r>
              <a:rPr lang="en-US"/>
              <a:t>Icon</a:t>
            </a:r>
          </a:p>
        </p:txBody>
      </p:sp>
      <p:sp>
        <p:nvSpPr>
          <p:cNvPr id="4" name="Textplatzhalter 3">
            <a:extLst>
              <a:ext uri="{FF2B5EF4-FFF2-40B4-BE49-F238E27FC236}">
                <a16:creationId xmlns:a16="http://schemas.microsoft.com/office/drawing/2014/main" id="{930528B9-D80D-2744-BF94-4DB8FF59BF5F}"/>
              </a:ext>
            </a:extLst>
          </p:cNvPr>
          <p:cNvSpPr>
            <a:spLocks noGrp="1"/>
          </p:cNvSpPr>
          <p:nvPr>
            <p:ph type="body" sz="quarter" idx="34" hasCustomPrompt="1"/>
          </p:nvPr>
        </p:nvSpPr>
        <p:spPr>
          <a:xfrm>
            <a:off x="1332918"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0" name="Textplatzhalter 3">
            <a:extLst>
              <a:ext uri="{FF2B5EF4-FFF2-40B4-BE49-F238E27FC236}">
                <a16:creationId xmlns:a16="http://schemas.microsoft.com/office/drawing/2014/main" id="{AD7B804F-8CE0-2445-B234-B74B6A72EB6C}"/>
              </a:ext>
            </a:extLst>
          </p:cNvPr>
          <p:cNvSpPr>
            <a:spLocks noGrp="1"/>
          </p:cNvSpPr>
          <p:nvPr>
            <p:ph type="body" sz="quarter" idx="37" hasCustomPrompt="1"/>
          </p:nvPr>
        </p:nvSpPr>
        <p:spPr>
          <a:xfrm>
            <a:off x="5100246"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7" name="Textplatzhalter 3">
            <a:extLst>
              <a:ext uri="{FF2B5EF4-FFF2-40B4-BE49-F238E27FC236}">
                <a16:creationId xmlns:a16="http://schemas.microsoft.com/office/drawing/2014/main" id="{6C1111E6-9D3A-8A43-9523-32008071260F}"/>
              </a:ext>
            </a:extLst>
          </p:cNvPr>
          <p:cNvSpPr>
            <a:spLocks noGrp="1"/>
          </p:cNvSpPr>
          <p:nvPr>
            <p:ph type="body" sz="quarter" idx="40" hasCustomPrompt="1"/>
          </p:nvPr>
        </p:nvSpPr>
        <p:spPr>
          <a:xfrm>
            <a:off x="8913294"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33" name="Textplatzhalter 2">
            <a:extLst>
              <a:ext uri="{FF2B5EF4-FFF2-40B4-BE49-F238E27FC236}">
                <a16:creationId xmlns:a16="http://schemas.microsoft.com/office/drawing/2014/main" id="{5E9CD463-5B54-D549-ACDF-F190645873FE}"/>
              </a:ext>
            </a:extLst>
          </p:cNvPr>
          <p:cNvSpPr>
            <a:spLocks noGrp="1"/>
          </p:cNvSpPr>
          <p:nvPr>
            <p:ph type="body" sz="quarter" idx="44" hasCustomPrompt="1"/>
          </p:nvPr>
        </p:nvSpPr>
        <p:spPr>
          <a:xfrm>
            <a:off x="768731"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6" name="Textplatzhalter 2">
            <a:extLst>
              <a:ext uri="{FF2B5EF4-FFF2-40B4-BE49-F238E27FC236}">
                <a16:creationId xmlns:a16="http://schemas.microsoft.com/office/drawing/2014/main" id="{91B242E7-2A9C-9F41-B102-72DE7CACD5AA}"/>
              </a:ext>
            </a:extLst>
          </p:cNvPr>
          <p:cNvSpPr>
            <a:spLocks noGrp="1"/>
          </p:cNvSpPr>
          <p:nvPr>
            <p:ph type="body" sz="quarter" idx="45" hasCustomPrompt="1"/>
          </p:nvPr>
        </p:nvSpPr>
        <p:spPr>
          <a:xfrm>
            <a:off x="4508627"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8" name="Textplatzhalter 2">
            <a:extLst>
              <a:ext uri="{FF2B5EF4-FFF2-40B4-BE49-F238E27FC236}">
                <a16:creationId xmlns:a16="http://schemas.microsoft.com/office/drawing/2014/main" id="{FB4860EC-9CF1-7247-87CD-F7A39BD93E52}"/>
              </a:ext>
            </a:extLst>
          </p:cNvPr>
          <p:cNvSpPr>
            <a:spLocks noGrp="1"/>
          </p:cNvSpPr>
          <p:nvPr>
            <p:ph type="body" sz="quarter" idx="46" hasCustomPrompt="1"/>
          </p:nvPr>
        </p:nvSpPr>
        <p:spPr>
          <a:xfrm>
            <a:off x="8321675"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Tree>
    <p:extLst>
      <p:ext uri="{BB962C8B-B14F-4D97-AF65-F5344CB8AC3E}">
        <p14:creationId xmlns:p14="http://schemas.microsoft.com/office/powerpoint/2010/main" val="15457018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 #20">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3" name="Bildplatzhalter 3">
            <a:extLst>
              <a:ext uri="{FF2B5EF4-FFF2-40B4-BE49-F238E27FC236}">
                <a16:creationId xmlns:a16="http://schemas.microsoft.com/office/drawing/2014/main" id="{776D9A67-9524-D342-B453-3F7CF8EA167A}"/>
              </a:ext>
            </a:extLst>
          </p:cNvPr>
          <p:cNvSpPr>
            <a:spLocks noGrp="1"/>
          </p:cNvSpPr>
          <p:nvPr>
            <p:ph type="pic" sz="quarter" idx="25" hasCustomPrompt="1"/>
          </p:nvPr>
        </p:nvSpPr>
        <p:spPr>
          <a:xfrm>
            <a:off x="781460" y="2985619"/>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24" name="Bildplatzhalter 3">
            <a:extLst>
              <a:ext uri="{FF2B5EF4-FFF2-40B4-BE49-F238E27FC236}">
                <a16:creationId xmlns:a16="http://schemas.microsoft.com/office/drawing/2014/main" id="{E451DDB9-DD72-BB44-9122-B3F35D64A58A}"/>
              </a:ext>
            </a:extLst>
          </p:cNvPr>
          <p:cNvSpPr>
            <a:spLocks noGrp="1"/>
          </p:cNvSpPr>
          <p:nvPr>
            <p:ph type="pic" sz="quarter" idx="26" hasCustomPrompt="1"/>
          </p:nvPr>
        </p:nvSpPr>
        <p:spPr>
          <a:xfrm>
            <a:off x="781460" y="3622802"/>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25" name="Bildplatzhalter 3">
            <a:extLst>
              <a:ext uri="{FF2B5EF4-FFF2-40B4-BE49-F238E27FC236}">
                <a16:creationId xmlns:a16="http://schemas.microsoft.com/office/drawing/2014/main" id="{59007B1F-A52E-2A48-8C60-BE4E71C83758}"/>
              </a:ext>
            </a:extLst>
          </p:cNvPr>
          <p:cNvSpPr>
            <a:spLocks noGrp="1"/>
          </p:cNvSpPr>
          <p:nvPr>
            <p:ph type="pic" sz="quarter" idx="27" hasCustomPrompt="1"/>
          </p:nvPr>
        </p:nvSpPr>
        <p:spPr>
          <a:xfrm>
            <a:off x="781460" y="4259986"/>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16" name="Textplatzhalter 2">
            <a:extLst>
              <a:ext uri="{FF2B5EF4-FFF2-40B4-BE49-F238E27FC236}">
                <a16:creationId xmlns:a16="http://schemas.microsoft.com/office/drawing/2014/main" id="{304307F1-D1D8-C74B-A7CC-6D47C2424919}"/>
              </a:ext>
            </a:extLst>
          </p:cNvPr>
          <p:cNvSpPr>
            <a:spLocks noGrp="1"/>
          </p:cNvSpPr>
          <p:nvPr>
            <p:ph type="body" sz="quarter" idx="32" hasCustomPrompt="1"/>
          </p:nvPr>
        </p:nvSpPr>
        <p:spPr>
          <a:xfrm>
            <a:off x="1079999" y="2934000"/>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18" name="Textplatzhalter 2">
            <a:extLst>
              <a:ext uri="{FF2B5EF4-FFF2-40B4-BE49-F238E27FC236}">
                <a16:creationId xmlns:a16="http://schemas.microsoft.com/office/drawing/2014/main" id="{69E57802-EDAD-F44F-B956-F81C1618C595}"/>
              </a:ext>
            </a:extLst>
          </p:cNvPr>
          <p:cNvSpPr>
            <a:spLocks noGrp="1"/>
          </p:cNvSpPr>
          <p:nvPr>
            <p:ph type="body" sz="quarter" idx="33" hasCustomPrompt="1"/>
          </p:nvPr>
        </p:nvSpPr>
        <p:spPr>
          <a:xfrm>
            <a:off x="1079999" y="3570494"/>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1" name="Textplatzhalter 2">
            <a:extLst>
              <a:ext uri="{FF2B5EF4-FFF2-40B4-BE49-F238E27FC236}">
                <a16:creationId xmlns:a16="http://schemas.microsoft.com/office/drawing/2014/main" id="{5A93A5EC-D993-BB48-834B-CEF78C9F7A8F}"/>
              </a:ext>
            </a:extLst>
          </p:cNvPr>
          <p:cNvSpPr>
            <a:spLocks noGrp="1"/>
          </p:cNvSpPr>
          <p:nvPr>
            <p:ph type="body" sz="quarter" idx="34" hasCustomPrompt="1"/>
          </p:nvPr>
        </p:nvSpPr>
        <p:spPr>
          <a:xfrm>
            <a:off x="1079999" y="4224917"/>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39169468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46786021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2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dirty="0">
                <a:solidFill>
                  <a:srgbClr val="111111"/>
                </a:solidFill>
                <a:latin typeface="Arial" panose="020B0604020202020204" pitchFamily="34" charset="0"/>
                <a:cs typeface="Arial" panose="020B0604020202020204" pitchFamily="34" charset="0"/>
              </a:rPr>
              <a:t>One column text slide, 32 </a:t>
            </a:r>
            <a:r>
              <a:rPr lang="en-US" sz="3200" err="1">
                <a:solidFill>
                  <a:srgbClr val="111111"/>
                </a:solidFill>
                <a:latin typeface="Arial" panose="020B0604020202020204" pitchFamily="34" charset="0"/>
                <a:cs typeface="Arial" panose="020B0604020202020204" pitchFamily="34" charset="0"/>
              </a:rPr>
              <a:t>pt</a:t>
            </a:r>
            <a:r>
              <a:rPr lang="en-US" sz="3200">
                <a:solidFill>
                  <a:srgbClr val="111111"/>
                </a:solidFill>
                <a:latin typeface="Arial" panose="020B0604020202020204" pitchFamily="34" charset="0"/>
                <a:cs typeface="Arial" panose="020B0604020202020204" pitchFamily="34" charset="0"/>
              </a:rPr>
              <a:t> headline</a:t>
            </a:r>
            <a:endParaRPr lang="en-US" sz="3200" dirty="0">
              <a:solidFill>
                <a:srgbClr val="111111"/>
              </a:solidFill>
              <a:latin typeface="Arial" panose="020B0604020202020204" pitchFamily="34" charset="0"/>
              <a:cs typeface="Arial" panose="020B0604020202020204" pitchFamily="34" charset="0"/>
            </a:endParaRP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a:t>Subheadline 20 Pt Arial</a:t>
            </a:r>
            <a:endParaRPr lang="en-US" dirty="0"/>
          </a:p>
        </p:txBody>
      </p:sp>
      <p:sp>
        <p:nvSpPr>
          <p:cNvPr id="21" name="Tabellenplatzhalter 2">
            <a:extLst>
              <a:ext uri="{FF2B5EF4-FFF2-40B4-BE49-F238E27FC236}">
                <a16:creationId xmlns:a16="http://schemas.microsoft.com/office/drawing/2014/main" id="{D623D46F-32CC-6243-8670-A9CED87FA091}"/>
              </a:ext>
            </a:extLst>
          </p:cNvPr>
          <p:cNvSpPr>
            <a:spLocks noGrp="1"/>
          </p:cNvSpPr>
          <p:nvPr>
            <p:ph type="tbl" sz="quarter" idx="16"/>
          </p:nvPr>
        </p:nvSpPr>
        <p:spPr>
          <a:xfrm>
            <a:off x="830263" y="1990800"/>
            <a:ext cx="10278000" cy="745200"/>
          </a:xfrm>
          <a:prstGeom prst="rect">
            <a:avLst/>
          </a:prstGeom>
        </p:spPr>
        <p:txBody>
          <a:bodyPr/>
          <a:lstStyle/>
          <a:p>
            <a:endParaRPr lang="en-US"/>
          </a:p>
        </p:txBody>
      </p:sp>
      <p:sp>
        <p:nvSpPr>
          <p:cNvPr id="22" name="Tabellenplatzhalter 2">
            <a:extLst>
              <a:ext uri="{FF2B5EF4-FFF2-40B4-BE49-F238E27FC236}">
                <a16:creationId xmlns:a16="http://schemas.microsoft.com/office/drawing/2014/main" id="{DE8BB5FE-9D93-C44A-AAE7-1F975A620EE6}"/>
              </a:ext>
            </a:extLst>
          </p:cNvPr>
          <p:cNvSpPr>
            <a:spLocks noGrp="1"/>
          </p:cNvSpPr>
          <p:nvPr>
            <p:ph type="tbl" sz="quarter" idx="17"/>
          </p:nvPr>
        </p:nvSpPr>
        <p:spPr>
          <a:xfrm>
            <a:off x="830263" y="3103200"/>
            <a:ext cx="10278000" cy="1738800"/>
          </a:xfrm>
          <a:prstGeom prst="rect">
            <a:avLst/>
          </a:prstGeom>
        </p:spPr>
        <p:txBody>
          <a:bodyPr/>
          <a:lstStyle/>
          <a:p>
            <a:endParaRPr lang="en-US"/>
          </a:p>
        </p:txBody>
      </p:sp>
    </p:spTree>
    <p:extLst>
      <p:ext uri="{BB962C8B-B14F-4D97-AF65-F5344CB8AC3E}">
        <p14:creationId xmlns:p14="http://schemas.microsoft.com/office/powerpoint/2010/main" val="27734950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23">
    <p:spTree>
      <p:nvGrpSpPr>
        <p:cNvPr id="1" name=""/>
        <p:cNvGrpSpPr/>
        <p:nvPr/>
      </p:nvGrpSpPr>
      <p:grpSpPr>
        <a:xfrm>
          <a:off x="0" y="0"/>
          <a:ext cx="0" cy="0"/>
          <a:chOff x="0" y="0"/>
          <a:chExt cx="0" cy="0"/>
        </a:xfrm>
      </p:grpSpPr>
      <p:sp>
        <p:nvSpPr>
          <p:cNvPr id="16" name="Bildplatzhalter 19">
            <a:extLst>
              <a:ext uri="{FF2B5EF4-FFF2-40B4-BE49-F238E27FC236}">
                <a16:creationId xmlns:a16="http://schemas.microsoft.com/office/drawing/2014/main" id="{A914E362-0FB7-524B-BF27-5EFA611F5579}"/>
              </a:ext>
            </a:extLst>
          </p:cNvPr>
          <p:cNvSpPr>
            <a:spLocks noGrp="1" noChangeAspect="1"/>
          </p:cNvSpPr>
          <p:nvPr>
            <p:ph type="pic" sz="quarter" idx="30"/>
          </p:nvPr>
        </p:nvSpPr>
        <p:spPr>
          <a:xfrm>
            <a:off x="1504800"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35" name="Textplatzhalter 2">
            <a:extLst>
              <a:ext uri="{FF2B5EF4-FFF2-40B4-BE49-F238E27FC236}">
                <a16:creationId xmlns:a16="http://schemas.microsoft.com/office/drawing/2014/main" id="{65A687BF-42FB-DB42-A7A1-47BF39A192A6}"/>
              </a:ext>
            </a:extLst>
          </p:cNvPr>
          <p:cNvSpPr>
            <a:spLocks noGrp="1"/>
          </p:cNvSpPr>
          <p:nvPr>
            <p:ph type="body" sz="quarter" idx="15" hasCustomPrompt="1"/>
          </p:nvPr>
        </p:nvSpPr>
        <p:spPr>
          <a:xfrm>
            <a:off x="1504800" y="4212000"/>
            <a:ext cx="1897199" cy="307777"/>
          </a:xfrm>
          <a:prstGeom prst="rect">
            <a:avLst/>
          </a:prstGeom>
        </p:spPr>
        <p:txBody>
          <a:bodyPr>
            <a:spAutoFit/>
          </a:bodyPr>
          <a:lstStyle>
            <a:lvl1pPr algn="ctr">
              <a:spcAft>
                <a:spcPts val="0"/>
              </a:spcAft>
              <a:defRPr/>
            </a:lvl1pPr>
          </a:lstStyle>
          <a:p>
            <a:pPr lvl="0"/>
            <a:r>
              <a:rPr lang="en-US" noProof="0" dirty="0"/>
              <a:t>Full Name</a:t>
            </a:r>
          </a:p>
        </p:txBody>
      </p:sp>
      <p:sp>
        <p:nvSpPr>
          <p:cNvPr id="36" name="Textplatzhalter 2">
            <a:extLst>
              <a:ext uri="{FF2B5EF4-FFF2-40B4-BE49-F238E27FC236}">
                <a16:creationId xmlns:a16="http://schemas.microsoft.com/office/drawing/2014/main" id="{5AD2192B-DA21-4F42-B84D-F2E101D611DD}"/>
              </a:ext>
            </a:extLst>
          </p:cNvPr>
          <p:cNvSpPr>
            <a:spLocks noGrp="1"/>
          </p:cNvSpPr>
          <p:nvPr>
            <p:ph type="body" sz="quarter" idx="16" hasCustomPrompt="1"/>
          </p:nvPr>
        </p:nvSpPr>
        <p:spPr>
          <a:xfrm>
            <a:off x="1504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1" name="Bildplatzhalter 19">
            <a:extLst>
              <a:ext uri="{FF2B5EF4-FFF2-40B4-BE49-F238E27FC236}">
                <a16:creationId xmlns:a16="http://schemas.microsoft.com/office/drawing/2014/main" id="{BFE2B42F-DF74-D240-B609-5DD0979A4649}"/>
              </a:ext>
            </a:extLst>
          </p:cNvPr>
          <p:cNvSpPr>
            <a:spLocks noGrp="1" noChangeAspect="1"/>
          </p:cNvSpPr>
          <p:nvPr>
            <p:ph type="pic" sz="quarter" idx="17"/>
          </p:nvPr>
        </p:nvSpPr>
        <p:spPr>
          <a:xfrm>
            <a:off x="3928358"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3" name="Bildplatzhalter 19">
            <a:extLst>
              <a:ext uri="{FF2B5EF4-FFF2-40B4-BE49-F238E27FC236}">
                <a16:creationId xmlns:a16="http://schemas.microsoft.com/office/drawing/2014/main" id="{B0BD4405-D2E9-884E-8829-68B423CBC920}"/>
              </a:ext>
            </a:extLst>
          </p:cNvPr>
          <p:cNvSpPr>
            <a:spLocks noGrp="1" noChangeAspect="1"/>
          </p:cNvSpPr>
          <p:nvPr>
            <p:ph type="pic" sz="quarter" idx="23"/>
          </p:nvPr>
        </p:nvSpPr>
        <p:spPr>
          <a:xfrm>
            <a:off x="8775662"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4" name="Textplatzhalter 2">
            <a:extLst>
              <a:ext uri="{FF2B5EF4-FFF2-40B4-BE49-F238E27FC236}">
                <a16:creationId xmlns:a16="http://schemas.microsoft.com/office/drawing/2014/main" id="{7EBF85A6-6395-5144-8919-524B3F4D4020}"/>
              </a:ext>
            </a:extLst>
          </p:cNvPr>
          <p:cNvSpPr>
            <a:spLocks noGrp="1"/>
          </p:cNvSpPr>
          <p:nvPr>
            <p:ph type="body" sz="quarter" idx="24" hasCustomPrompt="1"/>
          </p:nvPr>
        </p:nvSpPr>
        <p:spPr>
          <a:xfrm>
            <a:off x="3928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5" name="Textplatzhalter 2">
            <a:extLst>
              <a:ext uri="{FF2B5EF4-FFF2-40B4-BE49-F238E27FC236}">
                <a16:creationId xmlns:a16="http://schemas.microsoft.com/office/drawing/2014/main" id="{7B8216BE-DFE1-F245-8DAB-A7F687DA76D5}"/>
              </a:ext>
            </a:extLst>
          </p:cNvPr>
          <p:cNvSpPr>
            <a:spLocks noGrp="1"/>
          </p:cNvSpPr>
          <p:nvPr>
            <p:ph type="body" sz="quarter" idx="25" hasCustomPrompt="1"/>
          </p:nvPr>
        </p:nvSpPr>
        <p:spPr>
          <a:xfrm>
            <a:off x="3928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86" name="Textplatzhalter 2">
            <a:extLst>
              <a:ext uri="{FF2B5EF4-FFF2-40B4-BE49-F238E27FC236}">
                <a16:creationId xmlns:a16="http://schemas.microsoft.com/office/drawing/2014/main" id="{3B98CE37-0D14-174B-88BA-6C6F772869B1}"/>
              </a:ext>
            </a:extLst>
          </p:cNvPr>
          <p:cNvSpPr>
            <a:spLocks noGrp="1"/>
          </p:cNvSpPr>
          <p:nvPr>
            <p:ph type="body" sz="quarter" idx="26" hasCustomPrompt="1"/>
          </p:nvPr>
        </p:nvSpPr>
        <p:spPr>
          <a:xfrm>
            <a:off x="6352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7" name="Textplatzhalter 2">
            <a:extLst>
              <a:ext uri="{FF2B5EF4-FFF2-40B4-BE49-F238E27FC236}">
                <a16:creationId xmlns:a16="http://schemas.microsoft.com/office/drawing/2014/main" id="{887D109F-80AE-9D44-BA2E-4E06ECA60A48}"/>
              </a:ext>
            </a:extLst>
          </p:cNvPr>
          <p:cNvSpPr>
            <a:spLocks noGrp="1"/>
          </p:cNvSpPr>
          <p:nvPr>
            <p:ph type="body" sz="quarter" idx="27" hasCustomPrompt="1"/>
          </p:nvPr>
        </p:nvSpPr>
        <p:spPr>
          <a:xfrm>
            <a:off x="6352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8" name="Textplatzhalter 2">
            <a:extLst>
              <a:ext uri="{FF2B5EF4-FFF2-40B4-BE49-F238E27FC236}">
                <a16:creationId xmlns:a16="http://schemas.microsoft.com/office/drawing/2014/main" id="{20728A3F-54C8-7A4E-8383-30CD4F7C574F}"/>
              </a:ext>
            </a:extLst>
          </p:cNvPr>
          <p:cNvSpPr>
            <a:spLocks noGrp="1"/>
          </p:cNvSpPr>
          <p:nvPr>
            <p:ph type="body" sz="quarter" idx="28" hasCustomPrompt="1"/>
          </p:nvPr>
        </p:nvSpPr>
        <p:spPr>
          <a:xfrm>
            <a:off x="8776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9" name="Textplatzhalter 2">
            <a:extLst>
              <a:ext uri="{FF2B5EF4-FFF2-40B4-BE49-F238E27FC236}">
                <a16:creationId xmlns:a16="http://schemas.microsoft.com/office/drawing/2014/main" id="{ACDD33F2-49A5-F04F-9198-C2D8D60698B0}"/>
              </a:ext>
            </a:extLst>
          </p:cNvPr>
          <p:cNvSpPr>
            <a:spLocks noGrp="1"/>
          </p:cNvSpPr>
          <p:nvPr>
            <p:ph type="body" sz="quarter" idx="29" hasCustomPrompt="1"/>
          </p:nvPr>
        </p:nvSpPr>
        <p:spPr>
          <a:xfrm>
            <a:off x="8776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17" name="Bildplatzhalter 19">
            <a:extLst>
              <a:ext uri="{FF2B5EF4-FFF2-40B4-BE49-F238E27FC236}">
                <a16:creationId xmlns:a16="http://schemas.microsoft.com/office/drawing/2014/main" id="{27D8B4E8-1540-4A49-A956-EE33197F1885}"/>
              </a:ext>
            </a:extLst>
          </p:cNvPr>
          <p:cNvSpPr>
            <a:spLocks noGrp="1" noChangeAspect="1"/>
          </p:cNvSpPr>
          <p:nvPr>
            <p:ph type="pic" sz="quarter" idx="31"/>
          </p:nvPr>
        </p:nvSpPr>
        <p:spPr>
          <a:xfrm>
            <a:off x="6350400" y="2124000"/>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Tree>
    <p:extLst>
      <p:ext uri="{BB962C8B-B14F-4D97-AF65-F5344CB8AC3E}">
        <p14:creationId xmlns:p14="http://schemas.microsoft.com/office/powerpoint/2010/main" val="3572444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24">
    <p:spTree>
      <p:nvGrpSpPr>
        <p:cNvPr id="1" name=""/>
        <p:cNvGrpSpPr/>
        <p:nvPr/>
      </p:nvGrpSpPr>
      <p:grpSpPr>
        <a:xfrm>
          <a:off x="0" y="0"/>
          <a:ext cx="0" cy="0"/>
          <a:chOff x="0" y="0"/>
          <a:chExt cx="0" cy="0"/>
        </a:xfrm>
      </p:grpSpPr>
      <p:sp>
        <p:nvSpPr>
          <p:cNvPr id="41" name="Bildplatzhalter 19">
            <a:extLst>
              <a:ext uri="{FF2B5EF4-FFF2-40B4-BE49-F238E27FC236}">
                <a16:creationId xmlns:a16="http://schemas.microsoft.com/office/drawing/2014/main" id="{5725EDC1-36BD-9D4E-9D0F-14AD0DBC5F76}"/>
              </a:ext>
            </a:extLst>
          </p:cNvPr>
          <p:cNvSpPr>
            <a:spLocks noGrp="1" noChangeAspect="1"/>
          </p:cNvSpPr>
          <p:nvPr>
            <p:ph type="pic" sz="quarter" idx="49"/>
          </p:nvPr>
        </p:nvSpPr>
        <p:spPr>
          <a:xfrm>
            <a:off x="63180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40" name="Bildplatzhalter 19">
            <a:extLst>
              <a:ext uri="{FF2B5EF4-FFF2-40B4-BE49-F238E27FC236}">
                <a16:creationId xmlns:a16="http://schemas.microsoft.com/office/drawing/2014/main" id="{B009C836-29E4-A74F-A130-E5654A7D4372}"/>
              </a:ext>
            </a:extLst>
          </p:cNvPr>
          <p:cNvSpPr>
            <a:spLocks noGrp="1" noChangeAspect="1"/>
          </p:cNvSpPr>
          <p:nvPr>
            <p:ph type="pic" sz="quarter" idx="48"/>
          </p:nvPr>
        </p:nvSpPr>
        <p:spPr>
          <a:xfrm>
            <a:off x="44928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6" name="Bildplatzhalter 19">
            <a:extLst>
              <a:ext uri="{FF2B5EF4-FFF2-40B4-BE49-F238E27FC236}">
                <a16:creationId xmlns:a16="http://schemas.microsoft.com/office/drawing/2014/main" id="{C3BFE6C3-0421-124E-A6DE-18B2E2993747}"/>
              </a:ext>
            </a:extLst>
          </p:cNvPr>
          <p:cNvSpPr>
            <a:spLocks noGrp="1" noChangeAspect="1"/>
          </p:cNvSpPr>
          <p:nvPr>
            <p:ph type="pic" sz="quarter" idx="47"/>
          </p:nvPr>
        </p:nvSpPr>
        <p:spPr>
          <a:xfrm>
            <a:off x="9968400" y="2278800"/>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5" name="Bildplatzhalter 19">
            <a:extLst>
              <a:ext uri="{FF2B5EF4-FFF2-40B4-BE49-F238E27FC236}">
                <a16:creationId xmlns:a16="http://schemas.microsoft.com/office/drawing/2014/main" id="{F0EE7A80-4E59-9143-B34A-76EE0FCA3E4A}"/>
              </a:ext>
            </a:extLst>
          </p:cNvPr>
          <p:cNvSpPr>
            <a:spLocks noGrp="1" noChangeAspect="1"/>
          </p:cNvSpPr>
          <p:nvPr>
            <p:ph type="pic" sz="quarter" idx="46"/>
          </p:nvPr>
        </p:nvSpPr>
        <p:spPr>
          <a:xfrm>
            <a:off x="8424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21" name="Textplatzhalter 2">
            <a:extLst>
              <a:ext uri="{FF2B5EF4-FFF2-40B4-BE49-F238E27FC236}">
                <a16:creationId xmlns:a16="http://schemas.microsoft.com/office/drawing/2014/main" id="{09EBF9A6-1ABB-1E4A-8A28-1521F4FBDEA7}"/>
              </a:ext>
            </a:extLst>
          </p:cNvPr>
          <p:cNvSpPr>
            <a:spLocks noGrp="1"/>
          </p:cNvSpPr>
          <p:nvPr>
            <p:ph type="body" sz="quarter" idx="15" hasCustomPrompt="1"/>
          </p:nvPr>
        </p:nvSpPr>
        <p:spPr>
          <a:xfrm>
            <a:off x="843677"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2" name="Textplatzhalter 2">
            <a:extLst>
              <a:ext uri="{FF2B5EF4-FFF2-40B4-BE49-F238E27FC236}">
                <a16:creationId xmlns:a16="http://schemas.microsoft.com/office/drawing/2014/main" id="{1C4BFB7D-7C70-C942-BA31-39193B1B0642}"/>
              </a:ext>
            </a:extLst>
          </p:cNvPr>
          <p:cNvSpPr>
            <a:spLocks noGrp="1"/>
          </p:cNvSpPr>
          <p:nvPr>
            <p:ph type="body" sz="quarter" idx="16" hasCustomPrompt="1"/>
          </p:nvPr>
        </p:nvSpPr>
        <p:spPr>
          <a:xfrm>
            <a:off x="843677"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3" name="Bildplatzhalter 19">
            <a:extLst>
              <a:ext uri="{FF2B5EF4-FFF2-40B4-BE49-F238E27FC236}">
                <a16:creationId xmlns:a16="http://schemas.microsoft.com/office/drawing/2014/main" id="{2D3489F9-2887-1349-8E84-C0F3BA1BA17B}"/>
              </a:ext>
            </a:extLst>
          </p:cNvPr>
          <p:cNvSpPr>
            <a:spLocks noGrp="1" noChangeAspect="1"/>
          </p:cNvSpPr>
          <p:nvPr>
            <p:ph type="pic" sz="quarter" idx="31"/>
          </p:nvPr>
        </p:nvSpPr>
        <p:spPr>
          <a:xfrm>
            <a:off x="2668501"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24" name="Textplatzhalter 2">
            <a:extLst>
              <a:ext uri="{FF2B5EF4-FFF2-40B4-BE49-F238E27FC236}">
                <a16:creationId xmlns:a16="http://schemas.microsoft.com/office/drawing/2014/main" id="{F9A14CA4-B29F-E946-8FB3-98C53EDA915A}"/>
              </a:ext>
            </a:extLst>
          </p:cNvPr>
          <p:cNvSpPr>
            <a:spLocks noGrp="1"/>
          </p:cNvSpPr>
          <p:nvPr>
            <p:ph type="body" sz="quarter" idx="32" hasCustomPrompt="1"/>
          </p:nvPr>
        </p:nvSpPr>
        <p:spPr>
          <a:xfrm>
            <a:off x="2668501"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5" name="Textplatzhalter 2">
            <a:extLst>
              <a:ext uri="{FF2B5EF4-FFF2-40B4-BE49-F238E27FC236}">
                <a16:creationId xmlns:a16="http://schemas.microsoft.com/office/drawing/2014/main" id="{3C171CE1-2BAE-5043-89B0-FDE3113B668B}"/>
              </a:ext>
            </a:extLst>
          </p:cNvPr>
          <p:cNvSpPr>
            <a:spLocks noGrp="1"/>
          </p:cNvSpPr>
          <p:nvPr>
            <p:ph type="body" sz="quarter" idx="33" hasCustomPrompt="1"/>
          </p:nvPr>
        </p:nvSpPr>
        <p:spPr>
          <a:xfrm>
            <a:off x="2668501"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7" name="Textplatzhalter 2">
            <a:extLst>
              <a:ext uri="{FF2B5EF4-FFF2-40B4-BE49-F238E27FC236}">
                <a16:creationId xmlns:a16="http://schemas.microsoft.com/office/drawing/2014/main" id="{BAECC262-340C-CE4D-8F26-FDD5222E651C}"/>
              </a:ext>
            </a:extLst>
          </p:cNvPr>
          <p:cNvSpPr>
            <a:spLocks noGrp="1"/>
          </p:cNvSpPr>
          <p:nvPr>
            <p:ph type="body" sz="quarter" idx="35" hasCustomPrompt="1"/>
          </p:nvPr>
        </p:nvSpPr>
        <p:spPr>
          <a:xfrm>
            <a:off x="4493325"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8" name="Textplatzhalter 2">
            <a:extLst>
              <a:ext uri="{FF2B5EF4-FFF2-40B4-BE49-F238E27FC236}">
                <a16:creationId xmlns:a16="http://schemas.microsoft.com/office/drawing/2014/main" id="{8D1ABDF8-F66B-8147-B107-5904D16D86DC}"/>
              </a:ext>
            </a:extLst>
          </p:cNvPr>
          <p:cNvSpPr>
            <a:spLocks noGrp="1"/>
          </p:cNvSpPr>
          <p:nvPr>
            <p:ph type="body" sz="quarter" idx="36" hasCustomPrompt="1"/>
          </p:nvPr>
        </p:nvSpPr>
        <p:spPr>
          <a:xfrm>
            <a:off x="4493325"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0" name="Textplatzhalter 2">
            <a:extLst>
              <a:ext uri="{FF2B5EF4-FFF2-40B4-BE49-F238E27FC236}">
                <a16:creationId xmlns:a16="http://schemas.microsoft.com/office/drawing/2014/main" id="{341BAF15-21D8-9F45-B407-6BD484F29F51}"/>
              </a:ext>
            </a:extLst>
          </p:cNvPr>
          <p:cNvSpPr>
            <a:spLocks noGrp="1"/>
          </p:cNvSpPr>
          <p:nvPr>
            <p:ph type="body" sz="quarter" idx="38" hasCustomPrompt="1"/>
          </p:nvPr>
        </p:nvSpPr>
        <p:spPr>
          <a:xfrm>
            <a:off x="631814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1" name="Textplatzhalter 2">
            <a:extLst>
              <a:ext uri="{FF2B5EF4-FFF2-40B4-BE49-F238E27FC236}">
                <a16:creationId xmlns:a16="http://schemas.microsoft.com/office/drawing/2014/main" id="{CD56AF9F-670A-6343-9D1A-088CF2DC8F5B}"/>
              </a:ext>
            </a:extLst>
          </p:cNvPr>
          <p:cNvSpPr>
            <a:spLocks noGrp="1"/>
          </p:cNvSpPr>
          <p:nvPr>
            <p:ph type="body" sz="quarter" idx="39" hasCustomPrompt="1"/>
          </p:nvPr>
        </p:nvSpPr>
        <p:spPr>
          <a:xfrm>
            <a:off x="631814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2" name="Bildplatzhalter 19">
            <a:extLst>
              <a:ext uri="{FF2B5EF4-FFF2-40B4-BE49-F238E27FC236}">
                <a16:creationId xmlns:a16="http://schemas.microsoft.com/office/drawing/2014/main" id="{9E3B7B6C-549A-A044-AFB5-5ACA6F5A2EE0}"/>
              </a:ext>
            </a:extLst>
          </p:cNvPr>
          <p:cNvSpPr>
            <a:spLocks noGrp="1" noChangeAspect="1"/>
          </p:cNvSpPr>
          <p:nvPr>
            <p:ph type="pic" sz="quarter" idx="40"/>
          </p:nvPr>
        </p:nvSpPr>
        <p:spPr>
          <a:xfrm>
            <a:off x="8142973"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3" name="Textplatzhalter 2">
            <a:extLst>
              <a:ext uri="{FF2B5EF4-FFF2-40B4-BE49-F238E27FC236}">
                <a16:creationId xmlns:a16="http://schemas.microsoft.com/office/drawing/2014/main" id="{80D4223A-6E92-854F-9C77-ECAD61455B47}"/>
              </a:ext>
            </a:extLst>
          </p:cNvPr>
          <p:cNvSpPr>
            <a:spLocks noGrp="1"/>
          </p:cNvSpPr>
          <p:nvPr>
            <p:ph type="body" sz="quarter" idx="41" hasCustomPrompt="1"/>
          </p:nvPr>
        </p:nvSpPr>
        <p:spPr>
          <a:xfrm>
            <a:off x="8142973"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4" name="Textplatzhalter 2">
            <a:extLst>
              <a:ext uri="{FF2B5EF4-FFF2-40B4-BE49-F238E27FC236}">
                <a16:creationId xmlns:a16="http://schemas.microsoft.com/office/drawing/2014/main" id="{EF27B8E6-4F2F-0640-A713-B58E784539B8}"/>
              </a:ext>
            </a:extLst>
          </p:cNvPr>
          <p:cNvSpPr>
            <a:spLocks noGrp="1"/>
          </p:cNvSpPr>
          <p:nvPr>
            <p:ph type="body" sz="quarter" idx="42" hasCustomPrompt="1"/>
          </p:nvPr>
        </p:nvSpPr>
        <p:spPr>
          <a:xfrm>
            <a:off x="8142973"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8" name="Textplatzhalter 2">
            <a:extLst>
              <a:ext uri="{FF2B5EF4-FFF2-40B4-BE49-F238E27FC236}">
                <a16:creationId xmlns:a16="http://schemas.microsoft.com/office/drawing/2014/main" id="{C280608E-66E3-4C4E-BBD3-B5E6E8AD8088}"/>
              </a:ext>
            </a:extLst>
          </p:cNvPr>
          <p:cNvSpPr>
            <a:spLocks noGrp="1"/>
          </p:cNvSpPr>
          <p:nvPr>
            <p:ph type="body" sz="quarter" idx="44" hasCustomPrompt="1"/>
          </p:nvPr>
        </p:nvSpPr>
        <p:spPr>
          <a:xfrm>
            <a:off x="996779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9" name="Textplatzhalter 2">
            <a:extLst>
              <a:ext uri="{FF2B5EF4-FFF2-40B4-BE49-F238E27FC236}">
                <a16:creationId xmlns:a16="http://schemas.microsoft.com/office/drawing/2014/main" id="{7CEF10E3-CB7C-6B41-9DD7-9A65CE299522}"/>
              </a:ext>
            </a:extLst>
          </p:cNvPr>
          <p:cNvSpPr>
            <a:spLocks noGrp="1"/>
          </p:cNvSpPr>
          <p:nvPr>
            <p:ph type="body" sz="quarter" idx="45" hasCustomPrompt="1"/>
          </p:nvPr>
        </p:nvSpPr>
        <p:spPr>
          <a:xfrm>
            <a:off x="996779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Tree>
    <p:extLst>
      <p:ext uri="{BB962C8B-B14F-4D97-AF65-F5344CB8AC3E}">
        <p14:creationId xmlns:p14="http://schemas.microsoft.com/office/powerpoint/2010/main" val="225284726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slides #1">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34B64934-96A2-7442-85CF-750145FA655D}"/>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3C5DC22F-C982-164B-A5BC-EC1A91253F04}"/>
              </a:ext>
            </a:extLst>
          </p:cNvPr>
          <p:cNvSpPr txBox="1"/>
          <p:nvPr userDrawn="1"/>
        </p:nvSpPr>
        <p:spPr>
          <a:xfrm>
            <a:off x="3217909" y="3788729"/>
            <a:ext cx="5400000" cy="923330"/>
          </a:xfrm>
          <a:prstGeom prst="rect">
            <a:avLst/>
          </a:prstGeom>
          <a:noFill/>
        </p:spPr>
        <p:txBody>
          <a:bodyPr wrap="square" rtlCol="0">
            <a:spAutoFit/>
          </a:bodyPr>
          <a:lstStyle/>
          <a:p>
            <a:pPr algn="ctr"/>
            <a:r>
              <a:rPr lang="en-US" sz="5400" noProof="0">
                <a:solidFill>
                  <a:schemeClr val="bg1"/>
                </a:solidFill>
                <a:latin typeface="Arial" panose="020B0604020202020204" pitchFamily="34" charset="0"/>
                <a:cs typeface="Arial" panose="020B0604020202020204" pitchFamily="34" charset="0"/>
              </a:rPr>
              <a:t>Thank you.</a:t>
            </a:r>
          </a:p>
        </p:txBody>
      </p:sp>
      <p:pic>
        <p:nvPicPr>
          <p:cNvPr id="7" name="Grafik 6">
            <a:extLst>
              <a:ext uri="{FF2B5EF4-FFF2-40B4-BE49-F238E27FC236}">
                <a16:creationId xmlns:a16="http://schemas.microsoft.com/office/drawing/2014/main" id="{C4E987BD-DE42-7849-8F5E-8390311737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277002" y="1971483"/>
            <a:ext cx="1320473" cy="1532403"/>
          </a:xfrm>
          <a:prstGeom prst="rect">
            <a:avLst/>
          </a:prstGeom>
        </p:spPr>
      </p:pic>
    </p:spTree>
    <p:extLst>
      <p:ext uri="{BB962C8B-B14F-4D97-AF65-F5344CB8AC3E}">
        <p14:creationId xmlns:p14="http://schemas.microsoft.com/office/powerpoint/2010/main" val="414363593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s #2">
    <p:spTree>
      <p:nvGrpSpPr>
        <p:cNvPr id="1" name=""/>
        <p:cNvGrpSpPr/>
        <p:nvPr/>
      </p:nvGrpSpPr>
      <p:grpSpPr>
        <a:xfrm>
          <a:off x="0" y="0"/>
          <a:ext cx="0" cy="0"/>
          <a:chOff x="0" y="0"/>
          <a:chExt cx="0" cy="0"/>
        </a:xfrm>
      </p:grpSpPr>
      <p:sp>
        <p:nvSpPr>
          <p:cNvPr id="44" name="Rechteck 43">
            <a:extLst>
              <a:ext uri="{FF2B5EF4-FFF2-40B4-BE49-F238E27FC236}">
                <a16:creationId xmlns:a16="http://schemas.microsoft.com/office/drawing/2014/main" id="{7FF80095-ED86-074F-B227-788CF7A3A2EB}"/>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B10C1C27-12D0-EC4A-9958-2DE0316B474F}"/>
              </a:ext>
            </a:extLst>
          </p:cNvPr>
          <p:cNvSpPr txBox="1"/>
          <p:nvPr userDrawn="1"/>
        </p:nvSpPr>
        <p:spPr>
          <a:xfrm>
            <a:off x="835751" y="5113161"/>
            <a:ext cx="5400000" cy="923330"/>
          </a:xfrm>
          <a:prstGeom prst="rect">
            <a:avLst/>
          </a:prstGeom>
          <a:noFill/>
        </p:spPr>
        <p:txBody>
          <a:bodyPr wrap="square" rtlCol="0">
            <a:spAutoFit/>
          </a:bodyPr>
          <a:lstStyle/>
          <a:p>
            <a:r>
              <a:rPr lang="en-US" sz="5400" noProof="0">
                <a:solidFill>
                  <a:schemeClr val="bg1"/>
                </a:solidFill>
                <a:latin typeface="Arial" panose="020B0604020202020204" pitchFamily="34" charset="0"/>
                <a:cs typeface="Arial" panose="020B0604020202020204" pitchFamily="34" charset="0"/>
              </a:rPr>
              <a:t>Thank you.</a:t>
            </a:r>
          </a:p>
        </p:txBody>
      </p:sp>
      <p:pic>
        <p:nvPicPr>
          <p:cNvPr id="46" name="Grafik 45">
            <a:extLst>
              <a:ext uri="{FF2B5EF4-FFF2-40B4-BE49-F238E27FC236}">
                <a16:creationId xmlns:a16="http://schemas.microsoft.com/office/drawing/2014/main" id="{C8B89A05-A390-EA4D-9883-084B1B9992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927" y="3158029"/>
            <a:ext cx="1320473" cy="1532403"/>
          </a:xfrm>
          <a:prstGeom prst="rect">
            <a:avLst/>
          </a:prstGeom>
        </p:spPr>
      </p:pic>
    </p:spTree>
    <p:extLst>
      <p:ext uri="{BB962C8B-B14F-4D97-AF65-F5344CB8AC3E}">
        <p14:creationId xmlns:p14="http://schemas.microsoft.com/office/powerpoint/2010/main" val="210430897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6" name="Bildplatzhalter 35">
            <a:extLst>
              <a:ext uri="{FF2B5EF4-FFF2-40B4-BE49-F238E27FC236}">
                <a16:creationId xmlns:a16="http://schemas.microsoft.com/office/drawing/2014/main" id="{CD74E278-1F78-2647-B2E9-96E68DCBBAF2}"/>
              </a:ext>
            </a:extLst>
          </p:cNvPr>
          <p:cNvSpPr>
            <a:spLocks noGrp="1"/>
          </p:cNvSpPr>
          <p:nvPr>
            <p:ph type="pic" sz="quarter" idx="18" hasCustomPrompt="1"/>
          </p:nvPr>
        </p:nvSpPr>
        <p:spPr>
          <a:xfrm>
            <a:off x="5763600" y="630000"/>
            <a:ext cx="6429600" cy="6228000"/>
          </a:xfrm>
          <a:prstGeom prst="rect">
            <a:avLst/>
          </a:prstGeom>
          <a:pattFill prst="ltUpDiag">
            <a:fgClr>
              <a:schemeClr val="accent1"/>
            </a:fgClr>
            <a:bgClr>
              <a:schemeClr val="bg1"/>
            </a:bgClr>
          </a:pattFill>
        </p:spPr>
        <p:txBody>
          <a:bodyPr/>
          <a:lstStyle/>
          <a:p>
            <a:r>
              <a:rPr lang="en-US" noProof="0"/>
              <a:t>Placeholder</a:t>
            </a:r>
          </a:p>
        </p:txBody>
      </p:sp>
      <p:pic>
        <p:nvPicPr>
          <p:cNvPr id="11" name="Grafik 10">
            <a:extLst>
              <a:ext uri="{FF2B5EF4-FFF2-40B4-BE49-F238E27FC236}">
                <a16:creationId xmlns:a16="http://schemas.microsoft.com/office/drawing/2014/main" id="{7C453A86-8CA5-5847-820D-156EF03D05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1" name="Textplatzhalter 38">
            <a:extLst>
              <a:ext uri="{FF2B5EF4-FFF2-40B4-BE49-F238E27FC236}">
                <a16:creationId xmlns:a16="http://schemas.microsoft.com/office/drawing/2014/main" id="{8520A916-33E0-9542-93A5-FD88CD73DF47}"/>
              </a:ext>
            </a:extLst>
          </p:cNvPr>
          <p:cNvSpPr>
            <a:spLocks noGrp="1"/>
          </p:cNvSpPr>
          <p:nvPr>
            <p:ph type="body" sz="quarter" idx="10" hasCustomPrompt="1"/>
          </p:nvPr>
        </p:nvSpPr>
        <p:spPr>
          <a:xfrm>
            <a:off x="741027" y="4457483"/>
            <a:ext cx="4679999"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3" name="Textplatzhalter 31">
            <a:extLst>
              <a:ext uri="{FF2B5EF4-FFF2-40B4-BE49-F238E27FC236}">
                <a16:creationId xmlns:a16="http://schemas.microsoft.com/office/drawing/2014/main" id="{5C55BD8A-F13E-1944-BBF8-62D7858C8B28}"/>
              </a:ext>
            </a:extLst>
          </p:cNvPr>
          <p:cNvSpPr>
            <a:spLocks noGrp="1"/>
          </p:cNvSpPr>
          <p:nvPr>
            <p:ph type="body" sz="quarter" idx="17" hasCustomPrompt="1"/>
          </p:nvPr>
        </p:nvSpPr>
        <p:spPr>
          <a:xfrm>
            <a:off x="741026" y="2320953"/>
            <a:ext cx="4680000" cy="1938992"/>
          </a:xfrm>
          <a:prstGeom prst="rect">
            <a:avLst/>
          </a:prstGeom>
        </p:spPr>
        <p:txBody>
          <a:bodyPr>
            <a:spAutoFit/>
          </a:bodyPr>
          <a:lstStyle>
            <a:lvl1pPr>
              <a:defRPr sz="4000">
                <a:solidFill>
                  <a:schemeClr val="bg1"/>
                </a:solidFill>
              </a:defRPr>
            </a:lvl1pPr>
          </a:lstStyle>
          <a:p>
            <a:pPr lvl="0"/>
            <a:r>
              <a:rPr lang="en-US" noProof="0" dirty="0"/>
              <a:t>Presentation title longer text Arial Regular, 40 </a:t>
            </a:r>
            <a:r>
              <a:rPr lang="en-US" noProof="0" dirty="0" err="1"/>
              <a:t>pt</a:t>
            </a:r>
            <a:endParaRPr lang="en-US" noProof="0" dirty="0"/>
          </a:p>
        </p:txBody>
      </p:sp>
    </p:spTree>
    <p:extLst>
      <p:ext uri="{BB962C8B-B14F-4D97-AF65-F5344CB8AC3E}">
        <p14:creationId xmlns:p14="http://schemas.microsoft.com/office/powerpoint/2010/main" val="2847612753"/>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9" name="Rechteck 8">
            <a:extLst>
              <a:ext uri="{FF2B5EF4-FFF2-40B4-BE49-F238E27FC236}">
                <a16:creationId xmlns:a16="http://schemas.microsoft.com/office/drawing/2014/main" id="{C63CB717-39C0-1D41-AE00-553BCD38CB20}"/>
              </a:ext>
            </a:extLst>
          </p:cNvPr>
          <p:cNvSpPr/>
          <p:nvPr userDrawn="1"/>
        </p:nvSpPr>
        <p:spPr>
          <a:xfrm>
            <a:off x="4426227" y="0"/>
            <a:ext cx="7765773" cy="6347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4" name="Grafik 13">
            <a:extLst>
              <a:ext uri="{FF2B5EF4-FFF2-40B4-BE49-F238E27FC236}">
                <a16:creationId xmlns:a16="http://schemas.microsoft.com/office/drawing/2014/main" id="{76EEC924-10C4-7242-8BC3-61C6D9AE4B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5648045"/>
            <a:ext cx="2060749" cy="698760"/>
          </a:xfrm>
          <a:prstGeom prst="rect">
            <a:avLst/>
          </a:prstGeom>
        </p:spPr>
      </p:pic>
      <p:sp>
        <p:nvSpPr>
          <p:cNvPr id="27" name="Textplatzhalter 31">
            <a:extLst>
              <a:ext uri="{FF2B5EF4-FFF2-40B4-BE49-F238E27FC236}">
                <a16:creationId xmlns:a16="http://schemas.microsoft.com/office/drawing/2014/main" id="{6EFCBD50-4D26-1144-AFDC-4E85A23984AC}"/>
              </a:ext>
            </a:extLst>
          </p:cNvPr>
          <p:cNvSpPr>
            <a:spLocks noGrp="1"/>
          </p:cNvSpPr>
          <p:nvPr>
            <p:ph type="body" sz="quarter" idx="17" hasCustomPrompt="1"/>
          </p:nvPr>
        </p:nvSpPr>
        <p:spPr>
          <a:xfrm>
            <a:off x="4851662" y="2386800"/>
            <a:ext cx="6840000" cy="1938992"/>
          </a:xfrm>
          <a:prstGeom prst="rect">
            <a:avLst/>
          </a:prstGeom>
        </p:spPr>
        <p:txBody>
          <a:bodyPr>
            <a:spAutoFit/>
          </a:bodyPr>
          <a:lstStyle>
            <a:lvl1pPr>
              <a:defRPr sz="4000">
                <a:solidFill>
                  <a:schemeClr val="bg1"/>
                </a:solidFill>
              </a:defRPr>
            </a:lvl1pPr>
          </a:lstStyle>
          <a:p>
            <a:pPr lvl="0"/>
            <a:r>
              <a:rPr lang="en-US" noProof="0" dirty="0"/>
              <a:t>Presentation title for longer headlines in font style Arial Regular, 40 </a:t>
            </a:r>
            <a:r>
              <a:rPr lang="en-US" noProof="0" dirty="0" err="1"/>
              <a:t>pt</a:t>
            </a:r>
            <a:endParaRPr lang="en-US" noProof="0" dirty="0"/>
          </a:p>
        </p:txBody>
      </p:sp>
      <p:sp>
        <p:nvSpPr>
          <p:cNvPr id="28" name="Textplatzhalter 38">
            <a:extLst>
              <a:ext uri="{FF2B5EF4-FFF2-40B4-BE49-F238E27FC236}">
                <a16:creationId xmlns:a16="http://schemas.microsoft.com/office/drawing/2014/main" id="{C8733A41-3995-2748-BD23-16465CCA5BDC}"/>
              </a:ext>
            </a:extLst>
          </p:cNvPr>
          <p:cNvSpPr>
            <a:spLocks noGrp="1"/>
          </p:cNvSpPr>
          <p:nvPr>
            <p:ph type="body" sz="quarter" idx="10" hasCustomPrompt="1"/>
          </p:nvPr>
        </p:nvSpPr>
        <p:spPr>
          <a:xfrm>
            <a:off x="4851662" y="4504681"/>
            <a:ext cx="5400000"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390099"/>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632831028"/>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20268179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divider slide #1">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F813D65-20B8-5E4E-9DDC-046EA40C9733}"/>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10" name="Rechteck 9">
            <a:extLst>
              <a:ext uri="{FF2B5EF4-FFF2-40B4-BE49-F238E27FC236}">
                <a16:creationId xmlns:a16="http://schemas.microsoft.com/office/drawing/2014/main" id="{59D99544-BD79-8545-982C-8AE56902F01F}"/>
              </a:ext>
            </a:extLst>
          </p:cNvPr>
          <p:cNvSpPr/>
          <p:nvPr userDrawn="1"/>
        </p:nvSpPr>
        <p:spPr>
          <a:xfrm>
            <a:off x="832028" y="0"/>
            <a:ext cx="10578093" cy="595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3" name="Grafik 12">
            <a:extLst>
              <a:ext uri="{FF2B5EF4-FFF2-40B4-BE49-F238E27FC236}">
                <a16:creationId xmlns:a16="http://schemas.microsoft.com/office/drawing/2014/main" id="{1988A3A5-1AA1-734E-A36E-2795C364C0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4161" y="4957087"/>
            <a:ext cx="427980" cy="496668"/>
          </a:xfrm>
          <a:prstGeom prst="rect">
            <a:avLst/>
          </a:prstGeom>
        </p:spPr>
      </p:pic>
      <p:sp>
        <p:nvSpPr>
          <p:cNvPr id="5" name="Textplatzhalter 4">
            <a:extLst>
              <a:ext uri="{FF2B5EF4-FFF2-40B4-BE49-F238E27FC236}">
                <a16:creationId xmlns:a16="http://schemas.microsoft.com/office/drawing/2014/main" id="{E7085D41-CFF5-7C47-AF7F-2289396EFF4A}"/>
              </a:ext>
            </a:extLst>
          </p:cNvPr>
          <p:cNvSpPr>
            <a:spLocks noGrp="1"/>
          </p:cNvSpPr>
          <p:nvPr>
            <p:ph type="body" sz="quarter" idx="10" hasCustomPrompt="1"/>
          </p:nvPr>
        </p:nvSpPr>
        <p:spPr>
          <a:xfrm>
            <a:off x="1256400" y="11268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8" name="Textplatzhalter 4">
            <a:extLst>
              <a:ext uri="{FF2B5EF4-FFF2-40B4-BE49-F238E27FC236}">
                <a16:creationId xmlns:a16="http://schemas.microsoft.com/office/drawing/2014/main" id="{35D0FB7F-14EE-C642-8A0F-83915F833960}"/>
              </a:ext>
            </a:extLst>
          </p:cNvPr>
          <p:cNvSpPr>
            <a:spLocks noGrp="1"/>
          </p:cNvSpPr>
          <p:nvPr>
            <p:ph type="body" sz="quarter" idx="11" hasCustomPrompt="1"/>
          </p:nvPr>
        </p:nvSpPr>
        <p:spPr>
          <a:xfrm>
            <a:off x="1257463" y="20664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141888054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divider slide #2">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BF56D23C-3D90-A547-A0C0-00DC604EC79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sp>
        <p:nvSpPr>
          <p:cNvPr id="10" name="Rechteck 9">
            <a:extLst>
              <a:ext uri="{FF2B5EF4-FFF2-40B4-BE49-F238E27FC236}">
                <a16:creationId xmlns:a16="http://schemas.microsoft.com/office/drawing/2014/main" id="{3C7DD23E-741D-8749-AAE5-0BB9260FE7D9}"/>
              </a:ext>
            </a:extLst>
          </p:cNvPr>
          <p:cNvSpPr/>
          <p:nvPr userDrawn="1"/>
        </p:nvSpPr>
        <p:spPr>
          <a:xfrm>
            <a:off x="717453" y="998806"/>
            <a:ext cx="8792308" cy="5859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2" name="Grafik 11">
            <a:extLst>
              <a:ext uri="{FF2B5EF4-FFF2-40B4-BE49-F238E27FC236}">
                <a16:creationId xmlns:a16="http://schemas.microsoft.com/office/drawing/2014/main" id="{1D691B9A-EE61-2B46-B3DC-F7DAC74936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53801" y="5864664"/>
            <a:ext cx="427980" cy="496668"/>
          </a:xfrm>
          <a:prstGeom prst="rect">
            <a:avLst/>
          </a:prstGeom>
        </p:spPr>
      </p:pic>
      <p:sp>
        <p:nvSpPr>
          <p:cNvPr id="13" name="Textplatzhalter 4">
            <a:extLst>
              <a:ext uri="{FF2B5EF4-FFF2-40B4-BE49-F238E27FC236}">
                <a16:creationId xmlns:a16="http://schemas.microsoft.com/office/drawing/2014/main" id="{2EFAFEA0-9129-8742-9F11-97BDA7D0505E}"/>
              </a:ext>
            </a:extLst>
          </p:cNvPr>
          <p:cNvSpPr>
            <a:spLocks noGrp="1"/>
          </p:cNvSpPr>
          <p:nvPr>
            <p:ph type="body" sz="quarter" idx="10" hasCustomPrompt="1"/>
          </p:nvPr>
        </p:nvSpPr>
        <p:spPr>
          <a:xfrm>
            <a:off x="1141200" y="15984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4" name="Textplatzhalter 4">
            <a:extLst>
              <a:ext uri="{FF2B5EF4-FFF2-40B4-BE49-F238E27FC236}">
                <a16:creationId xmlns:a16="http://schemas.microsoft.com/office/drawing/2014/main" id="{386080D0-0880-DD44-AD16-BBEDA50B1472}"/>
              </a:ext>
            </a:extLst>
          </p:cNvPr>
          <p:cNvSpPr>
            <a:spLocks noGrp="1"/>
          </p:cNvSpPr>
          <p:nvPr>
            <p:ph type="body" sz="quarter" idx="11" hasCustomPrompt="1"/>
          </p:nvPr>
        </p:nvSpPr>
        <p:spPr>
          <a:xfrm>
            <a:off x="1141200" y="25380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2690853680"/>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3" pos="5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4217593"/>
      </p:ext>
    </p:extLst>
  </p:cSld>
  <p:clrMap bg1="lt1" tx1="dk1" bg2="lt2" tx2="dk2" accent1="accent1" accent2="accent2" accent3="accent3" accent4="accent4" accent5="accent5" accent6="accent6" hlink="hlink" folHlink="folHlink"/>
  <p:sldLayoutIdLst>
    <p:sldLayoutId id="2147483649" r:id="rId1"/>
    <p:sldLayoutId id="2147483706" r:id="rId2"/>
    <p:sldLayoutId id="2147483657" r:id="rId3"/>
    <p:sldLayoutId id="2147483659" r:id="rId4"/>
    <p:sldLayoutId id="2147483660" r:id="rId5"/>
    <p:sldLayoutId id="2147483707" r:id="rId6"/>
    <p:sldLayoutId id="2147483708" r:id="rId7"/>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208712"/>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72079"/>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407189"/>
      </p:ext>
    </p:extLst>
  </p:cSld>
  <p:clrMap bg1="lt1" tx1="dk1" bg2="lt2" tx2="dk2" accent1="accent1" accent2="accent2" accent3="accent3" accent4="accent4" accent5="accent5" accent6="accent6" hlink="hlink" folHlink="folHlink"/>
  <p:sldLayoutIdLst>
    <p:sldLayoutId id="2147483704" r:id="rId1"/>
    <p:sldLayoutId id="2147483668" r:id="rId2"/>
    <p:sldLayoutId id="2147483669" r:id="rId3"/>
    <p:sldLayoutId id="2147483670" r:id="rId4"/>
    <p:sldLayoutId id="2147483671" r:id="rId5"/>
    <p:sldLayoutId id="2147483673" r:id="rId6"/>
    <p:sldLayoutId id="2147483674" r:id="rId7"/>
    <p:sldLayoutId id="2147483675" r:id="rId8"/>
    <p:sldLayoutId id="2147483676" r:id="rId9"/>
    <p:sldLayoutId id="2147483677" r:id="rId10"/>
    <p:sldLayoutId id="2147483678" r:id="rId11"/>
    <p:sldLayoutId id="2147483679" r:id="rId12"/>
    <p:sldLayoutId id="2147483702" r:id="rId13"/>
    <p:sldLayoutId id="2147483682" r:id="rId14"/>
    <p:sldLayoutId id="2147483703" r:id="rId15"/>
    <p:sldLayoutId id="2147483683" r:id="rId16"/>
    <p:sldLayoutId id="2147483684" r:id="rId17"/>
    <p:sldLayoutId id="2147483705" r:id="rId18"/>
    <p:sldLayoutId id="2147483686" r:id="rId19"/>
    <p:sldLayoutId id="2147483689" r:id="rId20"/>
    <p:sldLayoutId id="2147483690" r:id="rId21"/>
    <p:sldLayoutId id="2147483691" r:id="rId22"/>
    <p:sldLayoutId id="2147483692" r:id="rId23"/>
    <p:sldLayoutId id="2147483694" r:id="rId24"/>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549914"/>
      </p:ext>
    </p:extLst>
  </p:cSld>
  <p:clrMap bg1="lt1" tx1="dk1" bg2="lt2" tx2="dk2" accent1="accent1" accent2="accent2" accent3="accent3" accent4="accent4" accent5="accent5" accent6="accent6" hlink="hlink" folHlink="folHlink"/>
  <p:sldLayoutIdLst>
    <p:sldLayoutId id="2147483698" r:id="rId1"/>
    <p:sldLayoutId id="2147483697" r:id="rId2"/>
  </p:sldLayoutIdLst>
  <p:hf hdr="0" ftr="0" dt="0"/>
  <p:txStyles>
    <p:titleStyle>
      <a:lvl1pPr algn="l" defTabSz="914400" rtl="0" eaLnBrk="1" latinLnBrk="0" hangingPunct="1">
        <a:lnSpc>
          <a:spcPct val="90000"/>
        </a:lnSpc>
        <a:spcBef>
          <a:spcPct val="0"/>
        </a:spcBef>
        <a:buNone/>
        <a:defRPr sz="5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5999B8A6-CADF-664A-8B89-45448678BC4A}"/>
              </a:ext>
            </a:extLst>
          </p:cNvPr>
          <p:cNvSpPr/>
          <p:nvPr/>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endParaRPr>
          </a:p>
        </p:txBody>
      </p:sp>
      <p:sp>
        <p:nvSpPr>
          <p:cNvPr id="14" name="Titel 13">
            <a:extLst>
              <a:ext uri="{FF2B5EF4-FFF2-40B4-BE49-F238E27FC236}">
                <a16:creationId xmlns:a16="http://schemas.microsoft.com/office/drawing/2014/main" id="{C9477DFB-6A09-C84A-8265-B6DA996E2A35}"/>
              </a:ext>
            </a:extLst>
          </p:cNvPr>
          <p:cNvSpPr>
            <a:spLocks noGrp="1"/>
          </p:cNvSpPr>
          <p:nvPr>
            <p:ph type="title"/>
          </p:nvPr>
        </p:nvSpPr>
        <p:spPr/>
        <p:txBody>
          <a:bodyPr/>
          <a:lstStyle/>
          <a:p>
            <a:r>
              <a:rPr lang="en-US" dirty="0" err="1"/>
              <a:t>Proteofit</a:t>
            </a:r>
            <a:r>
              <a:rPr lang="en-US"/>
              <a:t> – </a:t>
            </a:r>
            <a:r>
              <a:rPr lang="en-US" err="1"/>
              <a:t>RNAseq</a:t>
            </a:r>
            <a:br>
              <a:rPr lang="en-US"/>
            </a:br>
            <a:r>
              <a:rPr lang="en-US"/>
              <a:t>Bachelor thesis project outline</a:t>
            </a:r>
          </a:p>
        </p:txBody>
      </p:sp>
      <p:sp>
        <p:nvSpPr>
          <p:cNvPr id="15" name="Textplatzhalter 14">
            <a:extLst>
              <a:ext uri="{FF2B5EF4-FFF2-40B4-BE49-F238E27FC236}">
                <a16:creationId xmlns:a16="http://schemas.microsoft.com/office/drawing/2014/main" id="{9ACD076C-F0DF-544C-A795-F1CF48E0A95B}"/>
              </a:ext>
            </a:extLst>
          </p:cNvPr>
          <p:cNvSpPr>
            <a:spLocks noGrp="1"/>
          </p:cNvSpPr>
          <p:nvPr>
            <p:ph type="body" sz="quarter" idx="10"/>
          </p:nvPr>
        </p:nvSpPr>
        <p:spPr/>
        <p:txBody>
          <a:bodyPr/>
          <a:lstStyle/>
          <a:p>
            <a:r>
              <a:rPr lang="en-US"/>
              <a:t>Nick </a:t>
            </a:r>
            <a:r>
              <a:rPr lang="en-US" err="1"/>
              <a:t>Diercksen</a:t>
            </a:r>
            <a:r>
              <a:rPr lang="en-US"/>
              <a:t>, supervised by </a:t>
            </a:r>
            <a:r>
              <a:rPr lang="en-US" err="1"/>
              <a:t>Phong</a:t>
            </a:r>
            <a:r>
              <a:rPr lang="en-US"/>
              <a:t> Nguyen</a:t>
            </a:r>
          </a:p>
          <a:p>
            <a:fld id="{65FA27FA-8BAF-834A-9736-5F1D1A9AA41F}" type="datetime4">
              <a:rPr lang="en-US" smtClean="0"/>
              <a:pPr/>
              <a:t>November 2, 2022</a:t>
            </a:fld>
            <a:endParaRPr lang="en-US"/>
          </a:p>
        </p:txBody>
      </p:sp>
    </p:spTree>
    <p:extLst>
      <p:ext uri="{BB962C8B-B14F-4D97-AF65-F5344CB8AC3E}">
        <p14:creationId xmlns:p14="http://schemas.microsoft.com/office/powerpoint/2010/main" val="35738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12CC60B7-25E0-8E4E-A54F-759F222AF4E5}"/>
              </a:ext>
            </a:extLst>
          </p:cNvPr>
          <p:cNvSpPr>
            <a:spLocks noGrp="1"/>
          </p:cNvSpPr>
          <p:nvPr>
            <p:ph type="body" sz="quarter" idx="10"/>
          </p:nvPr>
        </p:nvSpPr>
        <p:spPr>
          <a:xfrm>
            <a:off x="1306800" y="1209600"/>
            <a:ext cx="3600000" cy="584775"/>
          </a:xfrm>
        </p:spPr>
        <p:txBody>
          <a:bodyPr/>
          <a:lstStyle/>
          <a:p>
            <a:r>
              <a:rPr lang="en-US"/>
              <a:t>Agenda</a:t>
            </a:r>
          </a:p>
        </p:txBody>
      </p:sp>
      <p:sp>
        <p:nvSpPr>
          <p:cNvPr id="10" name="Textplatzhalter 9">
            <a:extLst>
              <a:ext uri="{FF2B5EF4-FFF2-40B4-BE49-F238E27FC236}">
                <a16:creationId xmlns:a16="http://schemas.microsoft.com/office/drawing/2014/main" id="{4D46998C-406A-7C41-B86B-926C3E7E400A}"/>
              </a:ext>
            </a:extLst>
          </p:cNvPr>
          <p:cNvSpPr>
            <a:spLocks noGrp="1"/>
          </p:cNvSpPr>
          <p:nvPr>
            <p:ph type="body" sz="quarter" idx="11"/>
          </p:nvPr>
        </p:nvSpPr>
        <p:spPr>
          <a:xfrm>
            <a:off x="1306800" y="2196000"/>
            <a:ext cx="3600000" cy="1461939"/>
          </a:xfrm>
        </p:spPr>
        <p:txBody>
          <a:bodyPr/>
          <a:lstStyle/>
          <a:p>
            <a:r>
              <a:rPr lang="en-US" dirty="0"/>
              <a:t>About </a:t>
            </a:r>
            <a:r>
              <a:rPr lang="en-US" dirty="0" err="1"/>
              <a:t>Proteofit</a:t>
            </a:r>
            <a:endParaRPr lang="en-US" dirty="0"/>
          </a:p>
          <a:p>
            <a:r>
              <a:rPr lang="en-US" dirty="0"/>
              <a:t>Data</a:t>
            </a:r>
          </a:p>
          <a:p>
            <a:r>
              <a:rPr lang="en-US" dirty="0"/>
              <a:t>Preliminary analysis</a:t>
            </a:r>
          </a:p>
          <a:p>
            <a:r>
              <a:rPr lang="en-US" dirty="0"/>
              <a:t>Outline</a:t>
            </a:r>
          </a:p>
        </p:txBody>
      </p:sp>
    </p:spTree>
    <p:extLst>
      <p:ext uri="{BB962C8B-B14F-4D97-AF65-F5344CB8AC3E}">
        <p14:creationId xmlns:p14="http://schemas.microsoft.com/office/powerpoint/2010/main" val="281711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52F1AB0-CA15-36C8-834C-8BB885201090}"/>
              </a:ext>
            </a:extLst>
          </p:cNvPr>
          <p:cNvGrpSpPr/>
          <p:nvPr/>
        </p:nvGrpSpPr>
        <p:grpSpPr>
          <a:xfrm>
            <a:off x="536958" y="3938110"/>
            <a:ext cx="5728213" cy="1565881"/>
            <a:chOff x="604157" y="3158422"/>
            <a:chExt cx="5905500" cy="1638300"/>
          </a:xfrm>
        </p:grpSpPr>
        <p:pic>
          <p:nvPicPr>
            <p:cNvPr id="9" name="Picture 8">
              <a:extLst>
                <a:ext uri="{FF2B5EF4-FFF2-40B4-BE49-F238E27FC236}">
                  <a16:creationId xmlns:a16="http://schemas.microsoft.com/office/drawing/2014/main" id="{9014E2BD-9C01-7BEE-34E0-90417F643A60}"/>
                </a:ext>
              </a:extLst>
            </p:cNvPr>
            <p:cNvPicPr>
              <a:picLocks noChangeAspect="1"/>
            </p:cNvPicPr>
            <p:nvPr/>
          </p:nvPicPr>
          <p:blipFill>
            <a:blip r:embed="rId3"/>
            <a:stretch>
              <a:fillRect/>
            </a:stretch>
          </p:blipFill>
          <p:spPr>
            <a:xfrm>
              <a:off x="604157" y="3158422"/>
              <a:ext cx="5905500" cy="1638300"/>
            </a:xfrm>
            <a:prstGeom prst="rect">
              <a:avLst/>
            </a:prstGeom>
          </p:spPr>
        </p:pic>
        <p:sp>
          <p:nvSpPr>
            <p:cNvPr id="10" name="TextBox 9">
              <a:extLst>
                <a:ext uri="{FF2B5EF4-FFF2-40B4-BE49-F238E27FC236}">
                  <a16:creationId xmlns:a16="http://schemas.microsoft.com/office/drawing/2014/main" id="{03BEB748-D119-61A3-1833-DFE6191CFBD4}"/>
                </a:ext>
              </a:extLst>
            </p:cNvPr>
            <p:cNvSpPr txBox="1"/>
            <p:nvPr/>
          </p:nvSpPr>
          <p:spPr>
            <a:xfrm>
              <a:off x="604157" y="3487615"/>
              <a:ext cx="1071127" cy="307777"/>
            </a:xfrm>
            <a:prstGeom prst="rect">
              <a:avLst/>
            </a:prstGeom>
            <a:noFill/>
          </p:spPr>
          <p:txBody>
            <a:bodyPr wrap="none" rtlCol="0">
              <a:spAutoFit/>
            </a:bodyPr>
            <a:lstStyle/>
            <a:p>
              <a:r>
                <a:rPr lang="en-US" sz="1400" b="1" dirty="0">
                  <a:solidFill>
                    <a:srgbClr val="183D88"/>
                  </a:solidFill>
                </a:rPr>
                <a:t>Exercise / </a:t>
              </a:r>
            </a:p>
          </p:txBody>
        </p:sp>
      </p:grpSp>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About</a:t>
            </a:r>
            <a:endParaRPr lang="en-US" i="1" dirty="0"/>
          </a:p>
        </p:txBody>
      </p:sp>
      <p:sp>
        <p:nvSpPr>
          <p:cNvPr id="21" name="Textplatzhalter 20">
            <a:extLst>
              <a:ext uri="{FF2B5EF4-FFF2-40B4-BE49-F238E27FC236}">
                <a16:creationId xmlns:a16="http://schemas.microsoft.com/office/drawing/2014/main" id="{9635A95F-77C9-2242-A3FA-55C916238FD1}"/>
              </a:ext>
            </a:extLst>
          </p:cNvPr>
          <p:cNvSpPr>
            <a:spLocks noGrp="1"/>
          </p:cNvSpPr>
          <p:nvPr>
            <p:ph type="body" sz="quarter" idx="35"/>
          </p:nvPr>
        </p:nvSpPr>
        <p:spPr>
          <a:xfrm>
            <a:off x="713497" y="1282456"/>
            <a:ext cx="5551674" cy="2123658"/>
          </a:xfrm>
        </p:spPr>
        <p:txBody>
          <a:bodyPr/>
          <a:lstStyle/>
          <a:p>
            <a:pPr marL="0" indent="0">
              <a:buNone/>
            </a:pPr>
            <a:r>
              <a:rPr lang="en-US" sz="2000" b="1" i="1" dirty="0" err="1"/>
              <a:t>Proteofit</a:t>
            </a:r>
            <a:r>
              <a:rPr lang="en-US" sz="2000" b="1" i="1" dirty="0"/>
              <a:t>:</a:t>
            </a:r>
            <a:endParaRPr lang="en-US" sz="2000" b="1" dirty="0"/>
          </a:p>
          <a:p>
            <a:pPr marL="0" indent="0">
              <a:buNone/>
            </a:pPr>
            <a:r>
              <a:rPr lang="en-US" dirty="0"/>
              <a:t>“ECR project to </a:t>
            </a:r>
            <a:r>
              <a:rPr lang="en-GB" dirty="0"/>
              <a:t>investigate the role of </a:t>
            </a:r>
            <a:r>
              <a:rPr lang="en-GB" b="1" dirty="0"/>
              <a:t>Nfe2l1</a:t>
            </a:r>
            <a:r>
              <a:rPr lang="en-GB" dirty="0"/>
              <a:t> in muscle specific adaptation to exercise and obesity.”</a:t>
            </a:r>
          </a:p>
          <a:p>
            <a:pPr marL="0" indent="0">
              <a:buNone/>
            </a:pPr>
            <a:endParaRPr lang="en-GB" dirty="0"/>
          </a:p>
          <a:p>
            <a:pPr marL="0" indent="0">
              <a:buNone/>
            </a:pPr>
            <a:r>
              <a:rPr lang="en-DE" dirty="0"/>
              <a:t>⇒</a:t>
            </a:r>
            <a:r>
              <a:rPr lang="en-GB" dirty="0"/>
              <a:t> understand molecular processes of the muscle cell</a:t>
            </a:r>
          </a:p>
          <a:p>
            <a:pPr marL="0" indent="0">
              <a:buNone/>
            </a:pPr>
            <a:endParaRPr lang="en-GB" dirty="0"/>
          </a:p>
          <a:p>
            <a:pPr marL="0" indent="0">
              <a:buNone/>
            </a:pPr>
            <a:r>
              <a:rPr lang="en-DE" dirty="0"/>
              <a:t>⇒</a:t>
            </a:r>
            <a:r>
              <a:rPr lang="en-GB" dirty="0"/>
              <a:t> find novel mechanisms of protein homeostasis</a:t>
            </a:r>
          </a:p>
          <a:p>
            <a:pPr marL="0" indent="0">
              <a:buNone/>
            </a:pPr>
            <a:endParaRPr lang="en-GB" dirty="0"/>
          </a:p>
        </p:txBody>
      </p:sp>
      <p:pic>
        <p:nvPicPr>
          <p:cNvPr id="3" name="Picture 2">
            <a:extLst>
              <a:ext uri="{FF2B5EF4-FFF2-40B4-BE49-F238E27FC236}">
                <a16:creationId xmlns:a16="http://schemas.microsoft.com/office/drawing/2014/main" id="{92F533FD-6ED6-6042-A38D-B40AE3A15D24}"/>
              </a:ext>
            </a:extLst>
          </p:cNvPr>
          <p:cNvPicPr>
            <a:picLocks noChangeAspect="1"/>
          </p:cNvPicPr>
          <p:nvPr/>
        </p:nvPicPr>
        <p:blipFill>
          <a:blip r:embed="rId4"/>
          <a:stretch>
            <a:fillRect/>
          </a:stretch>
        </p:blipFill>
        <p:spPr>
          <a:xfrm>
            <a:off x="536959" y="3918269"/>
            <a:ext cx="5727744" cy="1585723"/>
          </a:xfrm>
          <a:prstGeom prst="rect">
            <a:avLst/>
          </a:prstGeom>
        </p:spPr>
      </p:pic>
      <p:sp>
        <p:nvSpPr>
          <p:cNvPr id="5" name="TextBox 4">
            <a:extLst>
              <a:ext uri="{FF2B5EF4-FFF2-40B4-BE49-F238E27FC236}">
                <a16:creationId xmlns:a16="http://schemas.microsoft.com/office/drawing/2014/main" id="{D0146DE6-E5DB-377E-FA5E-4DD78BA75604}"/>
              </a:ext>
            </a:extLst>
          </p:cNvPr>
          <p:cNvSpPr txBox="1"/>
          <p:nvPr/>
        </p:nvSpPr>
        <p:spPr>
          <a:xfrm>
            <a:off x="161759" y="6396902"/>
            <a:ext cx="2232120" cy="276999"/>
          </a:xfrm>
          <a:prstGeom prst="rect">
            <a:avLst/>
          </a:prstGeom>
          <a:noFill/>
        </p:spPr>
        <p:txBody>
          <a:bodyPr wrap="square" rtlCol="0">
            <a:spAutoFit/>
          </a:bodyPr>
          <a:lstStyle/>
          <a:p>
            <a:r>
              <a:rPr lang="en-DE" sz="1200"/>
              <a:t>Credit: Imke Lemmer</a:t>
            </a:r>
          </a:p>
        </p:txBody>
      </p:sp>
      <p:sp>
        <p:nvSpPr>
          <p:cNvPr id="8" name="TextBox 7">
            <a:extLst>
              <a:ext uri="{FF2B5EF4-FFF2-40B4-BE49-F238E27FC236}">
                <a16:creationId xmlns:a16="http://schemas.microsoft.com/office/drawing/2014/main" id="{D03353DC-9298-EEA9-5747-AF2659803018}"/>
              </a:ext>
            </a:extLst>
          </p:cNvPr>
          <p:cNvSpPr txBox="1"/>
          <p:nvPr/>
        </p:nvSpPr>
        <p:spPr>
          <a:xfrm>
            <a:off x="7615775" y="455662"/>
            <a:ext cx="3293954" cy="1384995"/>
          </a:xfrm>
          <a:prstGeom prst="rect">
            <a:avLst/>
          </a:prstGeom>
          <a:noFill/>
        </p:spPr>
        <p:txBody>
          <a:bodyPr wrap="square">
            <a:spAutoFit/>
          </a:bodyPr>
          <a:lstStyle/>
          <a:p>
            <a:r>
              <a:rPr lang="en-US" sz="1400" b="1" i="1" dirty="0"/>
              <a:t>Nfe2l1</a:t>
            </a:r>
            <a:r>
              <a:rPr lang="en-US" sz="1400" dirty="0"/>
              <a:t>:</a:t>
            </a:r>
          </a:p>
          <a:p>
            <a:pPr marL="285750" indent="-285750">
              <a:buFont typeface="Arial" panose="020B0604020202020204" pitchFamily="34" charset="0"/>
              <a:buChar char="•"/>
            </a:pPr>
            <a:r>
              <a:rPr lang="en-US" sz="1400" dirty="0"/>
              <a:t>transcription factor (gene switch) </a:t>
            </a:r>
          </a:p>
          <a:p>
            <a:pPr marL="285750" indent="-285750">
              <a:buFont typeface="Arial" panose="020B0604020202020204" pitchFamily="34" charset="0"/>
              <a:buChar char="•"/>
            </a:pPr>
            <a:r>
              <a:rPr lang="en-US" sz="1400" dirty="0"/>
              <a:t>and regulator of the UPS</a:t>
            </a:r>
          </a:p>
          <a:p>
            <a:pPr marL="285750" indent="-285750">
              <a:buFont typeface="Arial" panose="020B0604020202020204" pitchFamily="34" charset="0"/>
              <a:buChar char="•"/>
            </a:pPr>
            <a:r>
              <a:rPr lang="en-US" sz="1400" dirty="0"/>
              <a:t>functions varies on tissue types</a:t>
            </a:r>
            <a:br>
              <a:rPr lang="en-US" sz="1400" dirty="0"/>
            </a:br>
            <a:r>
              <a:rPr lang="en-US" sz="1400" dirty="0"/>
              <a:t>(heart, liver, BAT)</a:t>
            </a:r>
          </a:p>
          <a:p>
            <a:pPr marL="285750" indent="-285750">
              <a:buFont typeface="Arial" panose="020B0604020202020204" pitchFamily="34" charset="0"/>
              <a:buChar char="•"/>
            </a:pPr>
            <a:r>
              <a:rPr lang="en-US" sz="1400" dirty="0"/>
              <a:t>whole body knockout is lethal</a:t>
            </a:r>
          </a:p>
        </p:txBody>
      </p:sp>
      <p:grpSp>
        <p:nvGrpSpPr>
          <p:cNvPr id="18" name="Group 17">
            <a:extLst>
              <a:ext uri="{FF2B5EF4-FFF2-40B4-BE49-F238E27FC236}">
                <a16:creationId xmlns:a16="http://schemas.microsoft.com/office/drawing/2014/main" id="{0A415AE7-41BB-CA78-3ECF-E2CA31275442}"/>
              </a:ext>
            </a:extLst>
          </p:cNvPr>
          <p:cNvGrpSpPr/>
          <p:nvPr/>
        </p:nvGrpSpPr>
        <p:grpSpPr>
          <a:xfrm>
            <a:off x="6770783" y="2223134"/>
            <a:ext cx="4884258" cy="2107441"/>
            <a:chOff x="8379050" y="3378836"/>
            <a:chExt cx="4884258" cy="2107441"/>
          </a:xfrm>
        </p:grpSpPr>
        <p:pic>
          <p:nvPicPr>
            <p:cNvPr id="2" name="Picture 1">
              <a:extLst>
                <a:ext uri="{FF2B5EF4-FFF2-40B4-BE49-F238E27FC236}">
                  <a16:creationId xmlns:a16="http://schemas.microsoft.com/office/drawing/2014/main" id="{604AE077-6099-5C6F-E6C8-90F73DF0FB47}"/>
                </a:ext>
              </a:extLst>
            </p:cNvPr>
            <p:cNvPicPr>
              <a:picLocks noChangeAspect="1"/>
            </p:cNvPicPr>
            <p:nvPr/>
          </p:nvPicPr>
          <p:blipFill rotWithShape="1">
            <a:blip r:embed="rId5"/>
            <a:srcRect t="13762"/>
            <a:stretch/>
          </p:blipFill>
          <p:spPr>
            <a:xfrm>
              <a:off x="8379050" y="3933076"/>
              <a:ext cx="2244964" cy="1551875"/>
            </a:xfrm>
            <a:prstGeom prst="rect">
              <a:avLst/>
            </a:prstGeom>
          </p:spPr>
        </p:pic>
        <p:sp>
          <p:nvSpPr>
            <p:cNvPr id="4" name="TextBox 3">
              <a:extLst>
                <a:ext uri="{FF2B5EF4-FFF2-40B4-BE49-F238E27FC236}">
                  <a16:creationId xmlns:a16="http://schemas.microsoft.com/office/drawing/2014/main" id="{20B63507-1103-7D66-D24C-074B77D452E1}"/>
                </a:ext>
              </a:extLst>
            </p:cNvPr>
            <p:cNvSpPr txBox="1"/>
            <p:nvPr/>
          </p:nvSpPr>
          <p:spPr>
            <a:xfrm>
              <a:off x="10624014" y="4778391"/>
              <a:ext cx="2639294" cy="707886"/>
            </a:xfrm>
            <a:prstGeom prst="rect">
              <a:avLst/>
            </a:prstGeom>
            <a:noFill/>
          </p:spPr>
          <p:txBody>
            <a:bodyPr wrap="square" rtlCol="0">
              <a:spAutoFit/>
            </a:bodyPr>
            <a:lstStyle/>
            <a:p>
              <a:r>
                <a:rPr lang="en-GB" sz="1000" dirty="0">
                  <a:effectLst/>
                  <a:latin typeface="ArialMT"/>
                </a:rPr>
                <a:t>Levels of mRNA from gastrocnemius muscle from wild-type (WT) and skeletal muscle (Acta1-Cre) Nfe2l1</a:t>
              </a:r>
              <a:br>
                <a:rPr lang="en-GB" sz="1000" dirty="0">
                  <a:effectLst/>
                  <a:latin typeface="ArialMT"/>
                </a:rPr>
              </a:br>
              <a:r>
                <a:rPr lang="en-GB" sz="1000" dirty="0">
                  <a:effectLst/>
                  <a:latin typeface="ArialMT"/>
                </a:rPr>
                <a:t>knock-out (KO) mice.</a:t>
              </a:r>
              <a:endParaRPr lang="en-GB" sz="1000" dirty="0">
                <a:effectLst/>
              </a:endParaRPr>
            </a:p>
          </p:txBody>
        </p:sp>
        <p:sp>
          <p:nvSpPr>
            <p:cNvPr id="14" name="TextBox 13">
              <a:extLst>
                <a:ext uri="{FF2B5EF4-FFF2-40B4-BE49-F238E27FC236}">
                  <a16:creationId xmlns:a16="http://schemas.microsoft.com/office/drawing/2014/main" id="{0F9C86E6-088E-8A18-FC68-A201C072AC2A}"/>
                </a:ext>
              </a:extLst>
            </p:cNvPr>
            <p:cNvSpPr txBox="1"/>
            <p:nvPr/>
          </p:nvSpPr>
          <p:spPr>
            <a:xfrm>
              <a:off x="8555233" y="3378836"/>
              <a:ext cx="2258952" cy="523220"/>
            </a:xfrm>
            <a:prstGeom prst="rect">
              <a:avLst/>
            </a:prstGeom>
            <a:noFill/>
          </p:spPr>
          <p:txBody>
            <a:bodyPr wrap="none" rtlCol="0">
              <a:spAutoFit/>
            </a:bodyPr>
            <a:lstStyle/>
            <a:p>
              <a:r>
                <a:rPr lang="en-US" sz="1400" b="1" dirty="0"/>
                <a:t>tissue specific knockout</a:t>
              </a:r>
            </a:p>
            <a:p>
              <a:r>
                <a:rPr lang="en-US" sz="1400" dirty="0"/>
                <a:t>(</a:t>
              </a:r>
              <a:r>
                <a:rPr lang="en-US" sz="1400" i="1" dirty="0"/>
                <a:t>Cre-Lox recombination</a:t>
              </a:r>
              <a:r>
                <a:rPr lang="en-US" sz="1400" dirty="0"/>
                <a:t>)</a:t>
              </a:r>
            </a:p>
          </p:txBody>
        </p:sp>
      </p:grpSp>
      <p:sp>
        <p:nvSpPr>
          <p:cNvPr id="15" name="TextBox 14">
            <a:extLst>
              <a:ext uri="{FF2B5EF4-FFF2-40B4-BE49-F238E27FC236}">
                <a16:creationId xmlns:a16="http://schemas.microsoft.com/office/drawing/2014/main" id="{1AB435AB-6F27-9FE5-ED69-453C1ABA998E}"/>
              </a:ext>
            </a:extLst>
          </p:cNvPr>
          <p:cNvSpPr txBox="1"/>
          <p:nvPr/>
        </p:nvSpPr>
        <p:spPr>
          <a:xfrm>
            <a:off x="3394633" y="962405"/>
            <a:ext cx="1300356" cy="369332"/>
          </a:xfrm>
          <a:prstGeom prst="rect">
            <a:avLst/>
          </a:prstGeom>
          <a:noFill/>
        </p:spPr>
        <p:txBody>
          <a:bodyPr wrap="none" rtlCol="0">
            <a:spAutoFit/>
          </a:bodyPr>
          <a:lstStyle/>
          <a:p>
            <a:r>
              <a:rPr lang="en-US" i="1" dirty="0" err="1"/>
              <a:t>Bartelt</a:t>
            </a:r>
            <a:r>
              <a:rPr lang="en-US" i="1" dirty="0"/>
              <a:t> Lab</a:t>
            </a:r>
          </a:p>
        </p:txBody>
      </p:sp>
      <p:pic>
        <p:nvPicPr>
          <p:cNvPr id="17" name="Picture 16">
            <a:extLst>
              <a:ext uri="{FF2B5EF4-FFF2-40B4-BE49-F238E27FC236}">
                <a16:creationId xmlns:a16="http://schemas.microsoft.com/office/drawing/2014/main" id="{DBAC271A-48A3-9275-731B-9A3EB64402F3}"/>
              </a:ext>
            </a:extLst>
          </p:cNvPr>
          <p:cNvPicPr>
            <a:picLocks noChangeAspect="1"/>
          </p:cNvPicPr>
          <p:nvPr/>
        </p:nvPicPr>
        <p:blipFill>
          <a:blip r:embed="rId6"/>
          <a:stretch>
            <a:fillRect/>
          </a:stretch>
        </p:blipFill>
        <p:spPr>
          <a:xfrm>
            <a:off x="4694989" y="728311"/>
            <a:ext cx="546258" cy="552396"/>
          </a:xfrm>
          <a:prstGeom prst="rect">
            <a:avLst/>
          </a:prstGeom>
        </p:spPr>
      </p:pic>
      <p:sp>
        <p:nvSpPr>
          <p:cNvPr id="20" name="TextBox 19">
            <a:extLst>
              <a:ext uri="{FF2B5EF4-FFF2-40B4-BE49-F238E27FC236}">
                <a16:creationId xmlns:a16="http://schemas.microsoft.com/office/drawing/2014/main" id="{6EFA08E1-823F-3FD7-0376-E7B2F598255F}"/>
              </a:ext>
            </a:extLst>
          </p:cNvPr>
          <p:cNvSpPr txBox="1"/>
          <p:nvPr/>
        </p:nvSpPr>
        <p:spPr>
          <a:xfrm>
            <a:off x="7267727" y="4891199"/>
            <a:ext cx="3876382" cy="1169551"/>
          </a:xfrm>
          <a:prstGeom prst="rect">
            <a:avLst/>
          </a:prstGeom>
          <a:noFill/>
        </p:spPr>
        <p:txBody>
          <a:bodyPr wrap="none" rtlCol="0">
            <a:spAutoFit/>
          </a:bodyPr>
          <a:lstStyle/>
          <a:p>
            <a:r>
              <a:rPr lang="en-US" sz="1400" b="1" dirty="0"/>
              <a:t>points of interest:</a:t>
            </a:r>
          </a:p>
          <a:p>
            <a:pPr marL="285750" indent="-285750">
              <a:buFont typeface="Arial" panose="020B0604020202020204" pitchFamily="34" charset="0"/>
              <a:buChar char="•"/>
            </a:pPr>
            <a:r>
              <a:rPr lang="en-US" sz="1400" dirty="0"/>
              <a:t>general role of Nfe2l1 in muscles</a:t>
            </a:r>
          </a:p>
          <a:p>
            <a:pPr marL="285750" indent="-285750">
              <a:buFont typeface="Arial" panose="020B0604020202020204" pitchFamily="34" charset="0"/>
              <a:buChar char="•"/>
            </a:pPr>
            <a:r>
              <a:rPr lang="en-US" sz="1400" dirty="0"/>
              <a:t>possible metabolic induced changes</a:t>
            </a:r>
          </a:p>
          <a:p>
            <a:pPr marL="285750" indent="-285750">
              <a:buFont typeface="Arial" panose="020B0604020202020204" pitchFamily="34" charset="0"/>
              <a:buChar char="•"/>
            </a:pPr>
            <a:r>
              <a:rPr lang="en-US" sz="1400" dirty="0"/>
              <a:t>possible inferences to slow- and fast-twitch</a:t>
            </a:r>
            <a:br>
              <a:rPr lang="en-US" sz="1400" dirty="0"/>
            </a:br>
            <a:r>
              <a:rPr lang="en-US" sz="1400" dirty="0"/>
              <a:t>muscle development</a:t>
            </a:r>
          </a:p>
        </p:txBody>
      </p:sp>
    </p:spTree>
    <p:extLst>
      <p:ext uri="{BB962C8B-B14F-4D97-AF65-F5344CB8AC3E}">
        <p14:creationId xmlns:p14="http://schemas.microsoft.com/office/powerpoint/2010/main" val="16781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a:t>Available data</a:t>
            </a:r>
          </a:p>
        </p:txBody>
      </p:sp>
      <p:grpSp>
        <p:nvGrpSpPr>
          <p:cNvPr id="22" name="Group 21">
            <a:extLst>
              <a:ext uri="{FF2B5EF4-FFF2-40B4-BE49-F238E27FC236}">
                <a16:creationId xmlns:a16="http://schemas.microsoft.com/office/drawing/2014/main" id="{0226FA68-D4C9-10F4-A680-A3CE8DC0FA6A}"/>
              </a:ext>
            </a:extLst>
          </p:cNvPr>
          <p:cNvGrpSpPr/>
          <p:nvPr/>
        </p:nvGrpSpPr>
        <p:grpSpPr>
          <a:xfrm>
            <a:off x="3063014" y="1770372"/>
            <a:ext cx="2513351" cy="998133"/>
            <a:chOff x="2965043" y="1737715"/>
            <a:chExt cx="2513351" cy="998133"/>
          </a:xfrm>
        </p:grpSpPr>
        <p:grpSp>
          <p:nvGrpSpPr>
            <p:cNvPr id="16" name="Group 15">
              <a:extLst>
                <a:ext uri="{FF2B5EF4-FFF2-40B4-BE49-F238E27FC236}">
                  <a16:creationId xmlns:a16="http://schemas.microsoft.com/office/drawing/2014/main" id="{EA10D7DE-F0A0-4318-B056-46929C88C36F}"/>
                </a:ext>
              </a:extLst>
            </p:cNvPr>
            <p:cNvGrpSpPr/>
            <p:nvPr/>
          </p:nvGrpSpPr>
          <p:grpSpPr>
            <a:xfrm>
              <a:off x="3744685" y="1737715"/>
              <a:ext cx="936172" cy="936172"/>
              <a:chOff x="6433458" y="1480457"/>
              <a:chExt cx="936172" cy="936172"/>
            </a:xfrm>
            <a:solidFill>
              <a:srgbClr val="00C8CB"/>
            </a:solidFill>
          </p:grpSpPr>
          <p:sp>
            <p:nvSpPr>
              <p:cNvPr id="2" name="Pie 1">
                <a:extLst>
                  <a:ext uri="{FF2B5EF4-FFF2-40B4-BE49-F238E27FC236}">
                    <a16:creationId xmlns:a16="http://schemas.microsoft.com/office/drawing/2014/main" id="{1EA994C7-F1D4-272E-B767-3F54419A72C0}"/>
                  </a:ext>
                </a:extLst>
              </p:cNvPr>
              <p:cNvSpPr/>
              <p:nvPr/>
            </p:nvSpPr>
            <p:spPr>
              <a:xfrm>
                <a:off x="6433458" y="14804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e 2">
                <a:extLst>
                  <a:ext uri="{FF2B5EF4-FFF2-40B4-BE49-F238E27FC236}">
                    <a16:creationId xmlns:a16="http://schemas.microsoft.com/office/drawing/2014/main" id="{7FF0E924-F9DC-DD7D-7C56-DDF8BB70CFD5}"/>
                  </a:ext>
                </a:extLst>
              </p:cNvPr>
              <p:cNvSpPr/>
              <p:nvPr/>
            </p:nvSpPr>
            <p:spPr>
              <a:xfrm>
                <a:off x="6433458" y="14804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e 3">
                <a:extLst>
                  <a:ext uri="{FF2B5EF4-FFF2-40B4-BE49-F238E27FC236}">
                    <a16:creationId xmlns:a16="http://schemas.microsoft.com/office/drawing/2014/main" id="{6BF164F0-D2BB-8348-6FD4-2DA683DD7173}"/>
                  </a:ext>
                </a:extLst>
              </p:cNvPr>
              <p:cNvSpPr/>
              <p:nvPr/>
            </p:nvSpPr>
            <p:spPr>
              <a:xfrm>
                <a:off x="6433458" y="14804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Pie 4">
                <a:extLst>
                  <a:ext uri="{FF2B5EF4-FFF2-40B4-BE49-F238E27FC236}">
                    <a16:creationId xmlns:a16="http://schemas.microsoft.com/office/drawing/2014/main" id="{EFAB11B0-1156-6BA1-4A50-22E4C85D7AA0}"/>
                  </a:ext>
                </a:extLst>
              </p:cNvPr>
              <p:cNvSpPr/>
              <p:nvPr/>
            </p:nvSpPr>
            <p:spPr>
              <a:xfrm rot="16200000">
                <a:off x="6433458" y="14804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a:extLst>
                  <a:ext uri="{FF2B5EF4-FFF2-40B4-BE49-F238E27FC236}">
                    <a16:creationId xmlns:a16="http://schemas.microsoft.com/office/drawing/2014/main" id="{9885AAF1-2668-F0FE-B0E9-A17DFD03A3E3}"/>
                  </a:ext>
                </a:extLst>
              </p:cNvPr>
              <p:cNvSpPr/>
              <p:nvPr/>
            </p:nvSpPr>
            <p:spPr>
              <a:xfrm rot="16200000">
                <a:off x="6433458" y="14804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Pie 6">
                <a:extLst>
                  <a:ext uri="{FF2B5EF4-FFF2-40B4-BE49-F238E27FC236}">
                    <a16:creationId xmlns:a16="http://schemas.microsoft.com/office/drawing/2014/main" id="{62383856-F347-C63D-198E-A2104355C8C8}"/>
                  </a:ext>
                </a:extLst>
              </p:cNvPr>
              <p:cNvSpPr/>
              <p:nvPr/>
            </p:nvSpPr>
            <p:spPr>
              <a:xfrm rot="16200000">
                <a:off x="6433458" y="14804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15D08A90-86D5-4CFE-674C-8441BBAA5553}"/>
                </a:ext>
              </a:extLst>
            </p:cNvPr>
            <p:cNvGrpSpPr/>
            <p:nvPr/>
          </p:nvGrpSpPr>
          <p:grpSpPr>
            <a:xfrm>
              <a:off x="3831771" y="1737715"/>
              <a:ext cx="936172" cy="936172"/>
              <a:chOff x="6585858" y="1632857"/>
              <a:chExt cx="936172" cy="936172"/>
            </a:xfrm>
            <a:solidFill>
              <a:srgbClr val="FF6C67"/>
            </a:solidFill>
          </p:grpSpPr>
          <p:sp>
            <p:nvSpPr>
              <p:cNvPr id="8" name="Pie 7">
                <a:extLst>
                  <a:ext uri="{FF2B5EF4-FFF2-40B4-BE49-F238E27FC236}">
                    <a16:creationId xmlns:a16="http://schemas.microsoft.com/office/drawing/2014/main" id="{545457C5-FBB1-1296-83FF-36DDE48F05C9}"/>
                  </a:ext>
                </a:extLst>
              </p:cNvPr>
              <p:cNvSpPr/>
              <p:nvPr/>
            </p:nvSpPr>
            <p:spPr>
              <a:xfrm rot="10800000">
                <a:off x="6585858" y="16328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e 8">
                <a:extLst>
                  <a:ext uri="{FF2B5EF4-FFF2-40B4-BE49-F238E27FC236}">
                    <a16:creationId xmlns:a16="http://schemas.microsoft.com/office/drawing/2014/main" id="{999B9D3D-B95F-C899-C364-0958ED92BF29}"/>
                  </a:ext>
                </a:extLst>
              </p:cNvPr>
              <p:cNvSpPr/>
              <p:nvPr/>
            </p:nvSpPr>
            <p:spPr>
              <a:xfrm rot="10800000">
                <a:off x="6585858" y="16328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e 9">
                <a:extLst>
                  <a:ext uri="{FF2B5EF4-FFF2-40B4-BE49-F238E27FC236}">
                    <a16:creationId xmlns:a16="http://schemas.microsoft.com/office/drawing/2014/main" id="{D3FAEFD5-2652-E91B-7648-4023AA608935}"/>
                  </a:ext>
                </a:extLst>
              </p:cNvPr>
              <p:cNvSpPr/>
              <p:nvPr/>
            </p:nvSpPr>
            <p:spPr>
              <a:xfrm rot="10800000">
                <a:off x="6585858" y="16328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Pie 11">
                <a:extLst>
                  <a:ext uri="{FF2B5EF4-FFF2-40B4-BE49-F238E27FC236}">
                    <a16:creationId xmlns:a16="http://schemas.microsoft.com/office/drawing/2014/main" id="{56D8867F-1245-C68D-14A4-3D87B41AA582}"/>
                  </a:ext>
                </a:extLst>
              </p:cNvPr>
              <p:cNvSpPr/>
              <p:nvPr/>
            </p:nvSpPr>
            <p:spPr>
              <a:xfrm rot="5400000">
                <a:off x="6585858" y="16328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e 12">
                <a:extLst>
                  <a:ext uri="{FF2B5EF4-FFF2-40B4-BE49-F238E27FC236}">
                    <a16:creationId xmlns:a16="http://schemas.microsoft.com/office/drawing/2014/main" id="{4BA261DF-DA31-C637-9961-28261CF2A922}"/>
                  </a:ext>
                </a:extLst>
              </p:cNvPr>
              <p:cNvSpPr/>
              <p:nvPr/>
            </p:nvSpPr>
            <p:spPr>
              <a:xfrm rot="5400000">
                <a:off x="6585858" y="16328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e 13">
                <a:extLst>
                  <a:ext uri="{FF2B5EF4-FFF2-40B4-BE49-F238E27FC236}">
                    <a16:creationId xmlns:a16="http://schemas.microsoft.com/office/drawing/2014/main" id="{E38B192E-A471-2BEB-EB40-44E01AEEFE7C}"/>
                  </a:ext>
                </a:extLst>
              </p:cNvPr>
              <p:cNvSpPr/>
              <p:nvPr/>
            </p:nvSpPr>
            <p:spPr>
              <a:xfrm rot="5400000">
                <a:off x="6585858" y="16328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a:extLst>
                <a:ext uri="{FF2B5EF4-FFF2-40B4-BE49-F238E27FC236}">
                  <a16:creationId xmlns:a16="http://schemas.microsoft.com/office/drawing/2014/main" id="{C63E8FE3-3026-C429-86DA-390F8C1BBB69}"/>
                </a:ext>
              </a:extLst>
            </p:cNvPr>
            <p:cNvSpPr txBox="1"/>
            <p:nvPr/>
          </p:nvSpPr>
          <p:spPr>
            <a:xfrm>
              <a:off x="2965043" y="1737715"/>
              <a:ext cx="736099" cy="369332"/>
            </a:xfrm>
            <a:prstGeom prst="rect">
              <a:avLst/>
            </a:prstGeom>
            <a:noFill/>
          </p:spPr>
          <p:txBody>
            <a:bodyPr wrap="none" rtlCol="0">
              <a:spAutoFit/>
            </a:bodyPr>
            <a:lstStyle/>
            <a:p>
              <a:r>
                <a:rPr lang="en-US"/>
                <a:t>6 WT</a:t>
              </a:r>
            </a:p>
          </p:txBody>
        </p:sp>
        <p:sp>
          <p:nvSpPr>
            <p:cNvPr id="19" name="TextBox 18">
              <a:extLst>
                <a:ext uri="{FF2B5EF4-FFF2-40B4-BE49-F238E27FC236}">
                  <a16:creationId xmlns:a16="http://schemas.microsoft.com/office/drawing/2014/main" id="{FBA6809C-6D38-343F-E806-9C1ACFE29E06}"/>
                </a:ext>
              </a:extLst>
            </p:cNvPr>
            <p:cNvSpPr txBox="1"/>
            <p:nvPr/>
          </p:nvSpPr>
          <p:spPr>
            <a:xfrm>
              <a:off x="4767943" y="2366516"/>
              <a:ext cx="710451" cy="369332"/>
            </a:xfrm>
            <a:prstGeom prst="rect">
              <a:avLst/>
            </a:prstGeom>
            <a:noFill/>
          </p:spPr>
          <p:txBody>
            <a:bodyPr wrap="none" rtlCol="0">
              <a:spAutoFit/>
            </a:bodyPr>
            <a:lstStyle/>
            <a:p>
              <a:r>
                <a:rPr lang="en-US"/>
                <a:t>6 KO</a:t>
              </a:r>
            </a:p>
          </p:txBody>
        </p:sp>
      </p:grpSp>
      <p:pic>
        <p:nvPicPr>
          <p:cNvPr id="23" name="Picture 22" descr="Z-scored PCA">
            <a:extLst>
              <a:ext uri="{FF2B5EF4-FFF2-40B4-BE49-F238E27FC236}">
                <a16:creationId xmlns:a16="http://schemas.microsoft.com/office/drawing/2014/main" id="{74B10984-737C-E56D-A6DD-D84537E70F2D}"/>
              </a:ext>
            </a:extLst>
          </p:cNvPr>
          <p:cNvPicPr>
            <a:picLocks noChangeAspect="1"/>
          </p:cNvPicPr>
          <p:nvPr/>
        </p:nvPicPr>
        <p:blipFill>
          <a:blip r:embed="rId3"/>
          <a:stretch>
            <a:fillRect/>
          </a:stretch>
        </p:blipFill>
        <p:spPr>
          <a:xfrm>
            <a:off x="6554851" y="844955"/>
            <a:ext cx="5034227" cy="3108435"/>
          </a:xfrm>
          <a:prstGeom prst="rect">
            <a:avLst/>
          </a:prstGeom>
        </p:spPr>
      </p:pic>
      <p:sp>
        <p:nvSpPr>
          <p:cNvPr id="26" name="Textplatzhalter 20">
            <a:extLst>
              <a:ext uri="{FF2B5EF4-FFF2-40B4-BE49-F238E27FC236}">
                <a16:creationId xmlns:a16="http://schemas.microsoft.com/office/drawing/2014/main" id="{0C1A886A-50AB-6AE4-E08C-51C2A97A5331}"/>
              </a:ext>
            </a:extLst>
          </p:cNvPr>
          <p:cNvSpPr txBox="1">
            <a:spLocks/>
          </p:cNvSpPr>
          <p:nvPr/>
        </p:nvSpPr>
        <p:spPr>
          <a:xfrm>
            <a:off x="1086918" y="1574800"/>
            <a:ext cx="3593939" cy="1815882"/>
          </a:xfrm>
          <a:prstGeom prst="rect">
            <a:avLst/>
          </a:prstGeom>
        </p:spPr>
        <p:txBody>
          <a:bodyPr>
            <a:spAutoFit/>
          </a:bodyPr>
          <a:lstStyle>
            <a:lvl1pPr marL="285750" indent="-285750" algn="l" defTabSz="914400" rtl="0" eaLnBrk="1" latinLnBrk="0" hangingPunct="1">
              <a:lnSpc>
                <a:spcPct val="100000"/>
              </a:lnSpc>
              <a:spcBef>
                <a:spcPts val="0"/>
              </a:spcBef>
              <a:spcAft>
                <a:spcPts val="0"/>
              </a:spcAft>
              <a:buFont typeface="Arial" panose="020B0604020202020204" pitchFamily="34" charset="0"/>
              <a:buChar char="•"/>
              <a:tabLst/>
              <a:defRPr sz="16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err="1"/>
              <a:t>RNAseq</a:t>
            </a:r>
            <a:endParaRPr lang="en-US" sz="1400" b="1" i="1" dirty="0"/>
          </a:p>
          <a:p>
            <a:pPr marL="0" indent="0">
              <a:buNone/>
            </a:pPr>
            <a:endParaRPr lang="en-US" sz="1400" dirty="0"/>
          </a:p>
          <a:p>
            <a:r>
              <a:rPr lang="en-US" sz="1400" dirty="0"/>
              <a:t>read counts</a:t>
            </a:r>
          </a:p>
          <a:p>
            <a:endParaRPr lang="en-US" sz="1400" dirty="0"/>
          </a:p>
          <a:p>
            <a:r>
              <a:rPr lang="en-US" sz="1400" dirty="0"/>
              <a:t>raw data</a:t>
            </a:r>
          </a:p>
          <a:p>
            <a:endParaRPr lang="en-US" sz="1400" dirty="0"/>
          </a:p>
          <a:p>
            <a:r>
              <a:rPr lang="en-US" sz="1400" dirty="0"/>
              <a:t>all genes (~50,000) were analyzed</a:t>
            </a:r>
          </a:p>
          <a:p>
            <a:endParaRPr lang="en-US" sz="1400" dirty="0"/>
          </a:p>
        </p:txBody>
      </p:sp>
      <p:sp>
        <p:nvSpPr>
          <p:cNvPr id="28" name="TextBox 27">
            <a:extLst>
              <a:ext uri="{FF2B5EF4-FFF2-40B4-BE49-F238E27FC236}">
                <a16:creationId xmlns:a16="http://schemas.microsoft.com/office/drawing/2014/main" id="{D2C55100-62BC-BE77-F25C-506CF9EC33AA}"/>
              </a:ext>
            </a:extLst>
          </p:cNvPr>
          <p:cNvSpPr txBox="1"/>
          <p:nvPr/>
        </p:nvSpPr>
        <p:spPr>
          <a:xfrm>
            <a:off x="3694259" y="1172497"/>
            <a:ext cx="2108269" cy="369332"/>
          </a:xfrm>
          <a:prstGeom prst="rect">
            <a:avLst/>
          </a:prstGeom>
          <a:noFill/>
        </p:spPr>
        <p:txBody>
          <a:bodyPr wrap="none" rtlCol="0">
            <a:spAutoFit/>
          </a:bodyPr>
          <a:lstStyle/>
          <a:p>
            <a:r>
              <a:rPr lang="en-US"/>
              <a:t>cohort: 12 mice (f.)</a:t>
            </a:r>
          </a:p>
        </p:txBody>
      </p:sp>
      <p:grpSp>
        <p:nvGrpSpPr>
          <p:cNvPr id="30" name="Group 29">
            <a:extLst>
              <a:ext uri="{FF2B5EF4-FFF2-40B4-BE49-F238E27FC236}">
                <a16:creationId xmlns:a16="http://schemas.microsoft.com/office/drawing/2014/main" id="{17DC22CE-BB90-7747-FF9F-5F83BDFDCF4C}"/>
              </a:ext>
            </a:extLst>
          </p:cNvPr>
          <p:cNvGrpSpPr/>
          <p:nvPr/>
        </p:nvGrpSpPr>
        <p:grpSpPr>
          <a:xfrm>
            <a:off x="1184889" y="4568000"/>
            <a:ext cx="3593939" cy="1431161"/>
            <a:chOff x="1184889" y="4568000"/>
            <a:chExt cx="3593939" cy="1431161"/>
          </a:xfrm>
        </p:grpSpPr>
        <p:sp>
          <p:nvSpPr>
            <p:cNvPr id="27" name="Textplatzhalter 20">
              <a:extLst>
                <a:ext uri="{FF2B5EF4-FFF2-40B4-BE49-F238E27FC236}">
                  <a16:creationId xmlns:a16="http://schemas.microsoft.com/office/drawing/2014/main" id="{34F30F43-FB46-D568-895D-ACE4AEEC8C39}"/>
                </a:ext>
              </a:extLst>
            </p:cNvPr>
            <p:cNvSpPr txBox="1">
              <a:spLocks/>
            </p:cNvSpPr>
            <p:nvPr/>
          </p:nvSpPr>
          <p:spPr>
            <a:xfrm>
              <a:off x="1184889" y="4568000"/>
              <a:ext cx="3593939" cy="1169551"/>
            </a:xfrm>
            <a:prstGeom prst="rect">
              <a:avLst/>
            </a:prstGeom>
          </p:spPr>
          <p:txBody>
            <a:bodyPr>
              <a:spAutoFit/>
            </a:bodyPr>
            <a:lstStyle>
              <a:lvl1pPr marL="285750" indent="-285750" algn="l" defTabSz="914400" rtl="0" eaLnBrk="1" latinLnBrk="0" hangingPunct="1">
                <a:lnSpc>
                  <a:spcPct val="100000"/>
                </a:lnSpc>
                <a:spcBef>
                  <a:spcPts val="0"/>
                </a:spcBef>
                <a:spcAft>
                  <a:spcPts val="0"/>
                </a:spcAft>
                <a:buFont typeface="Arial" panose="020B0604020202020204" pitchFamily="34" charset="0"/>
                <a:buChar char="•"/>
                <a:tabLst/>
                <a:defRPr sz="16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a:t>For later QC (separate cohorts):</a:t>
              </a:r>
            </a:p>
            <a:p>
              <a:pPr marL="0" indent="0">
                <a:buFont typeface="Arial" panose="020B0604020202020204" pitchFamily="34" charset="0"/>
                <a:buNone/>
              </a:pPr>
              <a:endParaRPr lang="en-US" sz="1400"/>
            </a:p>
            <a:p>
              <a:r>
                <a:rPr lang="en-US" sz="1400" b="1" i="1"/>
                <a:t>Proteome</a:t>
              </a:r>
              <a:r>
                <a:rPr lang="en-US" sz="1400"/>
                <a:t> hits  (3 WT, 3 KO)</a:t>
              </a:r>
            </a:p>
            <a:p>
              <a:r>
                <a:rPr lang="en-US" sz="1400" b="1" i="1"/>
                <a:t>Metabolomics</a:t>
              </a:r>
              <a:r>
                <a:rPr lang="en-US" sz="1400"/>
                <a:t>  (6 WT, 6 KO)</a:t>
              </a:r>
            </a:p>
            <a:p>
              <a:r>
                <a:rPr lang="en-US" sz="1400" b="1" i="1" err="1"/>
                <a:t>Ubiquitomics</a:t>
              </a:r>
              <a:r>
                <a:rPr lang="en-US" sz="1400"/>
                <a:t>   (3 WT, 3 KO)</a:t>
              </a:r>
            </a:p>
          </p:txBody>
        </p:sp>
        <p:sp>
          <p:nvSpPr>
            <p:cNvPr id="29" name="TextBox 28">
              <a:extLst>
                <a:ext uri="{FF2B5EF4-FFF2-40B4-BE49-F238E27FC236}">
                  <a16:creationId xmlns:a16="http://schemas.microsoft.com/office/drawing/2014/main" id="{FE19B7A3-EB79-52D6-57E2-1AEB6AA8A7BB}"/>
                </a:ext>
              </a:extLst>
            </p:cNvPr>
            <p:cNvSpPr txBox="1"/>
            <p:nvPr/>
          </p:nvSpPr>
          <p:spPr>
            <a:xfrm>
              <a:off x="3345928" y="5737551"/>
              <a:ext cx="433132" cy="261610"/>
            </a:xfrm>
            <a:prstGeom prst="rect">
              <a:avLst/>
            </a:prstGeom>
            <a:noFill/>
          </p:spPr>
          <p:txBody>
            <a:bodyPr wrap="none" rtlCol="0">
              <a:spAutoFit/>
            </a:bodyPr>
            <a:lstStyle/>
            <a:p>
              <a:r>
                <a:rPr lang="en-US" sz="1100"/>
                <a:t>(m.)</a:t>
              </a:r>
            </a:p>
          </p:txBody>
        </p:sp>
      </p:grpSp>
    </p:spTree>
    <p:extLst>
      <p:ext uri="{BB962C8B-B14F-4D97-AF65-F5344CB8AC3E}">
        <p14:creationId xmlns:p14="http://schemas.microsoft.com/office/powerpoint/2010/main" val="134315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Preliminary analysis</a:t>
            </a:r>
          </a:p>
        </p:txBody>
      </p:sp>
      <p:pic>
        <p:nvPicPr>
          <p:cNvPr id="7" name="Picture 6" descr="Chart, scatter chart&#10;&#10;Description automatically generated">
            <a:extLst>
              <a:ext uri="{FF2B5EF4-FFF2-40B4-BE49-F238E27FC236}">
                <a16:creationId xmlns:a16="http://schemas.microsoft.com/office/drawing/2014/main" id="{E2192D4C-A7C8-0098-7C4B-084D68AE86DB}"/>
              </a:ext>
            </a:extLst>
          </p:cNvPr>
          <p:cNvPicPr>
            <a:picLocks noChangeAspect="1"/>
          </p:cNvPicPr>
          <p:nvPr/>
        </p:nvPicPr>
        <p:blipFill>
          <a:blip r:embed="rId3"/>
          <a:stretch>
            <a:fillRect/>
          </a:stretch>
        </p:blipFill>
        <p:spPr>
          <a:xfrm>
            <a:off x="343329" y="1185860"/>
            <a:ext cx="5101257" cy="3146879"/>
          </a:xfrm>
          <a:prstGeom prst="rect">
            <a:avLst/>
          </a:prstGeom>
        </p:spPr>
      </p:pic>
      <p:pic>
        <p:nvPicPr>
          <p:cNvPr id="10" name="Picture 9" descr="Chart, scatter chart&#10;&#10;Description automatically generated">
            <a:extLst>
              <a:ext uri="{FF2B5EF4-FFF2-40B4-BE49-F238E27FC236}">
                <a16:creationId xmlns:a16="http://schemas.microsoft.com/office/drawing/2014/main" id="{3702D843-5C02-E29B-43E5-64D57B06AA0D}"/>
              </a:ext>
            </a:extLst>
          </p:cNvPr>
          <p:cNvPicPr>
            <a:picLocks noChangeAspect="1"/>
          </p:cNvPicPr>
          <p:nvPr/>
        </p:nvPicPr>
        <p:blipFill>
          <a:blip r:embed="rId4"/>
          <a:stretch>
            <a:fillRect/>
          </a:stretch>
        </p:blipFill>
        <p:spPr>
          <a:xfrm>
            <a:off x="815941" y="4472726"/>
            <a:ext cx="3752109" cy="2314613"/>
          </a:xfrm>
          <a:prstGeom prst="rect">
            <a:avLst/>
          </a:prstGeom>
        </p:spPr>
      </p:pic>
      <p:pic>
        <p:nvPicPr>
          <p:cNvPr id="15" name="Picture 14" descr="Table&#10;&#10;Description automatically generated">
            <a:extLst>
              <a:ext uri="{FF2B5EF4-FFF2-40B4-BE49-F238E27FC236}">
                <a16:creationId xmlns:a16="http://schemas.microsoft.com/office/drawing/2014/main" id="{52ADEFB1-780C-3A47-63A9-07C8D74B523E}"/>
              </a:ext>
            </a:extLst>
          </p:cNvPr>
          <p:cNvPicPr>
            <a:picLocks noChangeAspect="1"/>
          </p:cNvPicPr>
          <p:nvPr/>
        </p:nvPicPr>
        <p:blipFill>
          <a:blip r:embed="rId5"/>
          <a:stretch>
            <a:fillRect/>
          </a:stretch>
        </p:blipFill>
        <p:spPr>
          <a:xfrm>
            <a:off x="5967863" y="1428167"/>
            <a:ext cx="5880808" cy="3631796"/>
          </a:xfrm>
          <a:prstGeom prst="rect">
            <a:avLst/>
          </a:prstGeom>
        </p:spPr>
      </p:pic>
      <p:sp>
        <p:nvSpPr>
          <p:cNvPr id="16" name="TextBox 15">
            <a:extLst>
              <a:ext uri="{FF2B5EF4-FFF2-40B4-BE49-F238E27FC236}">
                <a16:creationId xmlns:a16="http://schemas.microsoft.com/office/drawing/2014/main" id="{53D3FB4C-D355-C54E-B6A3-A37A9763CA5C}"/>
              </a:ext>
            </a:extLst>
          </p:cNvPr>
          <p:cNvSpPr txBox="1"/>
          <p:nvPr/>
        </p:nvSpPr>
        <p:spPr>
          <a:xfrm>
            <a:off x="6791250" y="5080305"/>
            <a:ext cx="1510350" cy="261610"/>
          </a:xfrm>
          <a:prstGeom prst="rect">
            <a:avLst/>
          </a:prstGeom>
          <a:noFill/>
        </p:spPr>
        <p:txBody>
          <a:bodyPr wrap="none" rtlCol="0">
            <a:spAutoFit/>
          </a:bodyPr>
          <a:lstStyle/>
          <a:p>
            <a:r>
              <a:rPr lang="en-US" sz="1100" dirty="0"/>
              <a:t>(canonical pathways)</a:t>
            </a:r>
          </a:p>
        </p:txBody>
      </p:sp>
    </p:spTree>
    <p:extLst>
      <p:ext uri="{BB962C8B-B14F-4D97-AF65-F5344CB8AC3E}">
        <p14:creationId xmlns:p14="http://schemas.microsoft.com/office/powerpoint/2010/main" val="356285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a:t>Outline</a:t>
            </a:r>
          </a:p>
        </p:txBody>
      </p:sp>
      <p:sp>
        <p:nvSpPr>
          <p:cNvPr id="21" name="Textplatzhalter 20">
            <a:extLst>
              <a:ext uri="{FF2B5EF4-FFF2-40B4-BE49-F238E27FC236}">
                <a16:creationId xmlns:a16="http://schemas.microsoft.com/office/drawing/2014/main" id="{9635A95F-77C9-2242-A3FA-55C916238FD1}"/>
              </a:ext>
            </a:extLst>
          </p:cNvPr>
          <p:cNvSpPr>
            <a:spLocks noGrp="1"/>
          </p:cNvSpPr>
          <p:nvPr>
            <p:ph type="body" sz="quarter" idx="35"/>
          </p:nvPr>
        </p:nvSpPr>
        <p:spPr>
          <a:xfrm>
            <a:off x="1448481" y="1921329"/>
            <a:ext cx="7553325" cy="2457083"/>
          </a:xfrm>
        </p:spPr>
        <p:txBody>
          <a:bodyPr/>
          <a:lstStyle/>
          <a:p>
            <a:pPr marL="342900" indent="-342900">
              <a:buFont typeface="+mj-lt"/>
              <a:buAutoNum type="arabicPeriod"/>
            </a:pPr>
            <a:r>
              <a:rPr lang="en-US" dirty="0"/>
              <a:t>Processing pipeline with GSEA</a:t>
            </a:r>
          </a:p>
          <a:p>
            <a:pPr marL="415925" lvl="1" indent="-342900"/>
            <a:r>
              <a:rPr lang="en-US" dirty="0"/>
              <a:t>GO Analysis / KEGG Analysis</a:t>
            </a:r>
          </a:p>
          <a:p>
            <a:pPr marL="415925" lvl="1" indent="-342900"/>
            <a:r>
              <a:rPr lang="en-US" dirty="0"/>
              <a:t>top regulated genes</a:t>
            </a:r>
          </a:p>
          <a:p>
            <a:pPr marL="342900" indent="-342900">
              <a:buFont typeface="+mj-lt"/>
              <a:buAutoNum type="arabicPeriod"/>
            </a:pPr>
            <a:endParaRPr lang="en-US" dirty="0"/>
          </a:p>
          <a:p>
            <a:pPr marL="342900" indent="-342900">
              <a:buFont typeface="+mj-lt"/>
              <a:buAutoNum type="arabicPeriod"/>
            </a:pPr>
            <a:r>
              <a:rPr lang="en-US" dirty="0"/>
              <a:t>Producing R markdown report for analysis</a:t>
            </a:r>
          </a:p>
          <a:p>
            <a:pPr marL="342900" indent="-342900">
              <a:buFont typeface="+mj-lt"/>
              <a:buAutoNum type="arabicPeriod"/>
            </a:pPr>
            <a:endParaRPr lang="en-US" dirty="0"/>
          </a:p>
          <a:p>
            <a:pPr marL="342900" indent="-342900">
              <a:buFont typeface="+mj-lt"/>
              <a:buAutoNum type="arabicPeriod"/>
            </a:pPr>
            <a:r>
              <a:rPr lang="en-US" dirty="0"/>
              <a:t>R Shiny app for diff. gene expr. Analysis “on the fly”</a:t>
            </a:r>
          </a:p>
          <a:p>
            <a:pPr marL="415925" lvl="1" indent="-342900"/>
            <a:r>
              <a:rPr lang="en-US" dirty="0"/>
              <a:t>with custom selectable DB</a:t>
            </a:r>
          </a:p>
        </p:txBody>
      </p:sp>
    </p:spTree>
    <p:extLst>
      <p:ext uri="{BB962C8B-B14F-4D97-AF65-F5344CB8AC3E}">
        <p14:creationId xmlns:p14="http://schemas.microsoft.com/office/powerpoint/2010/main" val="345011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a:t>appendix</a:t>
            </a:r>
            <a:endParaRPr lang="en-US" dirty="0"/>
          </a:p>
        </p:txBody>
      </p:sp>
      <p:pic>
        <p:nvPicPr>
          <p:cNvPr id="9" name="Picture 8" descr="Chart, scatter chart&#10;&#10;Description automatically generated">
            <a:extLst>
              <a:ext uri="{FF2B5EF4-FFF2-40B4-BE49-F238E27FC236}">
                <a16:creationId xmlns:a16="http://schemas.microsoft.com/office/drawing/2014/main" id="{AEEACF26-58AC-179F-2712-C2188597265E}"/>
              </a:ext>
            </a:extLst>
          </p:cNvPr>
          <p:cNvPicPr>
            <a:picLocks noChangeAspect="1"/>
          </p:cNvPicPr>
          <p:nvPr/>
        </p:nvPicPr>
        <p:blipFill>
          <a:blip r:embed="rId3"/>
          <a:stretch>
            <a:fillRect/>
          </a:stretch>
        </p:blipFill>
        <p:spPr>
          <a:xfrm>
            <a:off x="92718" y="3818255"/>
            <a:ext cx="3544545" cy="2186570"/>
          </a:xfrm>
          <a:prstGeom prst="rect">
            <a:avLst/>
          </a:prstGeom>
        </p:spPr>
      </p:pic>
      <p:pic>
        <p:nvPicPr>
          <p:cNvPr id="3" name="Picture 2" descr="Chart&#10;&#10;Description automatically generated">
            <a:extLst>
              <a:ext uri="{FF2B5EF4-FFF2-40B4-BE49-F238E27FC236}">
                <a16:creationId xmlns:a16="http://schemas.microsoft.com/office/drawing/2014/main" id="{A370918C-4D38-ADAF-C346-ADEA019C5973}"/>
              </a:ext>
            </a:extLst>
          </p:cNvPr>
          <p:cNvPicPr>
            <a:picLocks noChangeAspect="1"/>
          </p:cNvPicPr>
          <p:nvPr/>
        </p:nvPicPr>
        <p:blipFill>
          <a:blip r:embed="rId4"/>
          <a:stretch>
            <a:fillRect/>
          </a:stretch>
        </p:blipFill>
        <p:spPr>
          <a:xfrm>
            <a:off x="3637262" y="3818255"/>
            <a:ext cx="3544546" cy="2186570"/>
          </a:xfrm>
          <a:prstGeom prst="rect">
            <a:avLst/>
          </a:prstGeom>
        </p:spPr>
      </p:pic>
      <p:pic>
        <p:nvPicPr>
          <p:cNvPr id="5" name="Picture 4" descr="Chart, scatter chart&#10;&#10;Description automatically generated">
            <a:extLst>
              <a:ext uri="{FF2B5EF4-FFF2-40B4-BE49-F238E27FC236}">
                <a16:creationId xmlns:a16="http://schemas.microsoft.com/office/drawing/2014/main" id="{AF6B8ED1-9DB9-89C5-A10C-26F42679ACA1}"/>
              </a:ext>
            </a:extLst>
          </p:cNvPr>
          <p:cNvPicPr>
            <a:picLocks noChangeAspect="1"/>
          </p:cNvPicPr>
          <p:nvPr/>
        </p:nvPicPr>
        <p:blipFill>
          <a:blip r:embed="rId5"/>
          <a:stretch>
            <a:fillRect/>
          </a:stretch>
        </p:blipFill>
        <p:spPr>
          <a:xfrm>
            <a:off x="3637262" y="1461573"/>
            <a:ext cx="3544546" cy="2186571"/>
          </a:xfrm>
          <a:prstGeom prst="rect">
            <a:avLst/>
          </a:prstGeom>
        </p:spPr>
      </p:pic>
      <p:pic>
        <p:nvPicPr>
          <p:cNvPr id="8" name="Picture 7" descr="Chart, line chart&#10;&#10;Description automatically generated">
            <a:extLst>
              <a:ext uri="{FF2B5EF4-FFF2-40B4-BE49-F238E27FC236}">
                <a16:creationId xmlns:a16="http://schemas.microsoft.com/office/drawing/2014/main" id="{24FF5658-CA3F-1857-B15C-88F60DC41263}"/>
              </a:ext>
            </a:extLst>
          </p:cNvPr>
          <p:cNvPicPr>
            <a:picLocks noChangeAspect="1"/>
          </p:cNvPicPr>
          <p:nvPr/>
        </p:nvPicPr>
        <p:blipFill>
          <a:blip r:embed="rId6"/>
          <a:stretch>
            <a:fillRect/>
          </a:stretch>
        </p:blipFill>
        <p:spPr>
          <a:xfrm>
            <a:off x="92718" y="1461573"/>
            <a:ext cx="3544545" cy="2186570"/>
          </a:xfrm>
          <a:prstGeom prst="rect">
            <a:avLst/>
          </a:prstGeom>
        </p:spPr>
      </p:pic>
      <p:pic>
        <p:nvPicPr>
          <p:cNvPr id="10" name="Picture 9">
            <a:extLst>
              <a:ext uri="{FF2B5EF4-FFF2-40B4-BE49-F238E27FC236}">
                <a16:creationId xmlns:a16="http://schemas.microsoft.com/office/drawing/2014/main" id="{D551D2D4-0F38-C2BC-1882-8B594AD9E291}"/>
              </a:ext>
            </a:extLst>
          </p:cNvPr>
          <p:cNvPicPr>
            <a:picLocks noChangeAspect="1"/>
          </p:cNvPicPr>
          <p:nvPr/>
        </p:nvPicPr>
        <p:blipFill>
          <a:blip r:embed="rId7"/>
          <a:stretch>
            <a:fillRect/>
          </a:stretch>
        </p:blipFill>
        <p:spPr>
          <a:xfrm>
            <a:off x="7385521" y="1878823"/>
            <a:ext cx="4713761" cy="3538640"/>
          </a:xfrm>
          <a:prstGeom prst="rect">
            <a:avLst/>
          </a:prstGeom>
        </p:spPr>
      </p:pic>
    </p:spTree>
    <p:extLst>
      <p:ext uri="{BB962C8B-B14F-4D97-AF65-F5344CB8AC3E}">
        <p14:creationId xmlns:p14="http://schemas.microsoft.com/office/powerpoint/2010/main" val="1956489845"/>
      </p:ext>
    </p:extLst>
  </p:cSld>
  <p:clrMapOvr>
    <a:masterClrMapping/>
  </p:clrMapOvr>
</p:sld>
</file>

<file path=ppt/theme/theme1.xml><?xml version="1.0" encoding="utf-8"?>
<a:theme xmlns:a="http://schemas.openxmlformats.org/drawingml/2006/main" name="Title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divider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ank you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3755</TotalTime>
  <Words>349</Words>
  <Application>Microsoft Macintosh PowerPoint</Application>
  <PresentationFormat>Widescreen</PresentationFormat>
  <Paragraphs>82</Paragraphs>
  <Slides>7</Slides>
  <Notes>6</Notes>
  <HiddenSlides>1</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7</vt:i4>
      </vt:variant>
    </vt:vector>
  </HeadingPairs>
  <TitlesOfParts>
    <vt:vector size="14" baseType="lpstr">
      <vt:lpstr>ArialMT</vt:lpstr>
      <vt:lpstr>Arial</vt:lpstr>
      <vt:lpstr>Title slides</vt:lpstr>
      <vt:lpstr>Chapter divider slides</vt:lpstr>
      <vt:lpstr>Agenda slides</vt:lpstr>
      <vt:lpstr>Content slides</vt:lpstr>
      <vt:lpstr>Thank you slides</vt:lpstr>
      <vt:lpstr>Proteofit – RNAseq Bachelor thesis project outline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Master</dc:title>
  <dc:subject>Helmholtz Munich PowerPoint Master</dc:subject>
  <dc:creator/>
  <cp:keywords/>
  <dc:description/>
  <cp:lastModifiedBy>Nick Diercksen</cp:lastModifiedBy>
  <cp:revision>468</cp:revision>
  <dcterms:created xsi:type="dcterms:W3CDTF">2021-07-08T06:45:51Z</dcterms:created>
  <dcterms:modified xsi:type="dcterms:W3CDTF">2022-11-02T13:22:00Z</dcterms:modified>
  <cp:category/>
</cp:coreProperties>
</file>