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4.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1" r:id="rId2"/>
    <p:sldMasterId id="2147483664" r:id="rId3"/>
    <p:sldMasterId id="2147483667" r:id="rId4"/>
    <p:sldMasterId id="2147483699" r:id="rId5"/>
  </p:sldMasterIdLst>
  <p:notesMasterIdLst>
    <p:notesMasterId r:id="rId13"/>
  </p:notesMasterIdLst>
  <p:handoutMasterIdLst>
    <p:handoutMasterId r:id="rId14"/>
  </p:handoutMasterIdLst>
  <p:sldIdLst>
    <p:sldId id="328" r:id="rId6"/>
    <p:sldId id="391" r:id="rId7"/>
    <p:sldId id="392" r:id="rId8"/>
    <p:sldId id="393" r:id="rId9"/>
    <p:sldId id="394" r:id="rId10"/>
    <p:sldId id="395" r:id="rId11"/>
    <p:sldId id="396" r:id="rId1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3D88"/>
    <a:srgbClr val="FF6C67"/>
    <a:srgbClr val="00C8CB"/>
    <a:srgbClr val="40A0A1"/>
    <a:srgbClr val="FFFFFD"/>
    <a:srgbClr val="FFFDFF"/>
    <a:srgbClr val="FDFFFF"/>
    <a:srgbClr val="FEFEFE"/>
    <a:srgbClr val="FEFFFE"/>
    <a:srgbClr val="FFFEF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E25E649-3F16-4E02-A733-19D2CDBF48F0}" styleName="Mittlere Formatvorlage 3 - Akz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ittlere Formatvorlage 3 - Akz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85"/>
    <p:restoredTop sz="96159"/>
  </p:normalViewPr>
  <p:slideViewPr>
    <p:cSldViewPr snapToGrid="0" snapToObjects="1">
      <p:cViewPr>
        <p:scale>
          <a:sx n="111" d="100"/>
          <a:sy n="111" d="100"/>
        </p:scale>
        <p:origin x="2616" y="1160"/>
      </p:cViewPr>
      <p:guideLst/>
    </p:cSldViewPr>
  </p:slideViewPr>
  <p:notesTextViewPr>
    <p:cViewPr>
      <p:scale>
        <a:sx n="114" d="100"/>
        <a:sy n="114" d="100"/>
      </p:scale>
      <p:origin x="0" y="0"/>
    </p:cViewPr>
  </p:notesTextViewPr>
  <p:sorterViewPr>
    <p:cViewPr varScale="1">
      <p:scale>
        <a:sx n="100" d="100"/>
        <a:sy n="100" d="100"/>
      </p:scale>
      <p:origin x="0" y="0"/>
    </p:cViewPr>
  </p:sorterViewPr>
  <p:notesViewPr>
    <p:cSldViewPr snapToGrid="0" snapToObjects="1" showGuides="1">
      <p:cViewPr varScale="1">
        <p:scale>
          <a:sx n="130" d="100"/>
          <a:sy n="130" d="100"/>
        </p:scale>
        <p:origin x="3680"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presProps" Target="presProps.xml"/><Relationship Id="rId10" Type="http://schemas.openxmlformats.org/officeDocument/2006/relationships/slide" Target="slides/slide5.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7A216AD3-8131-1240-9755-3B897D81423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latin typeface="Arial" panose="020B0604020202020204" pitchFamily="34" charset="0"/>
            </a:endParaRPr>
          </a:p>
        </p:txBody>
      </p:sp>
      <p:sp>
        <p:nvSpPr>
          <p:cNvPr id="3" name="Datumsplatzhalter 2">
            <a:extLst>
              <a:ext uri="{FF2B5EF4-FFF2-40B4-BE49-F238E27FC236}">
                <a16:creationId xmlns:a16="http://schemas.microsoft.com/office/drawing/2014/main" id="{F7B83CF5-80BA-6B45-ADFD-760F87E2C20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530CA10-49B1-204C-87EF-E5C19DAF49E1}" type="datetimeFigureOut">
              <a:rPr lang="de-DE" smtClean="0">
                <a:latin typeface="Arial" panose="020B0604020202020204" pitchFamily="34" charset="0"/>
              </a:rPr>
              <a:t>02.11.22</a:t>
            </a:fld>
            <a:endParaRPr lang="de-DE">
              <a:latin typeface="Arial" panose="020B0604020202020204" pitchFamily="34" charset="0"/>
            </a:endParaRPr>
          </a:p>
        </p:txBody>
      </p:sp>
      <p:sp>
        <p:nvSpPr>
          <p:cNvPr id="4" name="Fußzeilenplatzhalter 3">
            <a:extLst>
              <a:ext uri="{FF2B5EF4-FFF2-40B4-BE49-F238E27FC236}">
                <a16:creationId xmlns:a16="http://schemas.microsoft.com/office/drawing/2014/main" id="{6D59CB8E-D557-AD47-AEC2-3D03986ADA5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latin typeface="Arial" panose="020B0604020202020204" pitchFamily="34" charset="0"/>
            </a:endParaRPr>
          </a:p>
        </p:txBody>
      </p:sp>
      <p:sp>
        <p:nvSpPr>
          <p:cNvPr id="5" name="Foliennummernplatzhalter 4">
            <a:extLst>
              <a:ext uri="{FF2B5EF4-FFF2-40B4-BE49-F238E27FC236}">
                <a16:creationId xmlns:a16="http://schemas.microsoft.com/office/drawing/2014/main" id="{71F2DBC3-D07F-1349-9F02-94D71FEF54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DB64D3E-4979-3D43-A679-92EDCB27B697}" type="slidenum">
              <a:rPr lang="de-DE" smtClean="0">
                <a:latin typeface="Arial" panose="020B0604020202020204" pitchFamily="34" charset="0"/>
              </a:rPr>
              <a:t>‹#›</a:t>
            </a:fld>
            <a:endParaRPr lang="de-DE">
              <a:latin typeface="Arial" panose="020B0604020202020204" pitchFamily="34" charset="0"/>
            </a:endParaRPr>
          </a:p>
        </p:txBody>
      </p:sp>
    </p:spTree>
    <p:extLst>
      <p:ext uri="{BB962C8B-B14F-4D97-AF65-F5344CB8AC3E}">
        <p14:creationId xmlns:p14="http://schemas.microsoft.com/office/powerpoint/2010/main" val="247649611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panose="020B0604020202020204" pitchFamily="34" charset="0"/>
              </a:defRPr>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panose="020B0604020202020204" pitchFamily="34" charset="0"/>
              </a:defRPr>
            </a:lvl1pPr>
          </a:lstStyle>
          <a:p>
            <a:fld id="{7FC5174F-B1B3-B343-BAC9-1DB116F48413}" type="datetimeFigureOut">
              <a:rPr lang="de-DE" smtClean="0"/>
              <a:pPr/>
              <a:t>02.11.22</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panose="020B0604020202020204" pitchFamily="34" charset="0"/>
              </a:defRPr>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panose="020B0604020202020204" pitchFamily="34" charset="0"/>
              </a:defRPr>
            </a:lvl1pPr>
          </a:lstStyle>
          <a:p>
            <a:fld id="{2261B6D2-019D-6B4C-B503-D27907A2E600}" type="slidenum">
              <a:rPr lang="de-DE" smtClean="0"/>
              <a:pPr/>
              <a:t>‹#›</a:t>
            </a:fld>
            <a:endParaRPr lang="de-DE"/>
          </a:p>
        </p:txBody>
      </p:sp>
    </p:spTree>
    <p:extLst>
      <p:ext uri="{BB962C8B-B14F-4D97-AF65-F5344CB8AC3E}">
        <p14:creationId xmlns:p14="http://schemas.microsoft.com/office/powerpoint/2010/main" val="319216015"/>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b="0" i="0" kern="1200">
        <a:solidFill>
          <a:schemeClr val="tx1"/>
        </a:solidFill>
        <a:latin typeface="Arial" panose="020B0604020202020204" pitchFamily="34" charset="0"/>
        <a:ea typeface="+mn-ea"/>
        <a:cs typeface="+mn-cs"/>
      </a:defRPr>
    </a:lvl1pPr>
    <a:lvl2pPr marL="457200" algn="l" defTabSz="914400" rtl="0" eaLnBrk="1" latinLnBrk="0" hangingPunct="1">
      <a:defRPr sz="1200" b="0" i="0" kern="1200">
        <a:solidFill>
          <a:schemeClr val="tx1"/>
        </a:solidFill>
        <a:latin typeface="Arial" panose="020B0604020202020204" pitchFamily="34" charset="0"/>
        <a:ea typeface="+mn-ea"/>
        <a:cs typeface="+mn-cs"/>
      </a:defRPr>
    </a:lvl2pPr>
    <a:lvl3pPr marL="914400" algn="l" defTabSz="914400" rtl="0" eaLnBrk="1" latinLnBrk="0" hangingPunct="1">
      <a:defRPr sz="1200" b="0" i="0" kern="1200">
        <a:solidFill>
          <a:schemeClr val="tx1"/>
        </a:solidFill>
        <a:latin typeface="Arial" panose="020B0604020202020204" pitchFamily="34" charset="0"/>
        <a:ea typeface="+mn-ea"/>
        <a:cs typeface="+mn-cs"/>
      </a:defRPr>
    </a:lvl3pPr>
    <a:lvl4pPr marL="1371600" algn="l" defTabSz="914400" rtl="0" eaLnBrk="1" latinLnBrk="0" hangingPunct="1">
      <a:defRPr sz="1200" b="0" i="0" kern="1200">
        <a:solidFill>
          <a:schemeClr val="tx1"/>
        </a:solidFill>
        <a:latin typeface="Arial" panose="020B0604020202020204" pitchFamily="34" charset="0"/>
        <a:ea typeface="+mn-ea"/>
        <a:cs typeface="+mn-cs"/>
      </a:defRPr>
    </a:lvl4pPr>
    <a:lvl5pPr marL="1828800" algn="l" defTabSz="914400" rtl="0" eaLnBrk="1" latinLnBrk="0" hangingPunct="1">
      <a:defRPr sz="1200" b="0" i="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a:t>already</a:t>
            </a:r>
          </a:p>
        </p:txBody>
      </p:sp>
    </p:spTree>
    <p:extLst>
      <p:ext uri="{BB962C8B-B14F-4D97-AF65-F5344CB8AC3E}">
        <p14:creationId xmlns:p14="http://schemas.microsoft.com/office/powerpoint/2010/main" val="316227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t>UPS: </a:t>
            </a:r>
            <a:r>
              <a:rPr lang="en-GB" sz="1200" dirty="0"/>
              <a:t>ubiquitin-proteasome system</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nuclear-factor erythroid-2, like-1</a:t>
            </a:r>
            <a:endParaRPr lang="de-DE" dirty="0"/>
          </a:p>
          <a:p>
            <a:endParaRPr lang="en-GB" dirty="0"/>
          </a:p>
          <a:p>
            <a:r>
              <a:rPr lang="en-GB" dirty="0"/>
              <a:t>Understand different types of muscle adaptation</a:t>
            </a:r>
          </a:p>
          <a:p>
            <a:endParaRPr lang="en-GB" dirty="0"/>
          </a:p>
          <a:p>
            <a:r>
              <a:rPr lang="en-GB" dirty="0"/>
              <a:t>Nfe2l1 in different tissues has different roles </a:t>
            </a:r>
          </a:p>
          <a:p>
            <a:pPr marL="171450" indent="-171450">
              <a:buFont typeface="Arial" panose="020B0604020202020204" pitchFamily="34" charset="0"/>
              <a:buChar char="•"/>
            </a:pPr>
            <a:r>
              <a:rPr lang="en-GB" dirty="0"/>
              <a:t>heat regulation</a:t>
            </a:r>
          </a:p>
          <a:p>
            <a:pPr marL="171450" indent="-171450">
              <a:buFont typeface="Arial" panose="020B0604020202020204" pitchFamily="34" charset="0"/>
              <a:buChar char="•"/>
            </a:pPr>
            <a:r>
              <a:rPr lang="en-GB" dirty="0"/>
              <a:t>binds cholesterol in liver</a:t>
            </a:r>
          </a:p>
          <a:p>
            <a:pPr marL="171450" indent="-171450">
              <a:buFont typeface="Arial" panose="020B0604020202020204" pitchFamily="34" charset="0"/>
              <a:buChar char="•"/>
            </a:pPr>
            <a:r>
              <a:rPr lang="en-GB" dirty="0"/>
              <a:t>helps recover heart tissue (</a:t>
            </a:r>
            <a:r>
              <a:rPr lang="en-GB" dirty="0" err="1"/>
              <a:t>afert</a:t>
            </a:r>
            <a:r>
              <a:rPr lang="en-GB" dirty="0"/>
              <a:t> surgery)</a:t>
            </a:r>
          </a:p>
          <a:p>
            <a:pPr marL="171450" indent="-171450">
              <a:buFont typeface="Arial" panose="020B0604020202020204" pitchFamily="34" charset="0"/>
              <a:buChar char="•"/>
            </a:pPr>
            <a:endParaRPr lang="en-GB" dirty="0"/>
          </a:p>
          <a:p>
            <a:endParaRPr lang="en-GB" dirty="0"/>
          </a:p>
        </p:txBody>
      </p:sp>
    </p:spTree>
    <p:extLst>
      <p:ext uri="{BB962C8B-B14F-4D97-AF65-F5344CB8AC3E}">
        <p14:creationId xmlns:p14="http://schemas.microsoft.com/office/powerpoint/2010/main" val="14967213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noProof="0"/>
              <a:t>Each single omics data is from a different cohort</a:t>
            </a:r>
          </a:p>
          <a:p>
            <a:endParaRPr lang="en-US" noProof="0"/>
          </a:p>
          <a:p>
            <a:r>
              <a:rPr lang="en-US" noProof="0"/>
              <a:t>every cohort was male except </a:t>
            </a:r>
            <a:r>
              <a:rPr lang="en-US" noProof="0" err="1"/>
              <a:t>RNASeq</a:t>
            </a:r>
            <a:endParaRPr lang="en-US" noProof="0"/>
          </a:p>
        </p:txBody>
      </p:sp>
    </p:spTree>
    <p:extLst>
      <p:ext uri="{BB962C8B-B14F-4D97-AF65-F5344CB8AC3E}">
        <p14:creationId xmlns:p14="http://schemas.microsoft.com/office/powerpoint/2010/main" val="16709829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err="1"/>
              <a:t>Some</a:t>
            </a:r>
            <a:r>
              <a:rPr lang="de-DE" sz="1200"/>
              <a:t> </a:t>
            </a:r>
            <a:r>
              <a:rPr lang="de-DE" sz="1200" err="1"/>
              <a:t>analysis</a:t>
            </a:r>
            <a:r>
              <a:rPr lang="de-DE" sz="1200"/>
              <a:t> </a:t>
            </a:r>
            <a:r>
              <a:rPr lang="de-DE" sz="1200" err="1"/>
              <a:t>already</a:t>
            </a:r>
            <a:r>
              <a:rPr lang="de-DE" sz="1200"/>
              <a:t> </a:t>
            </a:r>
            <a:r>
              <a:rPr lang="de-DE" sz="1200" err="1"/>
              <a:t>done</a:t>
            </a:r>
            <a:endParaRPr lang="de-DE" sz="1200"/>
          </a:p>
          <a:p>
            <a:endParaRPr lang="de-DE" sz="1200"/>
          </a:p>
          <a:p>
            <a:r>
              <a:rPr lang="de-DE" sz="1200" err="1"/>
              <a:t>Incorporate</a:t>
            </a:r>
            <a:r>
              <a:rPr lang="de-DE" sz="1200"/>
              <a:t> </a:t>
            </a:r>
            <a:r>
              <a:rPr lang="de-DE" sz="1200" err="1"/>
              <a:t>other</a:t>
            </a:r>
            <a:r>
              <a:rPr lang="de-DE" sz="1200"/>
              <a:t> </a:t>
            </a:r>
            <a:r>
              <a:rPr lang="de-DE" sz="1200" err="1"/>
              <a:t>datatypes</a:t>
            </a:r>
            <a:r>
              <a:rPr lang="de-DE" sz="1200"/>
              <a:t> in </a:t>
            </a:r>
            <a:r>
              <a:rPr lang="de-DE" sz="1200" err="1"/>
              <a:t>the</a:t>
            </a:r>
            <a:r>
              <a:rPr lang="de-DE" sz="1200"/>
              <a:t> </a:t>
            </a:r>
            <a:r>
              <a:rPr lang="de-DE" sz="1200" err="1"/>
              <a:t>future</a:t>
            </a:r>
            <a:endParaRPr lang="de-DE" sz="1200"/>
          </a:p>
        </p:txBody>
      </p:sp>
    </p:spTree>
    <p:extLst>
      <p:ext uri="{BB962C8B-B14F-4D97-AF65-F5344CB8AC3E}">
        <p14:creationId xmlns:p14="http://schemas.microsoft.com/office/powerpoint/2010/main" val="3803315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noProof="0" dirty="0"/>
              <a:t>Each single omics data is from a different cohort</a:t>
            </a:r>
          </a:p>
          <a:p>
            <a:endParaRPr lang="en-US" noProof="0" dirty="0"/>
          </a:p>
          <a:p>
            <a:r>
              <a:rPr lang="en-US" noProof="0" dirty="0"/>
              <a:t>every cohort was male except </a:t>
            </a:r>
            <a:r>
              <a:rPr lang="en-US" noProof="0" dirty="0" err="1"/>
              <a:t>RNASeq</a:t>
            </a:r>
            <a:endParaRPr lang="en-US" noProof="0" dirty="0"/>
          </a:p>
        </p:txBody>
      </p:sp>
    </p:spTree>
    <p:extLst>
      <p:ext uri="{BB962C8B-B14F-4D97-AF65-F5344CB8AC3E}">
        <p14:creationId xmlns:p14="http://schemas.microsoft.com/office/powerpoint/2010/main" val="30623815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noProof="0"/>
              <a:t>Each single omics data is from a different cohort</a:t>
            </a:r>
          </a:p>
          <a:p>
            <a:endParaRPr lang="en-US" noProof="0"/>
          </a:p>
          <a:p>
            <a:r>
              <a:rPr lang="en-US" noProof="0"/>
              <a:t>every cohort was male except </a:t>
            </a:r>
            <a:r>
              <a:rPr lang="en-US" noProof="0" err="1"/>
              <a:t>RNASeq</a:t>
            </a:r>
            <a:endParaRPr lang="en-US" noProof="0"/>
          </a:p>
        </p:txBody>
      </p:sp>
    </p:spTree>
    <p:extLst>
      <p:ext uri="{BB962C8B-B14F-4D97-AF65-F5344CB8AC3E}">
        <p14:creationId xmlns:p14="http://schemas.microsoft.com/office/powerpoint/2010/main" val="38393688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4.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4.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4.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9.png"/><Relationship Id="rId1" Type="http://schemas.openxmlformats.org/officeDocument/2006/relationships/slideMaster" Target="../slideMasters/slideMaster4.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9" name="Rechteck 2">
            <a:extLst>
              <a:ext uri="{FF2B5EF4-FFF2-40B4-BE49-F238E27FC236}">
                <a16:creationId xmlns:a16="http://schemas.microsoft.com/office/drawing/2014/main" id="{359C6863-AE85-9E4E-9846-6FFC93F6649C}"/>
              </a:ext>
            </a:extLst>
          </p:cNvPr>
          <p:cNvSpPr/>
          <p:nvPr userDrawn="1"/>
        </p:nvSpPr>
        <p:spPr>
          <a:xfrm>
            <a:off x="0" y="0"/>
            <a:ext cx="12192000" cy="6858000"/>
          </a:xfrm>
          <a:prstGeom prst="rect">
            <a:avLst/>
          </a:prstGeom>
          <a:solidFill>
            <a:srgbClr val="6900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Rechteck 1">
            <a:extLst>
              <a:ext uri="{FF2B5EF4-FFF2-40B4-BE49-F238E27FC236}">
                <a16:creationId xmlns:a16="http://schemas.microsoft.com/office/drawing/2014/main" id="{00B71A7A-2253-CB44-BCC2-373B1693E92D}"/>
              </a:ext>
            </a:extLst>
          </p:cNvPr>
          <p:cNvSpPr/>
          <p:nvPr userDrawn="1"/>
        </p:nvSpPr>
        <p:spPr>
          <a:xfrm>
            <a:off x="832028" y="2723417"/>
            <a:ext cx="10578093" cy="41345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latin typeface="Arial" panose="020B0604020202020204" pitchFamily="34" charset="0"/>
            </a:endParaRPr>
          </a:p>
        </p:txBody>
      </p:sp>
      <p:pic>
        <p:nvPicPr>
          <p:cNvPr id="22" name="Logo WR">
            <a:extLst>
              <a:ext uri="{FF2B5EF4-FFF2-40B4-BE49-F238E27FC236}">
                <a16:creationId xmlns:a16="http://schemas.microsoft.com/office/drawing/2014/main" id="{2213ACBE-2A3C-564A-BE27-C3F0B656402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32029" y="459149"/>
            <a:ext cx="2060749" cy="698760"/>
          </a:xfrm>
          <a:prstGeom prst="rect">
            <a:avLst/>
          </a:prstGeom>
        </p:spPr>
      </p:pic>
      <p:sp>
        <p:nvSpPr>
          <p:cNvPr id="39" name="Textplatzhalter 1">
            <a:extLst>
              <a:ext uri="{FF2B5EF4-FFF2-40B4-BE49-F238E27FC236}">
                <a16:creationId xmlns:a16="http://schemas.microsoft.com/office/drawing/2014/main" id="{356A218B-D456-2E4D-BF53-09D390E2DA89}"/>
              </a:ext>
            </a:extLst>
          </p:cNvPr>
          <p:cNvSpPr>
            <a:spLocks noGrp="1"/>
          </p:cNvSpPr>
          <p:nvPr>
            <p:ph type="body" sz="quarter" idx="10" hasCustomPrompt="1"/>
          </p:nvPr>
        </p:nvSpPr>
        <p:spPr>
          <a:xfrm>
            <a:off x="1270800" y="4996800"/>
            <a:ext cx="5400000" cy="523220"/>
          </a:xfrm>
          <a:prstGeom prst="rect">
            <a:avLst/>
          </a:prstGeom>
        </p:spPr>
        <p:txBody>
          <a:bodyPr>
            <a:spAutoFit/>
          </a:bodyPr>
          <a:lstStyle>
            <a:lvl1pPr>
              <a:spcAft>
                <a:spcPts val="0"/>
              </a:spcAft>
              <a:defRPr>
                <a:solidFill>
                  <a:schemeClr val="bg1"/>
                </a:solidFill>
              </a:defRPr>
            </a:lvl1pPr>
          </a:lstStyle>
          <a:p>
            <a:r>
              <a:rPr lang="en-US" sz="1400" noProof="0" dirty="0">
                <a:solidFill>
                  <a:schemeClr val="bg1"/>
                </a:solidFill>
                <a:latin typeface="Arial" panose="020B0604020202020204" pitchFamily="34" charset="0"/>
                <a:cs typeface="Arial" panose="020B0604020202020204" pitchFamily="34" charset="0"/>
              </a:rPr>
              <a:t>Subtitle or specification of subject</a:t>
            </a:r>
          </a:p>
          <a:p>
            <a:fld id="{65FA27FA-8BAF-834A-9736-5F1D1A9AA41F}" type="datetime4">
              <a:rPr lang="en-US" sz="1400" noProof="0" smtClean="0">
                <a:solidFill>
                  <a:schemeClr val="bg1"/>
                </a:solidFill>
                <a:latin typeface="Arial" panose="020B0604020202020204" pitchFamily="34" charset="0"/>
                <a:cs typeface="Arial" panose="020B0604020202020204" pitchFamily="34" charset="0"/>
              </a:rPr>
              <a:pPr/>
              <a:t>November 4, 2021</a:t>
            </a:fld>
            <a:endParaRPr lang="en-US" sz="1400" noProof="0" dirty="0">
              <a:solidFill>
                <a:schemeClr val="bg1"/>
              </a:solidFill>
              <a:latin typeface="Arial" panose="020B0604020202020204" pitchFamily="34" charset="0"/>
              <a:cs typeface="Arial" panose="020B0604020202020204" pitchFamily="34" charset="0"/>
            </a:endParaRPr>
          </a:p>
        </p:txBody>
      </p:sp>
      <p:sp>
        <p:nvSpPr>
          <p:cNvPr id="37" name="Titel 1">
            <a:extLst>
              <a:ext uri="{FF2B5EF4-FFF2-40B4-BE49-F238E27FC236}">
                <a16:creationId xmlns:a16="http://schemas.microsoft.com/office/drawing/2014/main" id="{2788C1DE-FE53-4445-BAB0-AE0A1EDF884B}"/>
              </a:ext>
            </a:extLst>
          </p:cNvPr>
          <p:cNvSpPr>
            <a:spLocks noGrp="1"/>
          </p:cNvSpPr>
          <p:nvPr>
            <p:ph type="title" hasCustomPrompt="1"/>
          </p:nvPr>
        </p:nvSpPr>
        <p:spPr>
          <a:xfrm>
            <a:off x="1270800" y="3042000"/>
            <a:ext cx="9360000" cy="1590308"/>
          </a:xfrm>
          <a:prstGeom prst="rect">
            <a:avLst/>
          </a:prstGeom>
        </p:spPr>
        <p:txBody>
          <a:bodyPr lIns="90000" tIns="46800" rIns="90000" bIns="46800"/>
          <a:lstStyle>
            <a:lvl1pPr>
              <a:defRPr>
                <a:solidFill>
                  <a:schemeClr val="bg1"/>
                </a:solidFill>
              </a:defRPr>
            </a:lvl1pPr>
          </a:lstStyle>
          <a:p>
            <a:r>
              <a:rPr lang="en-US" sz="5400" noProof="0" dirty="0">
                <a:solidFill>
                  <a:schemeClr val="bg1"/>
                </a:solidFill>
                <a:latin typeface="Arial" panose="020B0604020202020204" pitchFamily="34" charset="0"/>
                <a:cs typeface="Arial" panose="020B0604020202020204" pitchFamily="34" charset="0"/>
              </a:rPr>
              <a:t>Presentation title</a:t>
            </a:r>
            <a:br>
              <a:rPr lang="en-US" sz="5400" noProof="0" dirty="0">
                <a:solidFill>
                  <a:schemeClr val="bg1"/>
                </a:solidFill>
                <a:latin typeface="Arial" panose="020B0604020202020204" pitchFamily="34" charset="0"/>
                <a:cs typeface="Arial" panose="020B0604020202020204" pitchFamily="34" charset="0"/>
              </a:rPr>
            </a:br>
            <a:r>
              <a:rPr lang="en-US" sz="5400" noProof="0" dirty="0">
                <a:solidFill>
                  <a:schemeClr val="bg1"/>
                </a:solidFill>
                <a:latin typeface="Arial" panose="020B0604020202020204" pitchFamily="34" charset="0"/>
                <a:cs typeface="Arial" panose="020B0604020202020204" pitchFamily="34" charset="0"/>
              </a:rPr>
              <a:t>Arial Regular, 54 </a:t>
            </a:r>
            <a:r>
              <a:rPr lang="en-US" sz="5400" noProof="0" dirty="0" err="1">
                <a:solidFill>
                  <a:schemeClr val="bg1"/>
                </a:solidFill>
                <a:latin typeface="Arial" panose="020B0604020202020204" pitchFamily="34" charset="0"/>
                <a:cs typeface="Arial" panose="020B0604020202020204" pitchFamily="34" charset="0"/>
              </a:rPr>
              <a:t>pt</a:t>
            </a:r>
            <a:endParaRPr lang="en-US" sz="5400" noProof="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4862922"/>
      </p:ext>
    </p:extLst>
  </p:cSld>
  <p:clrMapOvr>
    <a:masterClrMapping/>
  </p:clrMapOvr>
  <p:extLst>
    <p:ext uri="{DCECCB84-F9BA-43D5-87BE-67443E8EF086}">
      <p15:sldGuideLst xmlns:p15="http://schemas.microsoft.com/office/powerpoint/2012/main">
        <p15:guide id="1" pos="3840" userDrawn="1">
          <p15:clr>
            <a:srgbClr val="FBAE40"/>
          </p15:clr>
        </p15:guide>
        <p15:guide id="2" pos="523" userDrawn="1">
          <p15:clr>
            <a:srgbClr val="FBAE40"/>
          </p15:clr>
        </p15:guide>
        <p15:guide id="3" pos="86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slide #1">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272B5876-6884-F248-9219-C942C0A16EAD}"/>
              </a:ext>
            </a:extLst>
          </p:cNvPr>
          <p:cNvSpPr/>
          <p:nvPr userDrawn="1"/>
        </p:nvSpPr>
        <p:spPr>
          <a:xfrm>
            <a:off x="832028" y="0"/>
            <a:ext cx="10578093" cy="52026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noProof="0">
              <a:latin typeface="Arial" panose="020B0604020202020204" pitchFamily="34" charset="0"/>
            </a:endParaRPr>
          </a:p>
        </p:txBody>
      </p:sp>
      <p:pic>
        <p:nvPicPr>
          <p:cNvPr id="15" name="Grafik 14">
            <a:extLst>
              <a:ext uri="{FF2B5EF4-FFF2-40B4-BE49-F238E27FC236}">
                <a16:creationId xmlns:a16="http://schemas.microsoft.com/office/drawing/2014/main" id="{575907EB-5D3E-1141-936D-CF4541CC42B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878134" y="6191238"/>
            <a:ext cx="1531988" cy="117365"/>
          </a:xfrm>
          <a:prstGeom prst="rect">
            <a:avLst/>
          </a:prstGeom>
        </p:spPr>
      </p:pic>
      <p:sp>
        <p:nvSpPr>
          <p:cNvPr id="20" name="Textplatzhalter 4">
            <a:extLst>
              <a:ext uri="{FF2B5EF4-FFF2-40B4-BE49-F238E27FC236}">
                <a16:creationId xmlns:a16="http://schemas.microsoft.com/office/drawing/2014/main" id="{905C31DF-0932-0547-B552-3EF3A7AC4A1A}"/>
              </a:ext>
            </a:extLst>
          </p:cNvPr>
          <p:cNvSpPr>
            <a:spLocks noGrp="1"/>
          </p:cNvSpPr>
          <p:nvPr>
            <p:ph type="body" sz="quarter" idx="10" hasCustomPrompt="1"/>
          </p:nvPr>
        </p:nvSpPr>
        <p:spPr>
          <a:xfrm>
            <a:off x="1306800" y="1209600"/>
            <a:ext cx="3600000" cy="584775"/>
          </a:xfrm>
          <a:prstGeom prst="rect">
            <a:avLst/>
          </a:prstGeom>
        </p:spPr>
        <p:txBody>
          <a:bodyPr lIns="90000" rIns="90000">
            <a:spAutoFit/>
          </a:bodyPr>
          <a:lstStyle>
            <a:lvl1pPr>
              <a:spcAft>
                <a:spcPts val="0"/>
              </a:spcAft>
              <a:defRPr sz="3200">
                <a:solidFill>
                  <a:schemeClr val="bg1"/>
                </a:solidFill>
              </a:defRPr>
            </a:lvl1pPr>
          </a:lstStyle>
          <a:p>
            <a:pPr lvl="0"/>
            <a:r>
              <a:rPr lang="en-US" noProof="0"/>
              <a:t>Agenda</a:t>
            </a:r>
          </a:p>
        </p:txBody>
      </p:sp>
      <p:sp>
        <p:nvSpPr>
          <p:cNvPr id="21" name="Textplatzhalter 4">
            <a:extLst>
              <a:ext uri="{FF2B5EF4-FFF2-40B4-BE49-F238E27FC236}">
                <a16:creationId xmlns:a16="http://schemas.microsoft.com/office/drawing/2014/main" id="{D8315971-DE7B-8B44-97DB-9DDF8D753DFB}"/>
              </a:ext>
            </a:extLst>
          </p:cNvPr>
          <p:cNvSpPr>
            <a:spLocks noGrp="1"/>
          </p:cNvSpPr>
          <p:nvPr>
            <p:ph type="body" sz="quarter" idx="11" hasCustomPrompt="1"/>
          </p:nvPr>
        </p:nvSpPr>
        <p:spPr>
          <a:xfrm>
            <a:off x="1306800" y="2196000"/>
            <a:ext cx="3600000" cy="1836400"/>
          </a:xfrm>
          <a:prstGeom prst="rect">
            <a:avLst/>
          </a:prstGeom>
        </p:spPr>
        <p:txBody>
          <a:bodyPr lIns="90000" rIns="90000">
            <a:spAutoFit/>
          </a:bodyPr>
          <a:lstStyle>
            <a:lvl1pPr marL="230400" indent="-230400">
              <a:spcBef>
                <a:spcPts val="1000"/>
              </a:spcBef>
              <a:spcAft>
                <a:spcPts val="0"/>
              </a:spcAft>
              <a:buFont typeface="+mj-lt"/>
              <a:buAutoNum type="arabicPeriod"/>
              <a:defRPr sz="1600">
                <a:solidFill>
                  <a:schemeClr val="bg1"/>
                </a:solidFill>
              </a:defRPr>
            </a:lvl1pPr>
          </a:lstStyle>
          <a:p>
            <a:pPr lvl="0"/>
            <a:r>
              <a:rPr lang="en-US" noProof="0"/>
              <a:t>First chapter</a:t>
            </a:r>
          </a:p>
          <a:p>
            <a:pPr lvl="0"/>
            <a:r>
              <a:rPr lang="en-US" noProof="0"/>
              <a:t>Second chapter</a:t>
            </a:r>
          </a:p>
          <a:p>
            <a:pPr lvl="0"/>
            <a:r>
              <a:rPr lang="en-US" noProof="0"/>
              <a:t>Third chapter</a:t>
            </a:r>
          </a:p>
          <a:p>
            <a:pPr lvl="0"/>
            <a:r>
              <a:rPr lang="en-US" noProof="0"/>
              <a:t>Fourth chapter</a:t>
            </a:r>
          </a:p>
          <a:p>
            <a:pPr lvl="0"/>
            <a:r>
              <a:rPr lang="en-US" noProof="0"/>
              <a:t>Fifth chapter</a:t>
            </a:r>
          </a:p>
        </p:txBody>
      </p:sp>
    </p:spTree>
    <p:extLst>
      <p:ext uri="{BB962C8B-B14F-4D97-AF65-F5344CB8AC3E}">
        <p14:creationId xmlns:p14="http://schemas.microsoft.com/office/powerpoint/2010/main" val="2643586143"/>
      </p:ext>
    </p:extLst>
  </p:cSld>
  <p:clrMapOvr>
    <a:masterClrMapping/>
  </p:clrMapOvr>
  <p:extLst>
    <p:ext uri="{DCECCB84-F9BA-43D5-87BE-67443E8EF086}">
      <p15:sldGuideLst xmlns:p15="http://schemas.microsoft.com/office/powerpoint/2012/main">
        <p15:guide id="1" pos="3840" userDrawn="1">
          <p15:clr>
            <a:srgbClr val="FBAE40"/>
          </p15:clr>
        </p15:guide>
        <p15:guide id="2" pos="523" userDrawn="1">
          <p15:clr>
            <a:srgbClr val="FBAE40"/>
          </p15:clr>
        </p15:guide>
        <p15:guide id="3" pos="869"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genda slide #2">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272B5876-6884-F248-9219-C942C0A16EAD}"/>
              </a:ext>
            </a:extLst>
          </p:cNvPr>
          <p:cNvSpPr/>
          <p:nvPr userDrawn="1"/>
        </p:nvSpPr>
        <p:spPr>
          <a:xfrm>
            <a:off x="832028" y="0"/>
            <a:ext cx="10578093" cy="520262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noProof="0">
              <a:latin typeface="Arial" panose="020B0604020202020204" pitchFamily="34" charset="0"/>
            </a:endParaRPr>
          </a:p>
        </p:txBody>
      </p:sp>
      <p:pic>
        <p:nvPicPr>
          <p:cNvPr id="15" name="Grafik 14">
            <a:extLst>
              <a:ext uri="{FF2B5EF4-FFF2-40B4-BE49-F238E27FC236}">
                <a16:creationId xmlns:a16="http://schemas.microsoft.com/office/drawing/2014/main" id="{575907EB-5D3E-1141-936D-CF4541CC42B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878134" y="6191238"/>
            <a:ext cx="1531988" cy="117365"/>
          </a:xfrm>
          <a:prstGeom prst="rect">
            <a:avLst/>
          </a:prstGeom>
        </p:spPr>
      </p:pic>
      <p:sp>
        <p:nvSpPr>
          <p:cNvPr id="20" name="Textplatzhalter 4">
            <a:extLst>
              <a:ext uri="{FF2B5EF4-FFF2-40B4-BE49-F238E27FC236}">
                <a16:creationId xmlns:a16="http://schemas.microsoft.com/office/drawing/2014/main" id="{905C31DF-0932-0547-B552-3EF3A7AC4A1A}"/>
              </a:ext>
            </a:extLst>
          </p:cNvPr>
          <p:cNvSpPr>
            <a:spLocks noGrp="1"/>
          </p:cNvSpPr>
          <p:nvPr>
            <p:ph type="body" sz="quarter" idx="10" hasCustomPrompt="1"/>
          </p:nvPr>
        </p:nvSpPr>
        <p:spPr>
          <a:xfrm>
            <a:off x="1306800" y="1209600"/>
            <a:ext cx="3600000" cy="584775"/>
          </a:xfrm>
          <a:prstGeom prst="rect">
            <a:avLst/>
          </a:prstGeom>
        </p:spPr>
        <p:txBody>
          <a:bodyPr lIns="90000" rIns="90000">
            <a:spAutoFit/>
          </a:bodyPr>
          <a:lstStyle>
            <a:lvl1pPr>
              <a:spcAft>
                <a:spcPts val="0"/>
              </a:spcAft>
              <a:defRPr sz="3200">
                <a:solidFill>
                  <a:schemeClr val="bg1"/>
                </a:solidFill>
              </a:defRPr>
            </a:lvl1pPr>
          </a:lstStyle>
          <a:p>
            <a:pPr lvl="0"/>
            <a:r>
              <a:rPr lang="en-US" noProof="0"/>
              <a:t>Agenda</a:t>
            </a:r>
          </a:p>
        </p:txBody>
      </p:sp>
      <p:sp>
        <p:nvSpPr>
          <p:cNvPr id="21" name="Textplatzhalter 4">
            <a:extLst>
              <a:ext uri="{FF2B5EF4-FFF2-40B4-BE49-F238E27FC236}">
                <a16:creationId xmlns:a16="http://schemas.microsoft.com/office/drawing/2014/main" id="{D8315971-DE7B-8B44-97DB-9DDF8D753DFB}"/>
              </a:ext>
            </a:extLst>
          </p:cNvPr>
          <p:cNvSpPr>
            <a:spLocks noGrp="1"/>
          </p:cNvSpPr>
          <p:nvPr>
            <p:ph type="body" sz="quarter" idx="11" hasCustomPrompt="1"/>
          </p:nvPr>
        </p:nvSpPr>
        <p:spPr>
          <a:xfrm>
            <a:off x="1306800" y="2196000"/>
            <a:ext cx="3600000" cy="1836400"/>
          </a:xfrm>
          <a:prstGeom prst="rect">
            <a:avLst/>
          </a:prstGeom>
        </p:spPr>
        <p:txBody>
          <a:bodyPr lIns="90000" rIns="90000">
            <a:spAutoFit/>
          </a:bodyPr>
          <a:lstStyle>
            <a:lvl1pPr marL="230400" indent="-230400">
              <a:spcBef>
                <a:spcPts val="1000"/>
              </a:spcBef>
              <a:spcAft>
                <a:spcPts val="0"/>
              </a:spcAft>
              <a:buFont typeface="+mj-lt"/>
              <a:buAutoNum type="arabicPeriod"/>
              <a:defRPr sz="1600">
                <a:solidFill>
                  <a:schemeClr val="bg1"/>
                </a:solidFill>
              </a:defRPr>
            </a:lvl1pPr>
          </a:lstStyle>
          <a:p>
            <a:pPr lvl="0"/>
            <a:r>
              <a:rPr lang="en-US" noProof="0"/>
              <a:t>First chapter</a:t>
            </a:r>
          </a:p>
          <a:p>
            <a:pPr lvl="0"/>
            <a:r>
              <a:rPr lang="en-US" noProof="0"/>
              <a:t>Second chapter</a:t>
            </a:r>
          </a:p>
          <a:p>
            <a:pPr lvl="0"/>
            <a:r>
              <a:rPr lang="en-US" noProof="0"/>
              <a:t>Third chapter</a:t>
            </a:r>
          </a:p>
          <a:p>
            <a:pPr lvl="0"/>
            <a:r>
              <a:rPr lang="en-US" noProof="0"/>
              <a:t>Fourth chapter</a:t>
            </a:r>
          </a:p>
          <a:p>
            <a:pPr lvl="0"/>
            <a:r>
              <a:rPr lang="en-US" noProof="0"/>
              <a:t>Fifth chapter</a:t>
            </a:r>
          </a:p>
        </p:txBody>
      </p:sp>
    </p:spTree>
    <p:extLst>
      <p:ext uri="{BB962C8B-B14F-4D97-AF65-F5344CB8AC3E}">
        <p14:creationId xmlns:p14="http://schemas.microsoft.com/office/powerpoint/2010/main" val="3053917728"/>
      </p:ext>
    </p:extLst>
  </p:cSld>
  <p:clrMapOvr>
    <a:masterClrMapping/>
  </p:clrMapOvr>
  <p:extLst>
    <p:ext uri="{DCECCB84-F9BA-43D5-87BE-67443E8EF086}">
      <p15:sldGuideLst xmlns:p15="http://schemas.microsoft.com/office/powerpoint/2012/main">
        <p15:guide id="1" pos="3840" userDrawn="1">
          <p15:clr>
            <a:srgbClr val="FBAE40"/>
          </p15:clr>
        </p15:guide>
        <p15:guide id="2" pos="523" userDrawn="1">
          <p15:clr>
            <a:srgbClr val="FBAE40"/>
          </p15:clr>
        </p15:guide>
        <p15:guide id="3" pos="869"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slide #1">
    <p:spTree>
      <p:nvGrpSpPr>
        <p:cNvPr id="1" name=""/>
        <p:cNvGrpSpPr/>
        <p:nvPr/>
      </p:nvGrpSpPr>
      <p:grpSpPr>
        <a:xfrm>
          <a:off x="0" y="0"/>
          <a:ext cx="0" cy="0"/>
          <a:chOff x="0" y="0"/>
          <a:chExt cx="0" cy="0"/>
        </a:xfrm>
      </p:grpSpPr>
      <p:pic>
        <p:nvPicPr>
          <p:cNvPr id="42" name="Grafik 41">
            <a:extLst>
              <a:ext uri="{FF2B5EF4-FFF2-40B4-BE49-F238E27FC236}">
                <a16:creationId xmlns:a16="http://schemas.microsoft.com/office/drawing/2014/main" id="{7F1627A7-9073-AA4B-B5CF-AA39DC1CBBC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878134" y="6191238"/>
            <a:ext cx="1531988" cy="117365"/>
          </a:xfrm>
          <a:prstGeom prst="rect">
            <a:avLst/>
          </a:prstGeom>
        </p:spPr>
      </p:pic>
      <p:sp>
        <p:nvSpPr>
          <p:cNvPr id="43" name="Textplatzhalter 4">
            <a:extLst>
              <a:ext uri="{FF2B5EF4-FFF2-40B4-BE49-F238E27FC236}">
                <a16:creationId xmlns:a16="http://schemas.microsoft.com/office/drawing/2014/main" id="{B533636E-8B53-8C40-A05D-8583880CEEF6}"/>
              </a:ext>
            </a:extLst>
          </p:cNvPr>
          <p:cNvSpPr>
            <a:spLocks noGrp="1"/>
          </p:cNvSpPr>
          <p:nvPr>
            <p:ph type="body" sz="quarter" idx="10" hasCustomPrompt="1"/>
          </p:nvPr>
        </p:nvSpPr>
        <p:spPr>
          <a:xfrm>
            <a:off x="713497" y="461098"/>
            <a:ext cx="10080000" cy="584775"/>
          </a:xfrm>
          <a:prstGeom prst="rect">
            <a:avLst/>
          </a:prstGeom>
        </p:spPr>
        <p:txBody>
          <a:bodyPr lIns="90000">
            <a:spAutoFit/>
          </a:bodyPr>
          <a:lstStyle>
            <a:lvl1pPr>
              <a:spcAft>
                <a:spcPts val="0"/>
              </a:spcAft>
              <a:defRPr sz="3200">
                <a:solidFill>
                  <a:schemeClr val="tx1"/>
                </a:solidFill>
              </a:defRPr>
            </a:lvl1pPr>
          </a:lstStyle>
          <a:p>
            <a:r>
              <a:rPr lang="en-US" sz="3200" noProof="0" dirty="0">
                <a:solidFill>
                  <a:srgbClr val="111111"/>
                </a:solidFill>
                <a:latin typeface="Arial" panose="020B0604020202020204" pitchFamily="34" charset="0"/>
                <a:cs typeface="Arial" panose="020B0604020202020204" pitchFamily="34" charset="0"/>
              </a:rPr>
              <a:t>One column text slide, 32 </a:t>
            </a:r>
            <a:r>
              <a:rPr lang="en-US" sz="3200" noProof="0" dirty="0" err="1">
                <a:solidFill>
                  <a:srgbClr val="111111"/>
                </a:solidFill>
                <a:latin typeface="Arial" panose="020B0604020202020204" pitchFamily="34" charset="0"/>
                <a:cs typeface="Arial" panose="020B0604020202020204" pitchFamily="34" charset="0"/>
              </a:rPr>
              <a:t>pt</a:t>
            </a:r>
            <a:r>
              <a:rPr lang="en-US" sz="3200" noProof="0" dirty="0">
                <a:solidFill>
                  <a:srgbClr val="111111"/>
                </a:solidFill>
                <a:latin typeface="Arial" panose="020B0604020202020204" pitchFamily="34" charset="0"/>
                <a:cs typeface="Arial" panose="020B0604020202020204" pitchFamily="34" charset="0"/>
              </a:rPr>
              <a:t> headline</a:t>
            </a:r>
          </a:p>
        </p:txBody>
      </p:sp>
      <p:sp>
        <p:nvSpPr>
          <p:cNvPr id="10" name="Textplatzhalter 2">
            <a:extLst>
              <a:ext uri="{FF2B5EF4-FFF2-40B4-BE49-F238E27FC236}">
                <a16:creationId xmlns:a16="http://schemas.microsoft.com/office/drawing/2014/main" id="{45107FF4-EA8E-2045-9EF5-861096AA0DCA}"/>
              </a:ext>
            </a:extLst>
          </p:cNvPr>
          <p:cNvSpPr>
            <a:spLocks noGrp="1"/>
          </p:cNvSpPr>
          <p:nvPr>
            <p:ph type="body" sz="quarter" idx="15" hasCustomPrompt="1"/>
          </p:nvPr>
        </p:nvSpPr>
        <p:spPr>
          <a:xfrm>
            <a:off x="713497" y="1104680"/>
            <a:ext cx="9360000" cy="402291"/>
          </a:xfrm>
          <a:prstGeom prst="rect">
            <a:avLst/>
          </a:prstGeom>
        </p:spPr>
        <p:txBody>
          <a:bodyPr tIns="46800" rIns="90000" bIns="46800">
            <a:spAutoFit/>
          </a:bodyPr>
          <a:lstStyle>
            <a:lvl1pPr>
              <a:defRPr sz="2000"/>
            </a:lvl1pPr>
          </a:lstStyle>
          <a:p>
            <a:pPr lvl="0"/>
            <a:r>
              <a:rPr lang="en-US" noProof="0" dirty="0" err="1"/>
              <a:t>Subheadline</a:t>
            </a:r>
            <a:r>
              <a:rPr lang="en-US" noProof="0" dirty="0"/>
              <a:t> 20 </a:t>
            </a:r>
            <a:r>
              <a:rPr lang="en-US" noProof="0" dirty="0" err="1"/>
              <a:t>pt</a:t>
            </a:r>
            <a:r>
              <a:rPr lang="en-US" noProof="0" dirty="0"/>
              <a:t> Arial</a:t>
            </a:r>
          </a:p>
        </p:txBody>
      </p:sp>
      <p:sp>
        <p:nvSpPr>
          <p:cNvPr id="5" name="Textplatzhalter 3">
            <a:extLst>
              <a:ext uri="{FF2B5EF4-FFF2-40B4-BE49-F238E27FC236}">
                <a16:creationId xmlns:a16="http://schemas.microsoft.com/office/drawing/2014/main" id="{28087EA1-6D43-9244-8139-C3B6A834AC8A}"/>
              </a:ext>
            </a:extLst>
          </p:cNvPr>
          <p:cNvSpPr>
            <a:spLocks noGrp="1"/>
          </p:cNvSpPr>
          <p:nvPr>
            <p:ph type="body" sz="quarter" idx="16" hasCustomPrompt="1"/>
          </p:nvPr>
        </p:nvSpPr>
        <p:spPr>
          <a:xfrm>
            <a:off x="738000" y="2828835"/>
            <a:ext cx="4140000" cy="1384995"/>
          </a:xfrm>
          <a:prstGeom prst="rect">
            <a:avLst/>
          </a:prstGeom>
        </p:spPr>
        <p:txBody>
          <a:bodyPr lIns="90000">
            <a:spAutoFit/>
          </a:bodyPr>
          <a:lstStyle>
            <a:lvl1pPr marL="0" indent="0">
              <a:lnSpc>
                <a:spcPct val="100000"/>
              </a:lnSpc>
              <a:spcBef>
                <a:spcPts val="0"/>
              </a:spcBef>
              <a:spcAft>
                <a:spcPts val="0"/>
              </a:spcAft>
              <a:buFontTx/>
              <a:buNone/>
              <a:defRPr sz="1400">
                <a:solidFill>
                  <a:schemeClr val="tx1"/>
                </a:solidFill>
              </a:defRPr>
            </a:lvl1pPr>
            <a:lvl2pPr marL="115200" indent="-115200">
              <a:lnSpc>
                <a:spcPct val="110000"/>
              </a:lnSpc>
              <a:spcBef>
                <a:spcPts val="0"/>
              </a:spcBef>
              <a:spcAft>
                <a:spcPts val="600"/>
              </a:spcAft>
              <a:defRPr/>
            </a:lvl2pPr>
          </a:lstStyle>
          <a:p>
            <a:pPr lvl="0"/>
            <a:r>
              <a:rPr lang="en-US" noProof="0" dirty="0"/>
              <a:t>Abstract 14 </a:t>
            </a:r>
            <a:r>
              <a:rPr lang="en-US" noProof="0" dirty="0" err="1"/>
              <a:t>pt</a:t>
            </a:r>
            <a:r>
              <a:rPr lang="en-US" noProof="0" dirty="0"/>
              <a:t> Lorem ipsum dolor sit </a:t>
            </a:r>
            <a:r>
              <a:rPr lang="en-US" noProof="0" dirty="0" err="1"/>
              <a:t>amet</a:t>
            </a:r>
            <a:r>
              <a:rPr lang="en-US" noProof="0" dirty="0"/>
              <a:t>, </a:t>
            </a:r>
            <a:r>
              <a:rPr lang="en-US" noProof="0" dirty="0" err="1"/>
              <a:t>consetetur</a:t>
            </a:r>
            <a:r>
              <a:rPr lang="en-US" noProof="0" dirty="0"/>
              <a:t> </a:t>
            </a:r>
            <a:r>
              <a:rPr lang="en-US" noProof="0" dirty="0" err="1"/>
              <a:t>sadipscing</a:t>
            </a:r>
            <a:r>
              <a:rPr lang="en-US" noProof="0" dirty="0"/>
              <a:t> </a:t>
            </a:r>
            <a:r>
              <a:rPr lang="en-US" noProof="0" dirty="0" err="1"/>
              <a:t>elitr</a:t>
            </a:r>
            <a:r>
              <a:rPr lang="en-US" noProof="0" dirty="0"/>
              <a:t>, sed diam </a:t>
            </a:r>
            <a:r>
              <a:rPr lang="en-US" noProof="0" dirty="0" err="1"/>
              <a:t>nonumy</a:t>
            </a:r>
            <a:r>
              <a:rPr lang="en-US" noProof="0" dirty="0"/>
              <a:t> </a:t>
            </a:r>
            <a:r>
              <a:rPr lang="en-US" noProof="0" dirty="0" err="1"/>
              <a:t>eirmod</a:t>
            </a:r>
            <a:r>
              <a:rPr lang="en-US" noProof="0" dirty="0"/>
              <a:t> </a:t>
            </a:r>
            <a:r>
              <a:rPr lang="en-US" noProof="0" dirty="0" err="1"/>
              <a:t>tempor</a:t>
            </a:r>
            <a:r>
              <a:rPr lang="en-US" noProof="0" dirty="0"/>
              <a:t> </a:t>
            </a:r>
            <a:r>
              <a:rPr lang="en-US" noProof="0" dirty="0" err="1"/>
              <a:t>invidunt</a:t>
            </a:r>
            <a:r>
              <a:rPr lang="en-US" noProof="0" dirty="0"/>
              <a:t> </a:t>
            </a:r>
            <a:r>
              <a:rPr lang="en-US" noProof="0" dirty="0" err="1"/>
              <a:t>ut</a:t>
            </a:r>
            <a:r>
              <a:rPr lang="en-US" noProof="0" dirty="0"/>
              <a:t> </a:t>
            </a:r>
            <a:r>
              <a:rPr lang="en-US" noProof="0" dirty="0" err="1"/>
              <a:t>labore</a:t>
            </a:r>
            <a:r>
              <a:rPr lang="en-US" noProof="0" dirty="0"/>
              <a:t> et dolore magna </a:t>
            </a:r>
            <a:r>
              <a:rPr lang="en-US" noProof="0" dirty="0" err="1"/>
              <a:t>aliquyam</a:t>
            </a:r>
            <a:r>
              <a:rPr lang="en-US" noProof="0" dirty="0"/>
              <a:t> </a:t>
            </a:r>
            <a:r>
              <a:rPr lang="en-US" noProof="0" dirty="0" err="1"/>
              <a:t>erat</a:t>
            </a:r>
            <a:r>
              <a:rPr lang="en-US" noProof="0" dirty="0"/>
              <a:t>, sed diam </a:t>
            </a:r>
            <a:r>
              <a:rPr lang="en-US" noProof="0" dirty="0" err="1"/>
              <a:t>voluptua</a:t>
            </a:r>
            <a:r>
              <a:rPr lang="en-US" noProof="0" dirty="0"/>
              <a:t>. At </a:t>
            </a:r>
            <a:r>
              <a:rPr lang="en-US" noProof="0" dirty="0" err="1"/>
              <a:t>vero</a:t>
            </a:r>
            <a:r>
              <a:rPr lang="en-US" noProof="0" dirty="0"/>
              <a:t> </a:t>
            </a:r>
            <a:r>
              <a:rPr lang="en-US" noProof="0" dirty="0" err="1"/>
              <a:t>eos</a:t>
            </a:r>
            <a:r>
              <a:rPr lang="en-US" noProof="0" dirty="0"/>
              <a:t> et </a:t>
            </a:r>
            <a:r>
              <a:rPr lang="en-US" noProof="0" dirty="0" err="1"/>
              <a:t>accusam</a:t>
            </a:r>
            <a:r>
              <a:rPr lang="en-US" noProof="0" dirty="0"/>
              <a:t> et </a:t>
            </a:r>
            <a:r>
              <a:rPr lang="en-US" noProof="0" dirty="0" err="1"/>
              <a:t>justo</a:t>
            </a:r>
            <a:r>
              <a:rPr lang="en-US" noProof="0" dirty="0"/>
              <a:t> duo </a:t>
            </a:r>
            <a:r>
              <a:rPr lang="en-US" noProof="0" dirty="0" err="1"/>
              <a:t>dolores</a:t>
            </a:r>
            <a:r>
              <a:rPr lang="en-US" noProof="0" dirty="0"/>
              <a:t> et </a:t>
            </a:r>
            <a:r>
              <a:rPr lang="en-US" noProof="0" dirty="0" err="1"/>
              <a:t>ea</a:t>
            </a:r>
            <a:r>
              <a:rPr lang="en-US" noProof="0" dirty="0"/>
              <a:t> </a:t>
            </a:r>
            <a:r>
              <a:rPr lang="en-US" noProof="0" dirty="0" err="1"/>
              <a:t>rebum</a:t>
            </a:r>
            <a:r>
              <a:rPr lang="en-US" noProof="0" dirty="0"/>
              <a:t>. Stet </a:t>
            </a:r>
            <a:r>
              <a:rPr lang="en-US" noProof="0" dirty="0" err="1"/>
              <a:t>clita</a:t>
            </a:r>
            <a:r>
              <a:rPr lang="en-US" noProof="0" dirty="0"/>
              <a:t> </a:t>
            </a:r>
            <a:r>
              <a:rPr lang="en-US" noProof="0" dirty="0" err="1"/>
              <a:t>kasd</a:t>
            </a:r>
            <a:r>
              <a:rPr lang="en-US" noProof="0" dirty="0"/>
              <a:t> </a:t>
            </a:r>
            <a:r>
              <a:rPr lang="en-US" noProof="0" dirty="0" err="1"/>
              <a:t>gubergren</a:t>
            </a:r>
            <a:r>
              <a:rPr lang="en-US" noProof="0" dirty="0"/>
              <a:t>, no sea </a:t>
            </a:r>
            <a:r>
              <a:rPr lang="en-US" noProof="0" dirty="0" err="1"/>
              <a:t>takimata</a:t>
            </a:r>
            <a:r>
              <a:rPr lang="en-US" noProof="0" dirty="0"/>
              <a:t> </a:t>
            </a:r>
            <a:r>
              <a:rPr lang="en-US" noProof="0" dirty="0" err="1"/>
              <a:t>sanctus</a:t>
            </a:r>
            <a:r>
              <a:rPr lang="en-US" noProof="0" dirty="0"/>
              <a:t>.</a:t>
            </a:r>
          </a:p>
        </p:txBody>
      </p:sp>
    </p:spTree>
    <p:extLst>
      <p:ext uri="{BB962C8B-B14F-4D97-AF65-F5344CB8AC3E}">
        <p14:creationId xmlns:p14="http://schemas.microsoft.com/office/powerpoint/2010/main" val="368131555"/>
      </p:ext>
    </p:extLst>
  </p:cSld>
  <p:clrMapOvr>
    <a:masterClrMapping/>
  </p:clrMapOvr>
  <p:extLst>
    <p:ext uri="{DCECCB84-F9BA-43D5-87BE-67443E8EF086}">
      <p15:sldGuideLst xmlns:p15="http://schemas.microsoft.com/office/powerpoint/2012/main">
        <p15:guide id="1" pos="3840">
          <p15:clr>
            <a:srgbClr val="FBAE40"/>
          </p15:clr>
        </p15:guide>
        <p15:guide id="2" pos="523">
          <p15:clr>
            <a:srgbClr val="FBAE40"/>
          </p15:clr>
        </p15:guide>
        <p15:guide id="3" pos="869">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slide #2">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5B43B405-78D4-D141-837D-17DD4449C6A7}"/>
              </a:ext>
            </a:extLst>
          </p:cNvPr>
          <p:cNvSpPr/>
          <p:nvPr userDrawn="1"/>
        </p:nvSpPr>
        <p:spPr>
          <a:xfrm>
            <a:off x="0" y="0"/>
            <a:ext cx="12192000" cy="6858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latin typeface="Arial" panose="020B0604020202020204" pitchFamily="34" charset="0"/>
              <a:cs typeface="Arial" panose="020B0604020202020204" pitchFamily="34" charset="0"/>
            </a:endParaRPr>
          </a:p>
        </p:txBody>
      </p:sp>
      <p:pic>
        <p:nvPicPr>
          <p:cNvPr id="13" name="Grafik 12">
            <a:extLst>
              <a:ext uri="{FF2B5EF4-FFF2-40B4-BE49-F238E27FC236}">
                <a16:creationId xmlns:a16="http://schemas.microsoft.com/office/drawing/2014/main" id="{52A10AD5-94F3-1F4B-8A80-8F42D441833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4949" y="1527650"/>
            <a:ext cx="471821" cy="547545"/>
          </a:xfrm>
          <a:prstGeom prst="rect">
            <a:avLst/>
          </a:prstGeom>
        </p:spPr>
      </p:pic>
      <p:pic>
        <p:nvPicPr>
          <p:cNvPr id="23" name="Grafik 22">
            <a:extLst>
              <a:ext uri="{FF2B5EF4-FFF2-40B4-BE49-F238E27FC236}">
                <a16:creationId xmlns:a16="http://schemas.microsoft.com/office/drawing/2014/main" id="{E352632A-588E-B14A-AFB6-027A3D09775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878133" y="6191238"/>
            <a:ext cx="1531988" cy="117365"/>
          </a:xfrm>
          <a:prstGeom prst="rect">
            <a:avLst/>
          </a:prstGeom>
        </p:spPr>
      </p:pic>
      <p:sp>
        <p:nvSpPr>
          <p:cNvPr id="32" name="Textplatzhalter 4">
            <a:extLst>
              <a:ext uri="{FF2B5EF4-FFF2-40B4-BE49-F238E27FC236}">
                <a16:creationId xmlns:a16="http://schemas.microsoft.com/office/drawing/2014/main" id="{6F2759DA-4810-894B-A4EC-7AD5958781B2}"/>
              </a:ext>
            </a:extLst>
          </p:cNvPr>
          <p:cNvSpPr>
            <a:spLocks noGrp="1"/>
          </p:cNvSpPr>
          <p:nvPr>
            <p:ph type="body" sz="quarter" idx="10" hasCustomPrompt="1"/>
          </p:nvPr>
        </p:nvSpPr>
        <p:spPr>
          <a:xfrm>
            <a:off x="2217600" y="1288800"/>
            <a:ext cx="8640000" cy="2862322"/>
          </a:xfrm>
          <a:prstGeom prst="rect">
            <a:avLst/>
          </a:prstGeom>
        </p:spPr>
        <p:txBody>
          <a:bodyPr lIns="90000" rIns="90000">
            <a:spAutoFit/>
          </a:bodyPr>
          <a:lstStyle>
            <a:lvl1pPr>
              <a:spcAft>
                <a:spcPts val="0"/>
              </a:spcAft>
              <a:defRPr sz="6000">
                <a:solidFill>
                  <a:schemeClr val="bg1"/>
                </a:solidFill>
              </a:defRPr>
            </a:lvl1pPr>
          </a:lstStyle>
          <a:p>
            <a:pPr lvl="0"/>
            <a:r>
              <a:rPr lang="en-US" noProof="0"/>
              <a:t>Big statement across </a:t>
            </a:r>
            <a:br>
              <a:rPr lang="en-US" noProof="0"/>
            </a:br>
            <a:r>
              <a:rPr lang="en-US" noProof="0"/>
              <a:t>three lines </a:t>
            </a:r>
            <a:br>
              <a:rPr lang="en-US" noProof="0"/>
            </a:br>
            <a:r>
              <a:rPr lang="en-US" noProof="0"/>
              <a:t>here 60 pt</a:t>
            </a:r>
          </a:p>
        </p:txBody>
      </p:sp>
      <p:sp>
        <p:nvSpPr>
          <p:cNvPr id="33" name="Textplatzhalter 4">
            <a:extLst>
              <a:ext uri="{FF2B5EF4-FFF2-40B4-BE49-F238E27FC236}">
                <a16:creationId xmlns:a16="http://schemas.microsoft.com/office/drawing/2014/main" id="{B96A4004-6074-7349-A396-076831B16A30}"/>
              </a:ext>
            </a:extLst>
          </p:cNvPr>
          <p:cNvSpPr>
            <a:spLocks noGrp="1"/>
          </p:cNvSpPr>
          <p:nvPr>
            <p:ph type="body" sz="quarter" idx="11" hasCustomPrompt="1"/>
          </p:nvPr>
        </p:nvSpPr>
        <p:spPr>
          <a:xfrm>
            <a:off x="2228282" y="4291200"/>
            <a:ext cx="5760000" cy="369332"/>
          </a:xfrm>
          <a:prstGeom prst="rect">
            <a:avLst/>
          </a:prstGeom>
        </p:spPr>
        <p:txBody>
          <a:bodyPr lIns="90000" rIns="90000">
            <a:spAutoFit/>
          </a:bodyPr>
          <a:lstStyle>
            <a:lvl1pPr marL="0" indent="0">
              <a:spcBef>
                <a:spcPts val="0"/>
              </a:spcBef>
              <a:spcAft>
                <a:spcPts val="0"/>
              </a:spcAft>
              <a:buFontTx/>
              <a:buNone/>
              <a:defRPr sz="1800">
                <a:solidFill>
                  <a:schemeClr val="bg1"/>
                </a:solidFill>
              </a:defRPr>
            </a:lvl1pPr>
          </a:lstStyle>
          <a:p>
            <a:pPr lvl="0"/>
            <a:r>
              <a:rPr lang="en-US" noProof="0"/>
              <a:t>Source here if needed</a:t>
            </a:r>
          </a:p>
        </p:txBody>
      </p:sp>
    </p:spTree>
    <p:extLst>
      <p:ext uri="{BB962C8B-B14F-4D97-AF65-F5344CB8AC3E}">
        <p14:creationId xmlns:p14="http://schemas.microsoft.com/office/powerpoint/2010/main" val="3972724486"/>
      </p:ext>
    </p:extLst>
  </p:cSld>
  <p:clrMapOvr>
    <a:masterClrMapping/>
  </p:clrMapOvr>
  <p:extLst>
    <p:ext uri="{DCECCB84-F9BA-43D5-87BE-67443E8EF086}">
      <p15:sldGuideLst xmlns:p15="http://schemas.microsoft.com/office/powerpoint/2012/main">
        <p15:guide id="1" pos="3840" userDrawn="1">
          <p15:clr>
            <a:srgbClr val="FBAE40"/>
          </p15:clr>
        </p15:guide>
        <p15:guide id="2" pos="529" userDrawn="1">
          <p15:clr>
            <a:srgbClr val="FBAE40"/>
          </p15:clr>
        </p15:guide>
        <p15:guide id="3" pos="869"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slide #3">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5B43B405-78D4-D141-837D-17DD4449C6A7}"/>
              </a:ext>
            </a:extLst>
          </p:cNvPr>
          <p:cNvSpPr/>
          <p:nvPr userDrawn="1"/>
        </p:nvSpPr>
        <p:spPr>
          <a:xfrm>
            <a:off x="0" y="0"/>
            <a:ext cx="12192000" cy="6858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latin typeface="Arial" panose="020B0604020202020204" pitchFamily="34" charset="0"/>
              <a:cs typeface="Arial" panose="020B0604020202020204" pitchFamily="34" charset="0"/>
            </a:endParaRPr>
          </a:p>
        </p:txBody>
      </p:sp>
      <p:sp>
        <p:nvSpPr>
          <p:cNvPr id="32" name="Textplatzhalter 4">
            <a:extLst>
              <a:ext uri="{FF2B5EF4-FFF2-40B4-BE49-F238E27FC236}">
                <a16:creationId xmlns:a16="http://schemas.microsoft.com/office/drawing/2014/main" id="{6F2759DA-4810-894B-A4EC-7AD5958781B2}"/>
              </a:ext>
            </a:extLst>
          </p:cNvPr>
          <p:cNvSpPr>
            <a:spLocks noGrp="1"/>
          </p:cNvSpPr>
          <p:nvPr>
            <p:ph type="body" sz="quarter" idx="10" hasCustomPrompt="1"/>
          </p:nvPr>
        </p:nvSpPr>
        <p:spPr>
          <a:xfrm>
            <a:off x="2217600" y="1288800"/>
            <a:ext cx="8640000" cy="2862322"/>
          </a:xfrm>
          <a:prstGeom prst="rect">
            <a:avLst/>
          </a:prstGeom>
        </p:spPr>
        <p:txBody>
          <a:bodyPr lIns="90000" rIns="90000">
            <a:spAutoFit/>
          </a:bodyPr>
          <a:lstStyle>
            <a:lvl1pPr>
              <a:spcAft>
                <a:spcPts val="0"/>
              </a:spcAft>
              <a:defRPr sz="6000">
                <a:solidFill>
                  <a:schemeClr val="bg1"/>
                </a:solidFill>
              </a:defRPr>
            </a:lvl1pPr>
          </a:lstStyle>
          <a:p>
            <a:pPr lvl="0"/>
            <a:r>
              <a:rPr lang="en-US" noProof="0"/>
              <a:t>Big statement across </a:t>
            </a:r>
            <a:br>
              <a:rPr lang="en-US" noProof="0"/>
            </a:br>
            <a:r>
              <a:rPr lang="en-US" noProof="0"/>
              <a:t>three lines </a:t>
            </a:r>
            <a:br>
              <a:rPr lang="en-US" noProof="0"/>
            </a:br>
            <a:r>
              <a:rPr lang="en-US" noProof="0"/>
              <a:t>here 60 pt</a:t>
            </a:r>
          </a:p>
        </p:txBody>
      </p:sp>
      <p:sp>
        <p:nvSpPr>
          <p:cNvPr id="33" name="Textplatzhalter 4">
            <a:extLst>
              <a:ext uri="{FF2B5EF4-FFF2-40B4-BE49-F238E27FC236}">
                <a16:creationId xmlns:a16="http://schemas.microsoft.com/office/drawing/2014/main" id="{B96A4004-6074-7349-A396-076831B16A30}"/>
              </a:ext>
            </a:extLst>
          </p:cNvPr>
          <p:cNvSpPr>
            <a:spLocks noGrp="1"/>
          </p:cNvSpPr>
          <p:nvPr>
            <p:ph type="body" sz="quarter" idx="11" hasCustomPrompt="1"/>
          </p:nvPr>
        </p:nvSpPr>
        <p:spPr>
          <a:xfrm>
            <a:off x="2228282" y="4291200"/>
            <a:ext cx="5760000" cy="369332"/>
          </a:xfrm>
          <a:prstGeom prst="rect">
            <a:avLst/>
          </a:prstGeom>
        </p:spPr>
        <p:txBody>
          <a:bodyPr lIns="90000" rIns="90000">
            <a:spAutoFit/>
          </a:bodyPr>
          <a:lstStyle>
            <a:lvl1pPr marL="0" indent="0">
              <a:spcBef>
                <a:spcPts val="0"/>
              </a:spcBef>
              <a:spcAft>
                <a:spcPts val="0"/>
              </a:spcAft>
              <a:buFontTx/>
              <a:buNone/>
              <a:defRPr sz="1800">
                <a:solidFill>
                  <a:schemeClr val="bg1"/>
                </a:solidFill>
              </a:defRPr>
            </a:lvl1pPr>
          </a:lstStyle>
          <a:p>
            <a:pPr lvl="0"/>
            <a:r>
              <a:rPr lang="en-US" noProof="0"/>
              <a:t>Source here if needed</a:t>
            </a:r>
          </a:p>
        </p:txBody>
      </p:sp>
      <p:pic>
        <p:nvPicPr>
          <p:cNvPr id="11" name="Grafik 10">
            <a:extLst>
              <a:ext uri="{FF2B5EF4-FFF2-40B4-BE49-F238E27FC236}">
                <a16:creationId xmlns:a16="http://schemas.microsoft.com/office/drawing/2014/main" id="{B9A2F817-454A-144D-BCD1-BE2B1B6D2D4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878134" y="6191238"/>
            <a:ext cx="1531988" cy="117365"/>
          </a:xfrm>
          <a:prstGeom prst="rect">
            <a:avLst/>
          </a:prstGeom>
        </p:spPr>
      </p:pic>
      <p:pic>
        <p:nvPicPr>
          <p:cNvPr id="14" name="Grafik 13">
            <a:extLst>
              <a:ext uri="{FF2B5EF4-FFF2-40B4-BE49-F238E27FC236}">
                <a16:creationId xmlns:a16="http://schemas.microsoft.com/office/drawing/2014/main" id="{FA94729A-68A3-4D41-B679-9A9AFFB0515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464949" y="1527650"/>
            <a:ext cx="471821" cy="547545"/>
          </a:xfrm>
          <a:prstGeom prst="rect">
            <a:avLst/>
          </a:prstGeom>
        </p:spPr>
      </p:pic>
    </p:spTree>
    <p:extLst>
      <p:ext uri="{BB962C8B-B14F-4D97-AF65-F5344CB8AC3E}">
        <p14:creationId xmlns:p14="http://schemas.microsoft.com/office/powerpoint/2010/main" val="638160524"/>
      </p:ext>
    </p:extLst>
  </p:cSld>
  <p:clrMapOvr>
    <a:masterClrMapping/>
  </p:clrMapOvr>
  <p:extLst>
    <p:ext uri="{DCECCB84-F9BA-43D5-87BE-67443E8EF086}">
      <p15:sldGuideLst xmlns:p15="http://schemas.microsoft.com/office/powerpoint/2012/main">
        <p15:guide id="1" pos="3840" userDrawn="1">
          <p15:clr>
            <a:srgbClr val="FBAE40"/>
          </p15:clr>
        </p15:guide>
        <p15:guide id="2" pos="529" userDrawn="1">
          <p15:clr>
            <a:srgbClr val="FBAE40"/>
          </p15:clr>
        </p15:guide>
        <p15:guide id="3" pos="869"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slide #4">
    <p:spTree>
      <p:nvGrpSpPr>
        <p:cNvPr id="1" name=""/>
        <p:cNvGrpSpPr/>
        <p:nvPr/>
      </p:nvGrpSpPr>
      <p:grpSpPr>
        <a:xfrm>
          <a:off x="0" y="0"/>
          <a:ext cx="0" cy="0"/>
          <a:chOff x="0" y="0"/>
          <a:chExt cx="0" cy="0"/>
        </a:xfrm>
      </p:grpSpPr>
      <p:pic>
        <p:nvPicPr>
          <p:cNvPr id="13" name="Grafik 2">
            <a:extLst>
              <a:ext uri="{FF2B5EF4-FFF2-40B4-BE49-F238E27FC236}">
                <a16:creationId xmlns:a16="http://schemas.microsoft.com/office/drawing/2014/main" id="{52A10AD5-94F3-1F4B-8A80-8F42D441833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4949" y="1527650"/>
            <a:ext cx="471821" cy="547545"/>
          </a:xfrm>
          <a:prstGeom prst="rect">
            <a:avLst/>
          </a:prstGeom>
        </p:spPr>
      </p:pic>
      <p:sp>
        <p:nvSpPr>
          <p:cNvPr id="32" name="Textplatzhalter 2">
            <a:extLst>
              <a:ext uri="{FF2B5EF4-FFF2-40B4-BE49-F238E27FC236}">
                <a16:creationId xmlns:a16="http://schemas.microsoft.com/office/drawing/2014/main" id="{6F2759DA-4810-894B-A4EC-7AD5958781B2}"/>
              </a:ext>
            </a:extLst>
          </p:cNvPr>
          <p:cNvSpPr>
            <a:spLocks noGrp="1"/>
          </p:cNvSpPr>
          <p:nvPr>
            <p:ph type="body" sz="quarter" idx="10" hasCustomPrompt="1"/>
          </p:nvPr>
        </p:nvSpPr>
        <p:spPr>
          <a:xfrm>
            <a:off x="2217600" y="1288800"/>
            <a:ext cx="8640000" cy="2862322"/>
          </a:xfrm>
          <a:prstGeom prst="rect">
            <a:avLst/>
          </a:prstGeom>
        </p:spPr>
        <p:txBody>
          <a:bodyPr lIns="90000" rIns="90000">
            <a:spAutoFit/>
          </a:bodyPr>
          <a:lstStyle>
            <a:lvl1pPr>
              <a:spcAft>
                <a:spcPts val="0"/>
              </a:spcAft>
              <a:defRPr sz="6000">
                <a:solidFill>
                  <a:schemeClr val="tx1"/>
                </a:solidFill>
              </a:defRPr>
            </a:lvl1pPr>
          </a:lstStyle>
          <a:p>
            <a:pPr lvl="0"/>
            <a:r>
              <a:rPr lang="en-US" noProof="0"/>
              <a:t>Big statement across </a:t>
            </a:r>
            <a:br>
              <a:rPr lang="en-US" noProof="0"/>
            </a:br>
            <a:r>
              <a:rPr lang="en-US" noProof="0"/>
              <a:t>three lines </a:t>
            </a:r>
            <a:br>
              <a:rPr lang="en-US" noProof="0"/>
            </a:br>
            <a:r>
              <a:rPr lang="en-US" noProof="0"/>
              <a:t>here 60 pt</a:t>
            </a:r>
          </a:p>
        </p:txBody>
      </p:sp>
      <p:sp>
        <p:nvSpPr>
          <p:cNvPr id="33" name="Textplatzhalter 1">
            <a:extLst>
              <a:ext uri="{FF2B5EF4-FFF2-40B4-BE49-F238E27FC236}">
                <a16:creationId xmlns:a16="http://schemas.microsoft.com/office/drawing/2014/main" id="{B96A4004-6074-7349-A396-076831B16A30}"/>
              </a:ext>
            </a:extLst>
          </p:cNvPr>
          <p:cNvSpPr>
            <a:spLocks noGrp="1"/>
          </p:cNvSpPr>
          <p:nvPr>
            <p:ph type="body" sz="quarter" idx="11" hasCustomPrompt="1"/>
          </p:nvPr>
        </p:nvSpPr>
        <p:spPr>
          <a:xfrm>
            <a:off x="2228282" y="4291200"/>
            <a:ext cx="5760000" cy="369332"/>
          </a:xfrm>
          <a:prstGeom prst="rect">
            <a:avLst/>
          </a:prstGeom>
        </p:spPr>
        <p:txBody>
          <a:bodyPr lIns="90000" rIns="90000">
            <a:spAutoFit/>
          </a:bodyPr>
          <a:lstStyle>
            <a:lvl1pPr marL="0" indent="0">
              <a:spcBef>
                <a:spcPts val="0"/>
              </a:spcBef>
              <a:spcAft>
                <a:spcPts val="0"/>
              </a:spcAft>
              <a:buFontTx/>
              <a:buNone/>
              <a:defRPr sz="1800">
                <a:solidFill>
                  <a:schemeClr val="tx1"/>
                </a:solidFill>
              </a:defRPr>
            </a:lvl1pPr>
          </a:lstStyle>
          <a:p>
            <a:pPr lvl="0"/>
            <a:r>
              <a:rPr lang="en-US" noProof="0"/>
              <a:t>Source here if needed</a:t>
            </a:r>
          </a:p>
        </p:txBody>
      </p:sp>
      <p:pic>
        <p:nvPicPr>
          <p:cNvPr id="14" name="Grafik 1">
            <a:extLst>
              <a:ext uri="{FF2B5EF4-FFF2-40B4-BE49-F238E27FC236}">
                <a16:creationId xmlns:a16="http://schemas.microsoft.com/office/drawing/2014/main" id="{F475D4C5-6530-D340-A326-22166001BE9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878134" y="6191238"/>
            <a:ext cx="1531988" cy="117365"/>
          </a:xfrm>
          <a:prstGeom prst="rect">
            <a:avLst/>
          </a:prstGeom>
        </p:spPr>
      </p:pic>
    </p:spTree>
    <p:extLst>
      <p:ext uri="{BB962C8B-B14F-4D97-AF65-F5344CB8AC3E}">
        <p14:creationId xmlns:p14="http://schemas.microsoft.com/office/powerpoint/2010/main" val="3880052768"/>
      </p:ext>
    </p:extLst>
  </p:cSld>
  <p:clrMapOvr>
    <a:masterClrMapping/>
  </p:clrMapOvr>
  <p:extLst>
    <p:ext uri="{DCECCB84-F9BA-43D5-87BE-67443E8EF086}">
      <p15:sldGuideLst xmlns:p15="http://schemas.microsoft.com/office/powerpoint/2012/main">
        <p15:guide id="1" pos="3840" userDrawn="1">
          <p15:clr>
            <a:srgbClr val="FBAE40"/>
          </p15:clr>
        </p15:guide>
        <p15:guide id="2" pos="529" userDrawn="1">
          <p15:clr>
            <a:srgbClr val="FBAE40"/>
          </p15:clr>
        </p15:guide>
        <p15:guide id="3" pos="869"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slide #5">
    <p:spTree>
      <p:nvGrpSpPr>
        <p:cNvPr id="1" name=""/>
        <p:cNvGrpSpPr/>
        <p:nvPr/>
      </p:nvGrpSpPr>
      <p:grpSpPr>
        <a:xfrm>
          <a:off x="0" y="0"/>
          <a:ext cx="0" cy="0"/>
          <a:chOff x="0" y="0"/>
          <a:chExt cx="0" cy="0"/>
        </a:xfrm>
      </p:grpSpPr>
      <p:sp>
        <p:nvSpPr>
          <p:cNvPr id="20" name="Textplatzhalter">
            <a:extLst>
              <a:ext uri="{FF2B5EF4-FFF2-40B4-BE49-F238E27FC236}">
                <a16:creationId xmlns:a16="http://schemas.microsoft.com/office/drawing/2014/main" id="{B5CA96D4-BB14-2642-A768-1DBEB89BB529}"/>
              </a:ext>
            </a:extLst>
          </p:cNvPr>
          <p:cNvSpPr>
            <a:spLocks noGrp="1"/>
          </p:cNvSpPr>
          <p:nvPr>
            <p:ph type="body" sz="quarter" idx="10" hasCustomPrompt="1"/>
          </p:nvPr>
        </p:nvSpPr>
        <p:spPr>
          <a:xfrm>
            <a:off x="2217600" y="4322249"/>
            <a:ext cx="6480000" cy="1569660"/>
          </a:xfrm>
          <a:prstGeom prst="rect">
            <a:avLst/>
          </a:prstGeom>
        </p:spPr>
        <p:txBody>
          <a:bodyPr lIns="90000" rIns="90000">
            <a:spAutoFit/>
          </a:bodyPr>
          <a:lstStyle>
            <a:lvl1pPr>
              <a:spcAft>
                <a:spcPts val="0"/>
              </a:spcAft>
              <a:defRPr sz="4800">
                <a:solidFill>
                  <a:schemeClr val="bg1"/>
                </a:solidFill>
              </a:defRPr>
            </a:lvl1pPr>
          </a:lstStyle>
          <a:p>
            <a:pPr lvl="0"/>
            <a:r>
              <a:rPr lang="en-US" noProof="0" dirty="0"/>
              <a:t>Short text on darker </a:t>
            </a:r>
            <a:br>
              <a:rPr lang="en-US" noProof="0" dirty="0"/>
            </a:br>
            <a:r>
              <a:rPr lang="en-US" noProof="0" dirty="0"/>
              <a:t>image, 48 </a:t>
            </a:r>
            <a:r>
              <a:rPr lang="en-US" noProof="0" dirty="0" err="1"/>
              <a:t>pt</a:t>
            </a:r>
            <a:endParaRPr lang="en-US" noProof="0" dirty="0"/>
          </a:p>
        </p:txBody>
      </p:sp>
      <p:pic>
        <p:nvPicPr>
          <p:cNvPr id="3" name="Grafik 2">
            <a:extLst>
              <a:ext uri="{FF2B5EF4-FFF2-40B4-BE49-F238E27FC236}">
                <a16:creationId xmlns:a16="http://schemas.microsoft.com/office/drawing/2014/main" id="{23C0BEC8-0A20-A64E-9115-2AA55ED5930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878134" y="6191237"/>
            <a:ext cx="1533600" cy="117488"/>
          </a:xfrm>
          <a:prstGeom prst="rect">
            <a:avLst/>
          </a:prstGeom>
        </p:spPr>
      </p:pic>
      <p:pic>
        <p:nvPicPr>
          <p:cNvPr id="4" name="Grafik 3">
            <a:extLst>
              <a:ext uri="{FF2B5EF4-FFF2-40B4-BE49-F238E27FC236}">
                <a16:creationId xmlns:a16="http://schemas.microsoft.com/office/drawing/2014/main" id="{54D3F37F-5084-0747-AF4E-E6FDC8C9FAE5}"/>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878133" y="6191238"/>
            <a:ext cx="1531988" cy="117365"/>
          </a:xfrm>
          <a:prstGeom prst="rect">
            <a:avLst/>
          </a:prstGeom>
        </p:spPr>
      </p:pic>
    </p:spTree>
    <p:extLst>
      <p:ext uri="{BB962C8B-B14F-4D97-AF65-F5344CB8AC3E}">
        <p14:creationId xmlns:p14="http://schemas.microsoft.com/office/powerpoint/2010/main" val="3810095641"/>
      </p:ext>
    </p:extLst>
  </p:cSld>
  <p:clrMapOvr>
    <a:masterClrMapping/>
  </p:clrMapOvr>
  <p:extLst>
    <p:ext uri="{DCECCB84-F9BA-43D5-87BE-67443E8EF086}">
      <p15:sldGuideLst xmlns:p15="http://schemas.microsoft.com/office/powerpoint/2012/main">
        <p15:guide id="1" pos="3840" userDrawn="1">
          <p15:clr>
            <a:srgbClr val="FBAE40"/>
          </p15:clr>
        </p15:guide>
        <p15:guide id="2" pos="529" userDrawn="1">
          <p15:clr>
            <a:srgbClr val="FBAE40"/>
          </p15:clr>
        </p15:guide>
        <p15:guide id="3" pos="869"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slide #6">
    <p:spTree>
      <p:nvGrpSpPr>
        <p:cNvPr id="1" name=""/>
        <p:cNvGrpSpPr/>
        <p:nvPr/>
      </p:nvGrpSpPr>
      <p:grpSpPr>
        <a:xfrm>
          <a:off x="0" y="0"/>
          <a:ext cx="0" cy="0"/>
          <a:chOff x="0" y="0"/>
          <a:chExt cx="0" cy="0"/>
        </a:xfrm>
      </p:grpSpPr>
      <p:sp>
        <p:nvSpPr>
          <p:cNvPr id="3" name="Textplatzhalter">
            <a:extLst>
              <a:ext uri="{FF2B5EF4-FFF2-40B4-BE49-F238E27FC236}">
                <a16:creationId xmlns:a16="http://schemas.microsoft.com/office/drawing/2014/main" id="{BBE4776C-70AD-574C-BCCF-20ABAFB818CA}"/>
              </a:ext>
            </a:extLst>
          </p:cNvPr>
          <p:cNvSpPr>
            <a:spLocks noGrp="1"/>
          </p:cNvSpPr>
          <p:nvPr>
            <p:ph type="body" sz="quarter" idx="16" hasCustomPrompt="1"/>
          </p:nvPr>
        </p:nvSpPr>
        <p:spPr>
          <a:xfrm>
            <a:off x="1011599" y="4338000"/>
            <a:ext cx="4508499" cy="2520000"/>
          </a:xfrm>
          <a:prstGeom prst="rect">
            <a:avLst/>
          </a:prstGeom>
          <a:solidFill>
            <a:schemeClr val="bg1"/>
          </a:solidFill>
        </p:spPr>
        <p:txBody>
          <a:bodyPr wrap="square" lIns="396000" tIns="392400" rIns="396000">
            <a:noAutofit/>
          </a:bodyPr>
          <a:lstStyle>
            <a:lvl1pPr>
              <a:defRPr sz="2600"/>
            </a:lvl1pPr>
          </a:lstStyle>
          <a:p>
            <a:pPr lvl="0"/>
            <a:r>
              <a:rPr lang="en-US" noProof="0" dirty="0"/>
              <a:t>Smaller and longer text on white box lorem ipsum dolor sit </a:t>
            </a:r>
            <a:r>
              <a:rPr lang="en-US" noProof="0" dirty="0" err="1"/>
              <a:t>amet</a:t>
            </a:r>
            <a:r>
              <a:rPr lang="en-US" noProof="0" dirty="0"/>
              <a:t> in 26 </a:t>
            </a:r>
            <a:r>
              <a:rPr lang="en-US" noProof="0" dirty="0" err="1"/>
              <a:t>pt</a:t>
            </a:r>
            <a:r>
              <a:rPr lang="en-US" noProof="0" dirty="0"/>
              <a:t> font size.</a:t>
            </a:r>
          </a:p>
        </p:txBody>
      </p:sp>
      <p:pic>
        <p:nvPicPr>
          <p:cNvPr id="4" name="Grafik 1">
            <a:extLst>
              <a:ext uri="{FF2B5EF4-FFF2-40B4-BE49-F238E27FC236}">
                <a16:creationId xmlns:a16="http://schemas.microsoft.com/office/drawing/2014/main" id="{ACB26219-1B8F-804F-BA49-79D9A7D8F9F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878134" y="6191238"/>
            <a:ext cx="1531988" cy="117365"/>
          </a:xfrm>
          <a:prstGeom prst="rect">
            <a:avLst/>
          </a:prstGeom>
        </p:spPr>
      </p:pic>
    </p:spTree>
    <p:extLst>
      <p:ext uri="{BB962C8B-B14F-4D97-AF65-F5344CB8AC3E}">
        <p14:creationId xmlns:p14="http://schemas.microsoft.com/office/powerpoint/2010/main" val="3647266734"/>
      </p:ext>
    </p:extLst>
  </p:cSld>
  <p:clrMapOvr>
    <a:masterClrMapping/>
  </p:clrMapOvr>
  <p:extLst>
    <p:ext uri="{DCECCB84-F9BA-43D5-87BE-67443E8EF086}">
      <p15:sldGuideLst xmlns:p15="http://schemas.microsoft.com/office/powerpoint/2012/main">
        <p15:guide id="1" pos="3840" userDrawn="1">
          <p15:clr>
            <a:srgbClr val="FBAE40"/>
          </p15:clr>
        </p15:guide>
        <p15:guide id="2" pos="523" userDrawn="1">
          <p15:clr>
            <a:srgbClr val="FBAE40"/>
          </p15:clr>
        </p15:guide>
        <p15:guide id="3" pos="869"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slide #7">
    <p:spTree>
      <p:nvGrpSpPr>
        <p:cNvPr id="1" name=""/>
        <p:cNvGrpSpPr/>
        <p:nvPr/>
      </p:nvGrpSpPr>
      <p:grpSpPr>
        <a:xfrm>
          <a:off x="0" y="0"/>
          <a:ext cx="0" cy="0"/>
          <a:chOff x="0" y="0"/>
          <a:chExt cx="0" cy="0"/>
        </a:xfrm>
      </p:grpSpPr>
      <p:sp>
        <p:nvSpPr>
          <p:cNvPr id="3" name="Textplatzhalter">
            <a:extLst>
              <a:ext uri="{FF2B5EF4-FFF2-40B4-BE49-F238E27FC236}">
                <a16:creationId xmlns:a16="http://schemas.microsoft.com/office/drawing/2014/main" id="{786E40F8-F612-CC46-80CE-82A8AC5DA592}"/>
              </a:ext>
            </a:extLst>
          </p:cNvPr>
          <p:cNvSpPr>
            <a:spLocks noGrp="1"/>
          </p:cNvSpPr>
          <p:nvPr>
            <p:ph type="body" sz="quarter" idx="16" hasCustomPrompt="1"/>
          </p:nvPr>
        </p:nvSpPr>
        <p:spPr>
          <a:xfrm>
            <a:off x="1011599" y="4338000"/>
            <a:ext cx="4508499" cy="2520000"/>
          </a:xfrm>
          <a:prstGeom prst="rect">
            <a:avLst/>
          </a:prstGeom>
          <a:solidFill>
            <a:schemeClr val="tx1"/>
          </a:solidFill>
        </p:spPr>
        <p:txBody>
          <a:bodyPr wrap="square" lIns="396000" tIns="392400" rIns="396000">
            <a:noAutofit/>
          </a:bodyPr>
          <a:lstStyle>
            <a:lvl1pPr>
              <a:defRPr sz="2600">
                <a:solidFill>
                  <a:schemeClr val="bg1"/>
                </a:solidFill>
              </a:defRPr>
            </a:lvl1pPr>
          </a:lstStyle>
          <a:p>
            <a:pPr lvl="0"/>
            <a:r>
              <a:rPr lang="en-US" noProof="0" dirty="0"/>
              <a:t>Smaller and longer text on white box lorem ipsum dolor sit </a:t>
            </a:r>
            <a:r>
              <a:rPr lang="en-US" noProof="0" dirty="0" err="1"/>
              <a:t>amet</a:t>
            </a:r>
            <a:r>
              <a:rPr lang="en-US" noProof="0" dirty="0"/>
              <a:t> in 26 </a:t>
            </a:r>
            <a:r>
              <a:rPr lang="en-US" noProof="0" dirty="0" err="1"/>
              <a:t>pt</a:t>
            </a:r>
            <a:r>
              <a:rPr lang="en-US" noProof="0" dirty="0"/>
              <a:t> font size.</a:t>
            </a:r>
          </a:p>
        </p:txBody>
      </p:sp>
      <p:pic>
        <p:nvPicPr>
          <p:cNvPr id="4" name="Grafik 1">
            <a:extLst>
              <a:ext uri="{FF2B5EF4-FFF2-40B4-BE49-F238E27FC236}">
                <a16:creationId xmlns:a16="http://schemas.microsoft.com/office/drawing/2014/main" id="{56CF3B19-D6D0-CD41-83AF-8D1872E610E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878134" y="6191238"/>
            <a:ext cx="1531988" cy="117365"/>
          </a:xfrm>
          <a:prstGeom prst="rect">
            <a:avLst/>
          </a:prstGeom>
        </p:spPr>
      </p:pic>
    </p:spTree>
    <p:extLst>
      <p:ext uri="{BB962C8B-B14F-4D97-AF65-F5344CB8AC3E}">
        <p14:creationId xmlns:p14="http://schemas.microsoft.com/office/powerpoint/2010/main" val="141655044"/>
      </p:ext>
    </p:extLst>
  </p:cSld>
  <p:clrMapOvr>
    <a:masterClrMapping/>
  </p:clrMapOvr>
  <p:extLst>
    <p:ext uri="{DCECCB84-F9BA-43D5-87BE-67443E8EF086}">
      <p15:sldGuideLst xmlns:p15="http://schemas.microsoft.com/office/powerpoint/2012/main">
        <p15:guide id="1" pos="3840" userDrawn="1">
          <p15:clr>
            <a:srgbClr val="FBAE40"/>
          </p15:clr>
        </p15:guide>
        <p15:guide id="2" pos="523" userDrawn="1">
          <p15:clr>
            <a:srgbClr val="FBAE40"/>
          </p15:clr>
        </p15:guide>
        <p15:guide id="3" pos="869"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slide #8">
    <p:spTree>
      <p:nvGrpSpPr>
        <p:cNvPr id="1" name=""/>
        <p:cNvGrpSpPr/>
        <p:nvPr/>
      </p:nvGrpSpPr>
      <p:grpSpPr>
        <a:xfrm>
          <a:off x="0" y="0"/>
          <a:ext cx="0" cy="0"/>
          <a:chOff x="0" y="0"/>
          <a:chExt cx="0" cy="0"/>
        </a:xfrm>
      </p:grpSpPr>
      <p:sp>
        <p:nvSpPr>
          <p:cNvPr id="25" name="Textplatzhalter 2">
            <a:extLst>
              <a:ext uri="{FF2B5EF4-FFF2-40B4-BE49-F238E27FC236}">
                <a16:creationId xmlns:a16="http://schemas.microsoft.com/office/drawing/2014/main" id="{C006C4D8-2E1D-C74B-8CC6-C1584030933B}"/>
              </a:ext>
            </a:extLst>
          </p:cNvPr>
          <p:cNvSpPr>
            <a:spLocks noGrp="1"/>
          </p:cNvSpPr>
          <p:nvPr>
            <p:ph type="body" sz="quarter" idx="11" hasCustomPrompt="1"/>
          </p:nvPr>
        </p:nvSpPr>
        <p:spPr>
          <a:xfrm>
            <a:off x="738000" y="2145599"/>
            <a:ext cx="4140000" cy="1620000"/>
          </a:xfrm>
          <a:prstGeom prst="rect">
            <a:avLst/>
          </a:prstGeom>
        </p:spPr>
        <p:txBody>
          <a:bodyPr wrap="square" lIns="90000" tIns="46800" rIns="90000">
            <a:spAutoFit/>
          </a:bodyPr>
          <a:lstStyle>
            <a:lvl1pPr marL="0" indent="0">
              <a:lnSpc>
                <a:spcPct val="120000"/>
              </a:lnSpc>
              <a:spcBef>
                <a:spcPts val="0"/>
              </a:spcBef>
              <a:spcAft>
                <a:spcPts val="600"/>
              </a:spcAft>
              <a:buFontTx/>
              <a:buNone/>
              <a:defRPr sz="1400">
                <a:solidFill>
                  <a:schemeClr val="tx1"/>
                </a:solidFill>
              </a:defRPr>
            </a:lvl1pPr>
          </a:lstStyle>
          <a:p>
            <a:pPr lvl="0"/>
            <a:r>
              <a:rPr lang="en-US" noProof="0" dirty="0"/>
              <a:t>Abstract 14 Pt Lorem ipsum dolor sit </a:t>
            </a:r>
            <a:r>
              <a:rPr lang="en-US" noProof="0" dirty="0" err="1"/>
              <a:t>amet</a:t>
            </a:r>
            <a:r>
              <a:rPr lang="en-US" noProof="0" dirty="0"/>
              <a:t>, </a:t>
            </a:r>
            <a:r>
              <a:rPr lang="en-US" noProof="0" dirty="0" err="1"/>
              <a:t>consetetur</a:t>
            </a:r>
            <a:r>
              <a:rPr lang="en-US" noProof="0" dirty="0"/>
              <a:t> </a:t>
            </a:r>
            <a:r>
              <a:rPr lang="en-US" noProof="0" dirty="0" err="1"/>
              <a:t>sadipscing</a:t>
            </a:r>
            <a:r>
              <a:rPr lang="en-US" noProof="0" dirty="0"/>
              <a:t> </a:t>
            </a:r>
            <a:r>
              <a:rPr lang="en-US" noProof="0" dirty="0" err="1"/>
              <a:t>elitr</a:t>
            </a:r>
            <a:r>
              <a:rPr lang="en-US" noProof="0" dirty="0"/>
              <a:t>, sed diam </a:t>
            </a:r>
            <a:r>
              <a:rPr lang="en-US" noProof="0" dirty="0" err="1"/>
              <a:t>nonumy</a:t>
            </a:r>
            <a:r>
              <a:rPr lang="en-US" noProof="0" dirty="0"/>
              <a:t> </a:t>
            </a:r>
            <a:r>
              <a:rPr lang="en-US" noProof="0" dirty="0" err="1"/>
              <a:t>eirmod</a:t>
            </a:r>
            <a:r>
              <a:rPr lang="en-US" noProof="0" dirty="0"/>
              <a:t> </a:t>
            </a:r>
            <a:r>
              <a:rPr lang="en-US" noProof="0" dirty="0" err="1"/>
              <a:t>tempor</a:t>
            </a:r>
            <a:r>
              <a:rPr lang="en-US" noProof="0" dirty="0"/>
              <a:t> </a:t>
            </a:r>
            <a:r>
              <a:rPr lang="en-US" noProof="0" dirty="0" err="1"/>
              <a:t>invidunt</a:t>
            </a:r>
            <a:r>
              <a:rPr lang="en-US" noProof="0" dirty="0"/>
              <a:t> </a:t>
            </a:r>
            <a:r>
              <a:rPr lang="en-US" noProof="0" dirty="0" err="1"/>
              <a:t>ut</a:t>
            </a:r>
            <a:r>
              <a:rPr lang="en-US" noProof="0" dirty="0"/>
              <a:t> </a:t>
            </a:r>
            <a:r>
              <a:rPr lang="en-US" noProof="0" dirty="0" err="1"/>
              <a:t>labore</a:t>
            </a:r>
            <a:r>
              <a:rPr lang="en-US" noProof="0" dirty="0"/>
              <a:t> et dolore magna </a:t>
            </a:r>
            <a:r>
              <a:rPr lang="en-US" noProof="0" dirty="0" err="1"/>
              <a:t>aliquyam</a:t>
            </a:r>
            <a:r>
              <a:rPr lang="en-US" noProof="0" dirty="0"/>
              <a:t> </a:t>
            </a:r>
            <a:r>
              <a:rPr lang="en-US" noProof="0" dirty="0" err="1"/>
              <a:t>erat</a:t>
            </a:r>
            <a:r>
              <a:rPr lang="en-US" noProof="0" dirty="0"/>
              <a:t>, sed diam </a:t>
            </a:r>
            <a:r>
              <a:rPr lang="en-US" noProof="0" dirty="0" err="1"/>
              <a:t>voluptua</a:t>
            </a:r>
            <a:r>
              <a:rPr lang="en-US" noProof="0" dirty="0"/>
              <a:t>. At </a:t>
            </a:r>
            <a:r>
              <a:rPr lang="en-US" noProof="0" dirty="0" err="1"/>
              <a:t>vero</a:t>
            </a:r>
            <a:r>
              <a:rPr lang="en-US" noProof="0" dirty="0"/>
              <a:t> </a:t>
            </a:r>
            <a:r>
              <a:rPr lang="en-US" noProof="0" dirty="0" err="1"/>
              <a:t>eos</a:t>
            </a:r>
            <a:r>
              <a:rPr lang="en-US" noProof="0" dirty="0"/>
              <a:t> et </a:t>
            </a:r>
            <a:r>
              <a:rPr lang="en-US" noProof="0" dirty="0" err="1"/>
              <a:t>accusam</a:t>
            </a:r>
            <a:r>
              <a:rPr lang="en-US" noProof="0" dirty="0"/>
              <a:t> et </a:t>
            </a:r>
            <a:r>
              <a:rPr lang="en-US" noProof="0" dirty="0" err="1"/>
              <a:t>justo</a:t>
            </a:r>
            <a:r>
              <a:rPr lang="en-US" noProof="0" dirty="0"/>
              <a:t> duo </a:t>
            </a:r>
            <a:r>
              <a:rPr lang="en-US" noProof="0" dirty="0" err="1"/>
              <a:t>dolores</a:t>
            </a:r>
            <a:r>
              <a:rPr lang="en-US" noProof="0" dirty="0"/>
              <a:t> et </a:t>
            </a:r>
            <a:r>
              <a:rPr lang="en-US" noProof="0" dirty="0" err="1"/>
              <a:t>ea</a:t>
            </a:r>
            <a:r>
              <a:rPr lang="en-US" noProof="0" dirty="0"/>
              <a:t> </a:t>
            </a:r>
            <a:r>
              <a:rPr lang="en-US" noProof="0" dirty="0" err="1"/>
              <a:t>rebum</a:t>
            </a:r>
            <a:r>
              <a:rPr lang="en-US" noProof="0" dirty="0"/>
              <a:t>. Stet </a:t>
            </a:r>
            <a:r>
              <a:rPr lang="en-US" noProof="0" dirty="0" err="1"/>
              <a:t>clita</a:t>
            </a:r>
            <a:r>
              <a:rPr lang="en-US" noProof="0" dirty="0"/>
              <a:t> </a:t>
            </a:r>
            <a:r>
              <a:rPr lang="en-US" noProof="0" dirty="0" err="1"/>
              <a:t>kasd</a:t>
            </a:r>
            <a:r>
              <a:rPr lang="en-US" noProof="0" dirty="0"/>
              <a:t> </a:t>
            </a:r>
            <a:r>
              <a:rPr lang="en-US" noProof="0" dirty="0" err="1"/>
              <a:t>gubergren</a:t>
            </a:r>
            <a:r>
              <a:rPr lang="en-US" noProof="0" dirty="0"/>
              <a:t>, no sea </a:t>
            </a:r>
            <a:r>
              <a:rPr lang="en-US" noProof="0" dirty="0" err="1"/>
              <a:t>takimata</a:t>
            </a:r>
            <a:r>
              <a:rPr lang="en-US" noProof="0" dirty="0"/>
              <a:t> </a:t>
            </a:r>
            <a:r>
              <a:rPr lang="en-US" noProof="0" dirty="0" err="1"/>
              <a:t>sanctus</a:t>
            </a:r>
            <a:r>
              <a:rPr lang="en-US" noProof="0" dirty="0"/>
              <a:t>.</a:t>
            </a:r>
          </a:p>
        </p:txBody>
      </p:sp>
      <p:sp>
        <p:nvSpPr>
          <p:cNvPr id="24" name="Textplatzhalter 1">
            <a:extLst>
              <a:ext uri="{FF2B5EF4-FFF2-40B4-BE49-F238E27FC236}">
                <a16:creationId xmlns:a16="http://schemas.microsoft.com/office/drawing/2014/main" id="{13EE9595-07BA-214F-9C1B-4C4404D86EFF}"/>
              </a:ext>
            </a:extLst>
          </p:cNvPr>
          <p:cNvSpPr>
            <a:spLocks noGrp="1"/>
          </p:cNvSpPr>
          <p:nvPr>
            <p:ph type="body" sz="quarter" idx="10" hasCustomPrompt="1"/>
          </p:nvPr>
        </p:nvSpPr>
        <p:spPr>
          <a:xfrm>
            <a:off x="738000" y="459149"/>
            <a:ext cx="4500000" cy="1077218"/>
          </a:xfrm>
          <a:prstGeom prst="rect">
            <a:avLst/>
          </a:prstGeom>
        </p:spPr>
        <p:txBody>
          <a:bodyPr lIns="90000" tIns="46800" rIns="90000">
            <a:spAutoFit/>
          </a:bodyPr>
          <a:lstStyle>
            <a:lvl1pPr>
              <a:spcAft>
                <a:spcPts val="0"/>
              </a:spcAft>
              <a:defRPr sz="3200">
                <a:solidFill>
                  <a:schemeClr val="tx1"/>
                </a:solidFill>
              </a:defRPr>
            </a:lvl1pPr>
          </a:lstStyle>
          <a:p>
            <a:pPr lvl="0"/>
            <a:r>
              <a:rPr lang="en-US" noProof="0"/>
              <a:t>Image and title across two lines, 32 pt</a:t>
            </a:r>
          </a:p>
        </p:txBody>
      </p:sp>
      <p:pic>
        <p:nvPicPr>
          <p:cNvPr id="4" name="Logo VR">
            <a:extLst>
              <a:ext uri="{FF2B5EF4-FFF2-40B4-BE49-F238E27FC236}">
                <a16:creationId xmlns:a16="http://schemas.microsoft.com/office/drawing/2014/main" id="{16052AD7-D53E-6146-96D2-A94D732B754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878134" y="6191238"/>
            <a:ext cx="1531988" cy="117365"/>
          </a:xfrm>
          <a:prstGeom prst="rect">
            <a:avLst/>
          </a:prstGeom>
        </p:spPr>
      </p:pic>
    </p:spTree>
    <p:extLst>
      <p:ext uri="{BB962C8B-B14F-4D97-AF65-F5344CB8AC3E}">
        <p14:creationId xmlns:p14="http://schemas.microsoft.com/office/powerpoint/2010/main" val="578890298"/>
      </p:ext>
    </p:extLst>
  </p:cSld>
  <p:clrMapOvr>
    <a:masterClrMapping/>
  </p:clrMapOvr>
  <p:extLst>
    <p:ext uri="{DCECCB84-F9BA-43D5-87BE-67443E8EF086}">
      <p15:sldGuideLst xmlns:p15="http://schemas.microsoft.com/office/powerpoint/2012/main">
        <p15:guide id="1" pos="3840" userDrawn="1">
          <p15:clr>
            <a:srgbClr val="FBAE40"/>
          </p15:clr>
        </p15:guide>
        <p15:guide id="2" pos="523" userDrawn="1">
          <p15:clr>
            <a:srgbClr val="FBAE40"/>
          </p15:clr>
        </p15:guide>
        <p15:guide id="3" pos="869"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40601E0-7893-9F4E-B51C-441B00B1791E}"/>
              </a:ext>
            </a:extLst>
          </p:cNvPr>
          <p:cNvSpPr>
            <a:spLocks noGrp="1"/>
          </p:cNvSpPr>
          <p:nvPr>
            <p:ph type="title" hasCustomPrompt="1"/>
          </p:nvPr>
        </p:nvSpPr>
        <p:spPr>
          <a:xfrm>
            <a:off x="831599" y="2725199"/>
            <a:ext cx="10576799" cy="4132801"/>
          </a:xfrm>
          <a:prstGeom prst="rect">
            <a:avLst/>
          </a:prstGeom>
          <a:solidFill>
            <a:schemeClr val="accent2"/>
          </a:solidFill>
        </p:spPr>
        <p:txBody>
          <a:bodyPr lIns="529200" tIns="360000" rIns="90000" bIns="46800"/>
          <a:lstStyle>
            <a:lvl1pPr marL="0" marR="0" indent="0" algn="l" defTabSz="914400" rtl="0" eaLnBrk="1" fontAlgn="auto" latinLnBrk="0" hangingPunct="1">
              <a:lnSpc>
                <a:spcPct val="90000"/>
              </a:lnSpc>
              <a:spcBef>
                <a:spcPct val="0"/>
              </a:spcBef>
              <a:spcAft>
                <a:spcPts val="0"/>
              </a:spcAft>
              <a:buClrTx/>
              <a:buSzTx/>
              <a:buFontTx/>
              <a:buNone/>
              <a:tabLst/>
              <a:defRPr>
                <a:solidFill>
                  <a:schemeClr val="bg1"/>
                </a:solidFill>
              </a:defRPr>
            </a:lvl1pPr>
          </a:lstStyle>
          <a:p>
            <a:r>
              <a:rPr lang="en-US" dirty="0">
                <a:cs typeface="Arial" panose="020B0604020202020204" pitchFamily="34" charset="0"/>
              </a:rPr>
              <a:t>Presentation title</a:t>
            </a:r>
            <a:br>
              <a:rPr lang="en-US" dirty="0">
                <a:cs typeface="Arial" panose="020B0604020202020204" pitchFamily="34" charset="0"/>
              </a:rPr>
            </a:br>
            <a:r>
              <a:rPr lang="en-US" dirty="0">
                <a:cs typeface="Arial" panose="020B0604020202020204" pitchFamily="34" charset="0"/>
              </a:rPr>
              <a:t>Arial Regular, 54 </a:t>
            </a:r>
            <a:r>
              <a:rPr lang="en-US" dirty="0" err="1">
                <a:cs typeface="Arial" panose="020B0604020202020204" pitchFamily="34" charset="0"/>
              </a:rPr>
              <a:t>pt</a:t>
            </a:r>
            <a:endParaRPr lang="en-US" dirty="0">
              <a:cs typeface="Arial" panose="020B0604020202020204" pitchFamily="34" charset="0"/>
            </a:endParaRPr>
          </a:p>
        </p:txBody>
      </p:sp>
      <p:sp>
        <p:nvSpPr>
          <p:cNvPr id="39" name="Textplatzhalter 1">
            <a:extLst>
              <a:ext uri="{FF2B5EF4-FFF2-40B4-BE49-F238E27FC236}">
                <a16:creationId xmlns:a16="http://schemas.microsoft.com/office/drawing/2014/main" id="{356A218B-D456-2E4D-BF53-09D390E2DA89}"/>
              </a:ext>
            </a:extLst>
          </p:cNvPr>
          <p:cNvSpPr>
            <a:spLocks noGrp="1"/>
          </p:cNvSpPr>
          <p:nvPr>
            <p:ph type="body" sz="quarter" idx="10" hasCustomPrompt="1"/>
          </p:nvPr>
        </p:nvSpPr>
        <p:spPr>
          <a:xfrm>
            <a:off x="1270800" y="4996800"/>
            <a:ext cx="5400000" cy="523220"/>
          </a:xfrm>
          <a:prstGeom prst="rect">
            <a:avLst/>
          </a:prstGeom>
        </p:spPr>
        <p:txBody>
          <a:bodyPr>
            <a:spAutoFit/>
          </a:bodyPr>
          <a:lstStyle>
            <a:lvl1pPr>
              <a:spcAft>
                <a:spcPts val="0"/>
              </a:spcAft>
              <a:defRPr>
                <a:solidFill>
                  <a:schemeClr val="bg1"/>
                </a:solidFill>
              </a:defRPr>
            </a:lvl1pPr>
          </a:lstStyle>
          <a:p>
            <a:r>
              <a:rPr lang="en-US" sz="1400" noProof="0" dirty="0">
                <a:solidFill>
                  <a:schemeClr val="bg1"/>
                </a:solidFill>
                <a:latin typeface="Arial" panose="020B0604020202020204" pitchFamily="34" charset="0"/>
                <a:cs typeface="Arial" panose="020B0604020202020204" pitchFamily="34" charset="0"/>
              </a:rPr>
              <a:t>Subtitle or specification of subject</a:t>
            </a:r>
          </a:p>
          <a:p>
            <a:fld id="{65FA27FA-8BAF-834A-9736-5F1D1A9AA41F}" type="datetime4">
              <a:rPr lang="en-US" sz="1400" noProof="0" smtClean="0">
                <a:solidFill>
                  <a:schemeClr val="bg1"/>
                </a:solidFill>
                <a:latin typeface="Arial" panose="020B0604020202020204" pitchFamily="34" charset="0"/>
                <a:cs typeface="Arial" panose="020B0604020202020204" pitchFamily="34" charset="0"/>
              </a:rPr>
              <a:pPr/>
              <a:t>November 4, 2021</a:t>
            </a:fld>
            <a:endParaRPr lang="en-US" sz="1400" noProof="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88208041"/>
      </p:ext>
    </p:extLst>
  </p:cSld>
  <p:clrMapOvr>
    <a:masterClrMapping/>
  </p:clrMapOvr>
  <p:extLst>
    <p:ext uri="{DCECCB84-F9BA-43D5-87BE-67443E8EF086}">
      <p15:sldGuideLst xmlns:p15="http://schemas.microsoft.com/office/powerpoint/2012/main">
        <p15:guide id="1" pos="3840">
          <p15:clr>
            <a:srgbClr val="FBAE40"/>
          </p15:clr>
        </p15:guide>
        <p15:guide id="2" pos="523">
          <p15:clr>
            <a:srgbClr val="FBAE40"/>
          </p15:clr>
        </p15:guide>
        <p15:guide id="3" pos="869">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slide #9">
    <p:spTree>
      <p:nvGrpSpPr>
        <p:cNvPr id="1" name=""/>
        <p:cNvGrpSpPr/>
        <p:nvPr/>
      </p:nvGrpSpPr>
      <p:grpSpPr>
        <a:xfrm>
          <a:off x="0" y="0"/>
          <a:ext cx="0" cy="0"/>
          <a:chOff x="0" y="0"/>
          <a:chExt cx="0" cy="0"/>
        </a:xfrm>
      </p:grpSpPr>
      <p:sp>
        <p:nvSpPr>
          <p:cNvPr id="13" name="Textplatzhalter 3">
            <a:extLst>
              <a:ext uri="{FF2B5EF4-FFF2-40B4-BE49-F238E27FC236}">
                <a16:creationId xmlns:a16="http://schemas.microsoft.com/office/drawing/2014/main" id="{BE27BE5C-F8C7-1E4A-A4B6-0963D965B924}"/>
              </a:ext>
            </a:extLst>
          </p:cNvPr>
          <p:cNvSpPr>
            <a:spLocks noGrp="1"/>
          </p:cNvSpPr>
          <p:nvPr>
            <p:ph type="body" sz="quarter" idx="16" hasCustomPrompt="1"/>
          </p:nvPr>
        </p:nvSpPr>
        <p:spPr>
          <a:xfrm>
            <a:off x="738000" y="2828835"/>
            <a:ext cx="4140000" cy="1384995"/>
          </a:xfrm>
          <a:prstGeom prst="rect">
            <a:avLst/>
          </a:prstGeom>
        </p:spPr>
        <p:txBody>
          <a:bodyPr lIns="90000">
            <a:spAutoFit/>
          </a:bodyPr>
          <a:lstStyle>
            <a:lvl1pPr marL="0" indent="0">
              <a:lnSpc>
                <a:spcPct val="100000"/>
              </a:lnSpc>
              <a:spcBef>
                <a:spcPts val="0"/>
              </a:spcBef>
              <a:spcAft>
                <a:spcPts val="0"/>
              </a:spcAft>
              <a:buFontTx/>
              <a:buNone/>
              <a:defRPr sz="1400">
                <a:solidFill>
                  <a:schemeClr val="tx1"/>
                </a:solidFill>
              </a:defRPr>
            </a:lvl1pPr>
            <a:lvl2pPr marL="115200" indent="-115200">
              <a:lnSpc>
                <a:spcPct val="110000"/>
              </a:lnSpc>
              <a:spcBef>
                <a:spcPts val="0"/>
              </a:spcBef>
              <a:spcAft>
                <a:spcPts val="600"/>
              </a:spcAft>
              <a:defRPr/>
            </a:lvl2pPr>
          </a:lstStyle>
          <a:p>
            <a:pPr lvl="0"/>
            <a:r>
              <a:rPr lang="en-US" noProof="0" dirty="0"/>
              <a:t>Abstract 14 Pt Lorem ipsum dolor sit </a:t>
            </a:r>
            <a:r>
              <a:rPr lang="en-US" noProof="0" dirty="0" err="1"/>
              <a:t>amet</a:t>
            </a:r>
            <a:r>
              <a:rPr lang="en-US" noProof="0" dirty="0"/>
              <a:t>, </a:t>
            </a:r>
            <a:r>
              <a:rPr lang="en-US" noProof="0" dirty="0" err="1"/>
              <a:t>consetetur</a:t>
            </a:r>
            <a:r>
              <a:rPr lang="en-US" noProof="0" dirty="0"/>
              <a:t> </a:t>
            </a:r>
            <a:r>
              <a:rPr lang="en-US" noProof="0" dirty="0" err="1"/>
              <a:t>sadipscing</a:t>
            </a:r>
            <a:r>
              <a:rPr lang="en-US" noProof="0" dirty="0"/>
              <a:t> </a:t>
            </a:r>
            <a:r>
              <a:rPr lang="en-US" noProof="0" dirty="0" err="1"/>
              <a:t>elitr</a:t>
            </a:r>
            <a:r>
              <a:rPr lang="en-US" noProof="0" dirty="0"/>
              <a:t>, sed diam </a:t>
            </a:r>
            <a:r>
              <a:rPr lang="en-US" noProof="0" dirty="0" err="1"/>
              <a:t>nonumy</a:t>
            </a:r>
            <a:r>
              <a:rPr lang="en-US" noProof="0" dirty="0"/>
              <a:t> </a:t>
            </a:r>
            <a:r>
              <a:rPr lang="en-US" noProof="0" dirty="0" err="1"/>
              <a:t>eirmod</a:t>
            </a:r>
            <a:r>
              <a:rPr lang="en-US" noProof="0" dirty="0"/>
              <a:t> </a:t>
            </a:r>
            <a:r>
              <a:rPr lang="en-US" noProof="0" dirty="0" err="1"/>
              <a:t>tempor</a:t>
            </a:r>
            <a:r>
              <a:rPr lang="en-US" noProof="0" dirty="0"/>
              <a:t> </a:t>
            </a:r>
            <a:r>
              <a:rPr lang="en-US" noProof="0" dirty="0" err="1"/>
              <a:t>invidunt</a:t>
            </a:r>
            <a:r>
              <a:rPr lang="en-US" noProof="0" dirty="0"/>
              <a:t> </a:t>
            </a:r>
            <a:r>
              <a:rPr lang="en-US" noProof="0" dirty="0" err="1"/>
              <a:t>ut</a:t>
            </a:r>
            <a:r>
              <a:rPr lang="en-US" noProof="0" dirty="0"/>
              <a:t> </a:t>
            </a:r>
            <a:r>
              <a:rPr lang="en-US" noProof="0" dirty="0" err="1"/>
              <a:t>labore</a:t>
            </a:r>
            <a:r>
              <a:rPr lang="en-US" noProof="0" dirty="0"/>
              <a:t> et dolore magna </a:t>
            </a:r>
            <a:r>
              <a:rPr lang="en-US" noProof="0" dirty="0" err="1"/>
              <a:t>aliquyam</a:t>
            </a:r>
            <a:r>
              <a:rPr lang="en-US" noProof="0" dirty="0"/>
              <a:t> </a:t>
            </a:r>
            <a:r>
              <a:rPr lang="en-US" noProof="0" dirty="0" err="1"/>
              <a:t>erat</a:t>
            </a:r>
            <a:r>
              <a:rPr lang="en-US" noProof="0" dirty="0"/>
              <a:t>, sed diam </a:t>
            </a:r>
            <a:r>
              <a:rPr lang="en-US" noProof="0" dirty="0" err="1"/>
              <a:t>voluptua</a:t>
            </a:r>
            <a:r>
              <a:rPr lang="en-US" noProof="0" dirty="0"/>
              <a:t>. At </a:t>
            </a:r>
            <a:r>
              <a:rPr lang="en-US" noProof="0" dirty="0" err="1"/>
              <a:t>vero</a:t>
            </a:r>
            <a:r>
              <a:rPr lang="en-US" noProof="0" dirty="0"/>
              <a:t> </a:t>
            </a:r>
            <a:r>
              <a:rPr lang="en-US" noProof="0" dirty="0" err="1"/>
              <a:t>eos</a:t>
            </a:r>
            <a:r>
              <a:rPr lang="en-US" noProof="0" dirty="0"/>
              <a:t> et </a:t>
            </a:r>
            <a:r>
              <a:rPr lang="en-US" noProof="0" dirty="0" err="1"/>
              <a:t>accusam</a:t>
            </a:r>
            <a:r>
              <a:rPr lang="en-US" noProof="0" dirty="0"/>
              <a:t> et </a:t>
            </a:r>
            <a:r>
              <a:rPr lang="en-US" noProof="0" dirty="0" err="1"/>
              <a:t>justo</a:t>
            </a:r>
            <a:r>
              <a:rPr lang="en-US" noProof="0" dirty="0"/>
              <a:t> duo </a:t>
            </a:r>
            <a:r>
              <a:rPr lang="en-US" noProof="0" dirty="0" err="1"/>
              <a:t>dolores</a:t>
            </a:r>
            <a:r>
              <a:rPr lang="en-US" noProof="0" dirty="0"/>
              <a:t> et </a:t>
            </a:r>
            <a:r>
              <a:rPr lang="en-US" noProof="0" dirty="0" err="1"/>
              <a:t>ea</a:t>
            </a:r>
            <a:r>
              <a:rPr lang="en-US" noProof="0" dirty="0"/>
              <a:t> </a:t>
            </a:r>
            <a:r>
              <a:rPr lang="en-US" noProof="0" dirty="0" err="1"/>
              <a:t>rebum</a:t>
            </a:r>
            <a:r>
              <a:rPr lang="en-US" noProof="0" dirty="0"/>
              <a:t>. Stet </a:t>
            </a:r>
            <a:r>
              <a:rPr lang="en-US" noProof="0" dirty="0" err="1"/>
              <a:t>clita</a:t>
            </a:r>
            <a:r>
              <a:rPr lang="en-US" noProof="0" dirty="0"/>
              <a:t> </a:t>
            </a:r>
            <a:r>
              <a:rPr lang="en-US" noProof="0" dirty="0" err="1"/>
              <a:t>kasd</a:t>
            </a:r>
            <a:r>
              <a:rPr lang="en-US" noProof="0" dirty="0"/>
              <a:t> </a:t>
            </a:r>
            <a:r>
              <a:rPr lang="en-US" noProof="0" dirty="0" err="1"/>
              <a:t>gubergren</a:t>
            </a:r>
            <a:r>
              <a:rPr lang="en-US" noProof="0" dirty="0"/>
              <a:t>, no sea </a:t>
            </a:r>
            <a:r>
              <a:rPr lang="en-US" noProof="0" dirty="0" err="1"/>
              <a:t>takimata</a:t>
            </a:r>
            <a:r>
              <a:rPr lang="en-US" noProof="0" dirty="0"/>
              <a:t> </a:t>
            </a:r>
            <a:r>
              <a:rPr lang="en-US" noProof="0" dirty="0" err="1"/>
              <a:t>sanctus</a:t>
            </a:r>
            <a:r>
              <a:rPr lang="en-US" noProof="0" dirty="0"/>
              <a:t>.</a:t>
            </a:r>
          </a:p>
        </p:txBody>
      </p:sp>
      <p:sp>
        <p:nvSpPr>
          <p:cNvPr id="19" name="Textplatzhalter 2">
            <a:extLst>
              <a:ext uri="{FF2B5EF4-FFF2-40B4-BE49-F238E27FC236}">
                <a16:creationId xmlns:a16="http://schemas.microsoft.com/office/drawing/2014/main" id="{CEBDEEDF-0A0C-4343-88E7-1672319D02FB}"/>
              </a:ext>
            </a:extLst>
          </p:cNvPr>
          <p:cNvSpPr>
            <a:spLocks noGrp="1"/>
          </p:cNvSpPr>
          <p:nvPr>
            <p:ph type="body" sz="quarter" idx="17" hasCustomPrompt="1"/>
          </p:nvPr>
        </p:nvSpPr>
        <p:spPr>
          <a:xfrm>
            <a:off x="737999" y="2139700"/>
            <a:ext cx="4115497" cy="402291"/>
          </a:xfrm>
          <a:prstGeom prst="rect">
            <a:avLst/>
          </a:prstGeom>
        </p:spPr>
        <p:txBody>
          <a:bodyPr wrap="square" tIns="46800" rIns="90000" bIns="46800">
            <a:spAutoFit/>
          </a:bodyPr>
          <a:lstStyle>
            <a:lvl1pPr>
              <a:defRPr sz="2000"/>
            </a:lvl1pPr>
          </a:lstStyle>
          <a:p>
            <a:pPr lvl="0"/>
            <a:r>
              <a:rPr lang="en-US" noProof="0" dirty="0" err="1"/>
              <a:t>Subheadline</a:t>
            </a:r>
            <a:r>
              <a:rPr lang="en-US" noProof="0" dirty="0"/>
              <a:t> 20 Pt Arial</a:t>
            </a:r>
          </a:p>
        </p:txBody>
      </p:sp>
      <p:sp>
        <p:nvSpPr>
          <p:cNvPr id="24" name="Textplatzhalter 1">
            <a:extLst>
              <a:ext uri="{FF2B5EF4-FFF2-40B4-BE49-F238E27FC236}">
                <a16:creationId xmlns:a16="http://schemas.microsoft.com/office/drawing/2014/main" id="{13EE9595-07BA-214F-9C1B-4C4404D86EFF}"/>
              </a:ext>
            </a:extLst>
          </p:cNvPr>
          <p:cNvSpPr>
            <a:spLocks noGrp="1"/>
          </p:cNvSpPr>
          <p:nvPr>
            <p:ph type="body" sz="quarter" idx="10" hasCustomPrompt="1"/>
          </p:nvPr>
        </p:nvSpPr>
        <p:spPr>
          <a:xfrm>
            <a:off x="738000" y="460800"/>
            <a:ext cx="4500000" cy="1077218"/>
          </a:xfrm>
          <a:prstGeom prst="rect">
            <a:avLst/>
          </a:prstGeom>
        </p:spPr>
        <p:txBody>
          <a:bodyPr lIns="90000">
            <a:spAutoFit/>
          </a:bodyPr>
          <a:lstStyle>
            <a:lvl1pPr>
              <a:spcAft>
                <a:spcPts val="0"/>
              </a:spcAft>
              <a:defRPr sz="3200">
                <a:solidFill>
                  <a:schemeClr val="tx1"/>
                </a:solidFill>
              </a:defRPr>
            </a:lvl1pPr>
          </a:lstStyle>
          <a:p>
            <a:pPr lvl="0"/>
            <a:r>
              <a:rPr lang="en-US" noProof="0"/>
              <a:t>Image and title across two lines, 32 pt</a:t>
            </a:r>
          </a:p>
        </p:txBody>
      </p:sp>
      <p:pic>
        <p:nvPicPr>
          <p:cNvPr id="5" name="Logo VR">
            <a:extLst>
              <a:ext uri="{FF2B5EF4-FFF2-40B4-BE49-F238E27FC236}">
                <a16:creationId xmlns:a16="http://schemas.microsoft.com/office/drawing/2014/main" id="{64A02489-EFB7-814C-AE8B-33D1E481934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878134" y="6191238"/>
            <a:ext cx="1531988" cy="117365"/>
          </a:xfrm>
          <a:prstGeom prst="rect">
            <a:avLst/>
          </a:prstGeom>
        </p:spPr>
      </p:pic>
    </p:spTree>
    <p:extLst>
      <p:ext uri="{BB962C8B-B14F-4D97-AF65-F5344CB8AC3E}">
        <p14:creationId xmlns:p14="http://schemas.microsoft.com/office/powerpoint/2010/main" val="3138573756"/>
      </p:ext>
    </p:extLst>
  </p:cSld>
  <p:clrMapOvr>
    <a:masterClrMapping/>
  </p:clrMapOvr>
  <p:extLst>
    <p:ext uri="{DCECCB84-F9BA-43D5-87BE-67443E8EF086}">
      <p15:sldGuideLst xmlns:p15="http://schemas.microsoft.com/office/powerpoint/2012/main">
        <p15:guide id="1" pos="3840" userDrawn="1">
          <p15:clr>
            <a:srgbClr val="FBAE40"/>
          </p15:clr>
        </p15:guide>
        <p15:guide id="2" pos="523" userDrawn="1">
          <p15:clr>
            <a:srgbClr val="FBAE40"/>
          </p15:clr>
        </p15:guide>
        <p15:guide id="3" pos="869"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slide #10">
    <p:spTree>
      <p:nvGrpSpPr>
        <p:cNvPr id="1" name=""/>
        <p:cNvGrpSpPr/>
        <p:nvPr/>
      </p:nvGrpSpPr>
      <p:grpSpPr>
        <a:xfrm>
          <a:off x="0" y="0"/>
          <a:ext cx="0" cy="0"/>
          <a:chOff x="0" y="0"/>
          <a:chExt cx="0" cy="0"/>
        </a:xfrm>
      </p:grpSpPr>
      <p:sp>
        <p:nvSpPr>
          <p:cNvPr id="12" name="Textplatzhalter 3">
            <a:extLst>
              <a:ext uri="{FF2B5EF4-FFF2-40B4-BE49-F238E27FC236}">
                <a16:creationId xmlns:a16="http://schemas.microsoft.com/office/drawing/2014/main" id="{20F8232F-C99D-2647-A28E-EEDFC51E6E0A}"/>
              </a:ext>
            </a:extLst>
          </p:cNvPr>
          <p:cNvSpPr>
            <a:spLocks noGrp="1"/>
          </p:cNvSpPr>
          <p:nvPr>
            <p:ph type="body" sz="quarter" idx="44" hasCustomPrompt="1"/>
          </p:nvPr>
        </p:nvSpPr>
        <p:spPr>
          <a:xfrm>
            <a:off x="748632" y="2822958"/>
            <a:ext cx="4140000" cy="2246769"/>
          </a:xfrm>
          <a:prstGeom prst="rect">
            <a:avLst/>
          </a:prstGeom>
        </p:spPr>
        <p:txBody>
          <a:bodyPr wrap="square">
            <a:spAutoFit/>
          </a:bodyPr>
          <a:lstStyle>
            <a:lvl1pPr marL="115200" indent="-115200">
              <a:spcAft>
                <a:spcPts val="600"/>
              </a:spcAft>
              <a:buFont typeface="Arial" panose="020B0604020202020204" pitchFamily="34" charset="0"/>
              <a:buChar char="•"/>
              <a:defRPr sz="1400" baseline="0"/>
            </a:lvl1pPr>
          </a:lstStyle>
          <a:p>
            <a:pPr lvl="0"/>
            <a:r>
              <a:rPr lang="en-US" dirty="0"/>
              <a:t>Bullet lorem ipsum ipsum dolor</a:t>
            </a:r>
            <a:br>
              <a:rPr lang="en-US" dirty="0"/>
            </a:br>
            <a:r>
              <a:rPr lang="en-US" dirty="0"/>
              <a:t>Bullet lorem ipsum ipsum dolor</a:t>
            </a:r>
            <a:br>
              <a:rPr lang="en-US" dirty="0"/>
            </a:br>
            <a:r>
              <a:rPr lang="en-US" dirty="0"/>
              <a:t>Bullet lorem ipsum ipsum dolor</a:t>
            </a:r>
            <a:br>
              <a:rPr lang="en-US" dirty="0"/>
            </a:br>
            <a:r>
              <a:rPr lang="en-US" dirty="0"/>
              <a:t>Bullet lorem ipsum ipsum dolor</a:t>
            </a:r>
            <a:br>
              <a:rPr lang="en-US" dirty="0"/>
            </a:br>
            <a:r>
              <a:rPr lang="en-US" dirty="0"/>
              <a:t>Bullet lorem ipsum ipsum dolor</a:t>
            </a:r>
            <a:br>
              <a:rPr lang="en-US" dirty="0"/>
            </a:br>
            <a:r>
              <a:rPr lang="en-US" dirty="0"/>
              <a:t>Bullet lorem ipsum ipsum dolor</a:t>
            </a:r>
            <a:br>
              <a:rPr lang="en-US" dirty="0"/>
            </a:br>
            <a:r>
              <a:rPr lang="en-US" dirty="0"/>
              <a:t>Bullet lorem ipsum ipsum dolor</a:t>
            </a:r>
            <a:br>
              <a:rPr lang="en-US" dirty="0"/>
            </a:br>
            <a:r>
              <a:rPr lang="en-US" dirty="0"/>
              <a:t>Bullet lorem ipsum ipsum dolor</a:t>
            </a:r>
            <a:br>
              <a:rPr lang="en-US" dirty="0"/>
            </a:br>
            <a:r>
              <a:rPr lang="en-US" dirty="0"/>
              <a:t>Bullet lorem ipsum ipsum dolor</a:t>
            </a:r>
            <a:br>
              <a:rPr lang="en-US" dirty="0"/>
            </a:br>
            <a:r>
              <a:rPr lang="en-US" dirty="0"/>
              <a:t>Bullet lorem ipsum ipsum dolor</a:t>
            </a:r>
          </a:p>
        </p:txBody>
      </p:sp>
      <p:sp>
        <p:nvSpPr>
          <p:cNvPr id="14" name="Textplatzhalter 2">
            <a:extLst>
              <a:ext uri="{FF2B5EF4-FFF2-40B4-BE49-F238E27FC236}">
                <a16:creationId xmlns:a16="http://schemas.microsoft.com/office/drawing/2014/main" id="{6CC54545-4680-F142-A13E-27FBBCDE6A7A}"/>
              </a:ext>
            </a:extLst>
          </p:cNvPr>
          <p:cNvSpPr>
            <a:spLocks noGrp="1"/>
          </p:cNvSpPr>
          <p:nvPr>
            <p:ph type="body" sz="quarter" idx="17" hasCustomPrompt="1"/>
          </p:nvPr>
        </p:nvSpPr>
        <p:spPr>
          <a:xfrm>
            <a:off x="737999" y="2139700"/>
            <a:ext cx="4115497" cy="402291"/>
          </a:xfrm>
          <a:prstGeom prst="rect">
            <a:avLst/>
          </a:prstGeom>
        </p:spPr>
        <p:txBody>
          <a:bodyPr wrap="square" tIns="46800" rIns="90000" bIns="46800">
            <a:spAutoFit/>
          </a:bodyPr>
          <a:lstStyle>
            <a:lvl1pPr>
              <a:defRPr sz="2000"/>
            </a:lvl1pPr>
          </a:lstStyle>
          <a:p>
            <a:pPr lvl="0"/>
            <a:r>
              <a:rPr lang="en-US" noProof="0" dirty="0" err="1"/>
              <a:t>Subheadline</a:t>
            </a:r>
            <a:r>
              <a:rPr lang="en-US" noProof="0" dirty="0"/>
              <a:t> 20 Pt Arial</a:t>
            </a:r>
          </a:p>
        </p:txBody>
      </p:sp>
      <p:sp>
        <p:nvSpPr>
          <p:cNvPr id="24" name="Textplatzhalter 1">
            <a:extLst>
              <a:ext uri="{FF2B5EF4-FFF2-40B4-BE49-F238E27FC236}">
                <a16:creationId xmlns:a16="http://schemas.microsoft.com/office/drawing/2014/main" id="{13EE9595-07BA-214F-9C1B-4C4404D86EFF}"/>
              </a:ext>
            </a:extLst>
          </p:cNvPr>
          <p:cNvSpPr>
            <a:spLocks noGrp="1"/>
          </p:cNvSpPr>
          <p:nvPr>
            <p:ph type="body" sz="quarter" idx="10" hasCustomPrompt="1"/>
          </p:nvPr>
        </p:nvSpPr>
        <p:spPr>
          <a:xfrm>
            <a:off x="738000" y="460800"/>
            <a:ext cx="4500000" cy="1077218"/>
          </a:xfrm>
          <a:prstGeom prst="rect">
            <a:avLst/>
          </a:prstGeom>
        </p:spPr>
        <p:txBody>
          <a:bodyPr lIns="90000">
            <a:spAutoFit/>
          </a:bodyPr>
          <a:lstStyle>
            <a:lvl1pPr>
              <a:spcAft>
                <a:spcPts val="0"/>
              </a:spcAft>
              <a:defRPr sz="3200">
                <a:solidFill>
                  <a:schemeClr val="tx1"/>
                </a:solidFill>
              </a:defRPr>
            </a:lvl1pPr>
          </a:lstStyle>
          <a:p>
            <a:pPr lvl="0"/>
            <a:r>
              <a:rPr lang="en-US" noProof="0"/>
              <a:t>Image and title across two lines, 32 pt</a:t>
            </a:r>
          </a:p>
        </p:txBody>
      </p:sp>
      <p:pic>
        <p:nvPicPr>
          <p:cNvPr id="5" name="LOGO VR">
            <a:extLst>
              <a:ext uri="{FF2B5EF4-FFF2-40B4-BE49-F238E27FC236}">
                <a16:creationId xmlns:a16="http://schemas.microsoft.com/office/drawing/2014/main" id="{DB66C739-4F5D-A84A-8EEC-4A2FE28F72A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878134" y="6191238"/>
            <a:ext cx="1531988" cy="117365"/>
          </a:xfrm>
          <a:prstGeom prst="rect">
            <a:avLst/>
          </a:prstGeom>
        </p:spPr>
      </p:pic>
    </p:spTree>
    <p:extLst>
      <p:ext uri="{BB962C8B-B14F-4D97-AF65-F5344CB8AC3E}">
        <p14:creationId xmlns:p14="http://schemas.microsoft.com/office/powerpoint/2010/main" val="803792490"/>
      </p:ext>
    </p:extLst>
  </p:cSld>
  <p:clrMapOvr>
    <a:masterClrMapping/>
  </p:clrMapOvr>
  <p:extLst>
    <p:ext uri="{DCECCB84-F9BA-43D5-87BE-67443E8EF086}">
      <p15:sldGuideLst xmlns:p15="http://schemas.microsoft.com/office/powerpoint/2012/main">
        <p15:guide id="1" pos="3840" userDrawn="1">
          <p15:clr>
            <a:srgbClr val="FBAE40"/>
          </p15:clr>
        </p15:guide>
        <p15:guide id="2" pos="523" userDrawn="1">
          <p15:clr>
            <a:srgbClr val="FBAE40"/>
          </p15:clr>
        </p15:guide>
        <p15:guide id="3" pos="869"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slide #11">
    <p:spTree>
      <p:nvGrpSpPr>
        <p:cNvPr id="1" name=""/>
        <p:cNvGrpSpPr/>
        <p:nvPr/>
      </p:nvGrpSpPr>
      <p:grpSpPr>
        <a:xfrm>
          <a:off x="0" y="0"/>
          <a:ext cx="0" cy="0"/>
          <a:chOff x="0" y="0"/>
          <a:chExt cx="0" cy="0"/>
        </a:xfrm>
      </p:grpSpPr>
      <p:sp>
        <p:nvSpPr>
          <p:cNvPr id="10" name="Textplatzhalter 4">
            <a:extLst>
              <a:ext uri="{FF2B5EF4-FFF2-40B4-BE49-F238E27FC236}">
                <a16:creationId xmlns:a16="http://schemas.microsoft.com/office/drawing/2014/main" id="{29D3F16E-C11D-1F40-93EB-202A4796944B}"/>
              </a:ext>
            </a:extLst>
          </p:cNvPr>
          <p:cNvSpPr>
            <a:spLocks noGrp="1"/>
          </p:cNvSpPr>
          <p:nvPr>
            <p:ph type="body" sz="quarter" idx="25" hasCustomPrompt="1"/>
          </p:nvPr>
        </p:nvSpPr>
        <p:spPr>
          <a:xfrm>
            <a:off x="9069068" y="3512415"/>
            <a:ext cx="2520001" cy="1938992"/>
          </a:xfrm>
          <a:prstGeom prst="rect">
            <a:avLst/>
          </a:prstGeom>
        </p:spPr>
        <p:txBody>
          <a:bodyPr>
            <a:spAutoFit/>
          </a:bodyPr>
          <a:lstStyle>
            <a:lvl1pPr marL="115200" marR="0" indent="-11520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sz="1200"/>
            </a:lvl1pPr>
          </a:lstStyle>
          <a:p>
            <a:pPr marL="115200" marR="0" lvl="0" indent="-11520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US" dirty="0"/>
              <a:t>Lorem Ipsum dolor sit </a:t>
            </a:r>
            <a:r>
              <a:rPr lang="en-US" dirty="0" err="1"/>
              <a:t>amet</a:t>
            </a:r>
            <a:br>
              <a:rPr lang="en-US" dirty="0"/>
            </a:br>
            <a:r>
              <a:rPr lang="en-US" dirty="0"/>
              <a:t>Lorem Ipsum dolor sit </a:t>
            </a:r>
            <a:r>
              <a:rPr lang="en-US" dirty="0" err="1"/>
              <a:t>amet</a:t>
            </a:r>
            <a:br>
              <a:rPr lang="en-US" dirty="0"/>
            </a:br>
            <a:r>
              <a:rPr lang="en-US" dirty="0"/>
              <a:t>Lorem Ipsum dolor sit </a:t>
            </a:r>
            <a:r>
              <a:rPr lang="en-US" dirty="0" err="1"/>
              <a:t>amet</a:t>
            </a:r>
            <a:br>
              <a:rPr lang="en-US" dirty="0"/>
            </a:br>
            <a:r>
              <a:rPr lang="en-US" dirty="0"/>
              <a:t>Lorem Ipsum dolor sit </a:t>
            </a:r>
            <a:r>
              <a:rPr lang="en-US" dirty="0" err="1"/>
              <a:t>amet</a:t>
            </a:r>
            <a:br>
              <a:rPr lang="en-US" dirty="0"/>
            </a:br>
            <a:r>
              <a:rPr lang="en-US" dirty="0"/>
              <a:t>Lorem Ipsum dolor sit </a:t>
            </a:r>
            <a:r>
              <a:rPr lang="en-US" dirty="0" err="1"/>
              <a:t>amet</a:t>
            </a:r>
            <a:br>
              <a:rPr lang="en-US" dirty="0"/>
            </a:br>
            <a:r>
              <a:rPr lang="en-US" dirty="0"/>
              <a:t>Lorem Ipsum dolor sit </a:t>
            </a:r>
            <a:r>
              <a:rPr lang="en-US" dirty="0" err="1"/>
              <a:t>amet</a:t>
            </a:r>
            <a:br>
              <a:rPr lang="en-US" dirty="0"/>
            </a:br>
            <a:r>
              <a:rPr lang="en-US" dirty="0"/>
              <a:t>Lorem Ipsum dolor sit </a:t>
            </a:r>
            <a:r>
              <a:rPr lang="en-US" dirty="0" err="1"/>
              <a:t>amet</a:t>
            </a:r>
            <a:br>
              <a:rPr lang="en-US" dirty="0"/>
            </a:br>
            <a:r>
              <a:rPr lang="en-US" dirty="0"/>
              <a:t>Lorem Ipsum dolor sit </a:t>
            </a:r>
            <a:r>
              <a:rPr lang="en-US" dirty="0" err="1"/>
              <a:t>amet</a:t>
            </a:r>
            <a:br>
              <a:rPr lang="en-US" dirty="0"/>
            </a:br>
            <a:r>
              <a:rPr lang="en-US" dirty="0"/>
              <a:t>Lorem Ipsum dolor sit </a:t>
            </a:r>
            <a:r>
              <a:rPr lang="en-US" dirty="0" err="1"/>
              <a:t>amet</a:t>
            </a:r>
            <a:br>
              <a:rPr lang="en-US" dirty="0"/>
            </a:br>
            <a:r>
              <a:rPr lang="en-US" dirty="0"/>
              <a:t>Lorem Ipsum dolor sit </a:t>
            </a:r>
            <a:r>
              <a:rPr lang="en-US" dirty="0" err="1"/>
              <a:t>amet</a:t>
            </a:r>
            <a:endParaRPr lang="en-US" dirty="0"/>
          </a:p>
        </p:txBody>
      </p:sp>
      <p:sp>
        <p:nvSpPr>
          <p:cNvPr id="11" name="Bildplatzhalter 19">
            <a:extLst>
              <a:ext uri="{FF2B5EF4-FFF2-40B4-BE49-F238E27FC236}">
                <a16:creationId xmlns:a16="http://schemas.microsoft.com/office/drawing/2014/main" id="{19AFA146-9439-F54D-B6CC-77E8540A2FC9}"/>
              </a:ext>
            </a:extLst>
          </p:cNvPr>
          <p:cNvSpPr>
            <a:spLocks noGrp="1"/>
          </p:cNvSpPr>
          <p:nvPr>
            <p:ph type="pic" sz="quarter" idx="14" hasCustomPrompt="1"/>
          </p:nvPr>
        </p:nvSpPr>
        <p:spPr>
          <a:xfrm>
            <a:off x="1" y="459148"/>
            <a:ext cx="5274000" cy="5205823"/>
          </a:xfrm>
          <a:prstGeom prst="rect">
            <a:avLst/>
          </a:prstGeom>
          <a:pattFill prst="wdDnDiag">
            <a:fgClr>
              <a:schemeClr val="bg1">
                <a:lumMod val="85000"/>
              </a:schemeClr>
            </a:fgClr>
            <a:bgClr>
              <a:schemeClr val="bg1"/>
            </a:bgClr>
          </a:pattFill>
        </p:spPr>
        <p:txBody>
          <a:bodyPr/>
          <a:lstStyle>
            <a:lvl1pPr>
              <a:defRPr b="0"/>
            </a:lvl1pPr>
          </a:lstStyle>
          <a:p>
            <a:r>
              <a:rPr lang="en-US" noProof="0"/>
              <a:t>Placeholder</a:t>
            </a:r>
          </a:p>
        </p:txBody>
      </p:sp>
      <p:pic>
        <p:nvPicPr>
          <p:cNvPr id="20" name="Grafik 19">
            <a:extLst>
              <a:ext uri="{FF2B5EF4-FFF2-40B4-BE49-F238E27FC236}">
                <a16:creationId xmlns:a16="http://schemas.microsoft.com/office/drawing/2014/main" id="{D4BE0EA6-6B4C-A246-ACF0-1AD2C49A156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878134" y="6191238"/>
            <a:ext cx="1531988" cy="117365"/>
          </a:xfrm>
          <a:prstGeom prst="rect">
            <a:avLst/>
          </a:prstGeom>
        </p:spPr>
      </p:pic>
      <p:sp>
        <p:nvSpPr>
          <p:cNvPr id="24" name="Textplatzhalter 4">
            <a:extLst>
              <a:ext uri="{FF2B5EF4-FFF2-40B4-BE49-F238E27FC236}">
                <a16:creationId xmlns:a16="http://schemas.microsoft.com/office/drawing/2014/main" id="{13EE9595-07BA-214F-9C1B-4C4404D86EFF}"/>
              </a:ext>
            </a:extLst>
          </p:cNvPr>
          <p:cNvSpPr>
            <a:spLocks noGrp="1"/>
          </p:cNvSpPr>
          <p:nvPr>
            <p:ph type="body" sz="quarter" idx="10" hasCustomPrompt="1"/>
          </p:nvPr>
        </p:nvSpPr>
        <p:spPr>
          <a:xfrm>
            <a:off x="6368400" y="460800"/>
            <a:ext cx="5040000" cy="1077218"/>
          </a:xfrm>
          <a:prstGeom prst="rect">
            <a:avLst/>
          </a:prstGeom>
        </p:spPr>
        <p:txBody>
          <a:bodyPr lIns="90000">
            <a:spAutoFit/>
          </a:bodyPr>
          <a:lstStyle>
            <a:lvl1pPr>
              <a:spcAft>
                <a:spcPts val="0"/>
              </a:spcAft>
              <a:defRPr sz="3200">
                <a:solidFill>
                  <a:schemeClr val="tx1"/>
                </a:solidFill>
              </a:defRPr>
            </a:lvl1pPr>
          </a:lstStyle>
          <a:p>
            <a:pPr lvl="0"/>
            <a:r>
              <a:rPr lang="en-US" noProof="0" dirty="0"/>
              <a:t>Image and title across </a:t>
            </a:r>
            <a:br>
              <a:rPr lang="en-US" noProof="0" dirty="0"/>
            </a:br>
            <a:r>
              <a:rPr lang="en-US" noProof="0" dirty="0"/>
              <a:t>two lines, 32 </a:t>
            </a:r>
            <a:r>
              <a:rPr lang="en-US" noProof="0" dirty="0" err="1"/>
              <a:t>pt</a:t>
            </a:r>
            <a:endParaRPr lang="en-US" noProof="0" dirty="0"/>
          </a:p>
        </p:txBody>
      </p:sp>
      <p:sp>
        <p:nvSpPr>
          <p:cNvPr id="12" name="Textplatzhalter 4">
            <a:extLst>
              <a:ext uri="{FF2B5EF4-FFF2-40B4-BE49-F238E27FC236}">
                <a16:creationId xmlns:a16="http://schemas.microsoft.com/office/drawing/2014/main" id="{524E7249-050C-7144-9E08-2DEA3F8A51FA}"/>
              </a:ext>
            </a:extLst>
          </p:cNvPr>
          <p:cNvSpPr>
            <a:spLocks noGrp="1"/>
          </p:cNvSpPr>
          <p:nvPr>
            <p:ph type="body" sz="quarter" idx="15" hasCustomPrompt="1"/>
          </p:nvPr>
        </p:nvSpPr>
        <p:spPr>
          <a:xfrm>
            <a:off x="6368400" y="2066400"/>
            <a:ext cx="5040000" cy="586700"/>
          </a:xfrm>
          <a:prstGeom prst="rect">
            <a:avLst/>
          </a:prstGeom>
        </p:spPr>
        <p:txBody>
          <a:bodyPr wrap="square" lIns="90000" tIns="46800" rIns="90000">
            <a:spAutoFit/>
          </a:bodyPr>
          <a:lstStyle>
            <a:lvl1pPr marL="0" indent="0">
              <a:lnSpc>
                <a:spcPct val="120000"/>
              </a:lnSpc>
              <a:spcBef>
                <a:spcPts val="0"/>
              </a:spcBef>
              <a:spcAft>
                <a:spcPts val="600"/>
              </a:spcAft>
              <a:buFontTx/>
              <a:buNone/>
              <a:defRPr sz="1400">
                <a:solidFill>
                  <a:schemeClr val="tx1"/>
                </a:solidFill>
              </a:defRPr>
            </a:lvl1pPr>
          </a:lstStyle>
          <a:p>
            <a:pPr lvl="0"/>
            <a:r>
              <a:rPr lang="en-US" noProof="0" dirty="0"/>
              <a:t>Intro text 14 Pt lorem ipsum dolor sit </a:t>
            </a:r>
            <a:r>
              <a:rPr lang="en-US" noProof="0" dirty="0" err="1"/>
              <a:t>amet</a:t>
            </a:r>
            <a:r>
              <a:rPr lang="en-US" noProof="0" dirty="0"/>
              <a:t>, seta </a:t>
            </a:r>
            <a:r>
              <a:rPr lang="en-US" noProof="0" dirty="0" err="1"/>
              <a:t>consetetur</a:t>
            </a:r>
            <a:r>
              <a:rPr lang="en-US" noProof="0" dirty="0"/>
              <a:t> </a:t>
            </a:r>
            <a:r>
              <a:rPr lang="en-US" noProof="0" dirty="0" err="1"/>
              <a:t>sadip</a:t>
            </a:r>
            <a:r>
              <a:rPr lang="en-US" noProof="0" dirty="0"/>
              <a:t> </a:t>
            </a:r>
            <a:r>
              <a:rPr lang="en-US" noProof="0" dirty="0" err="1"/>
              <a:t>sacing</a:t>
            </a:r>
            <a:r>
              <a:rPr lang="en-US" noProof="0" dirty="0"/>
              <a:t> </a:t>
            </a:r>
            <a:r>
              <a:rPr lang="en-US" noProof="0" dirty="0" err="1"/>
              <a:t>elit</a:t>
            </a:r>
            <a:r>
              <a:rPr lang="en-US" noProof="0" dirty="0"/>
              <a:t>, sed diam </a:t>
            </a:r>
            <a:r>
              <a:rPr lang="en-US" noProof="0" dirty="0" err="1"/>
              <a:t>nonumy</a:t>
            </a:r>
            <a:r>
              <a:rPr lang="en-US" noProof="0" dirty="0"/>
              <a:t> </a:t>
            </a:r>
            <a:r>
              <a:rPr lang="en-US" noProof="0" dirty="0" err="1"/>
              <a:t>euis</a:t>
            </a:r>
            <a:r>
              <a:rPr lang="en-US" noProof="0" dirty="0"/>
              <a:t> </a:t>
            </a:r>
            <a:r>
              <a:rPr lang="en-US" noProof="0" dirty="0" err="1"/>
              <a:t>dolores</a:t>
            </a:r>
            <a:endParaRPr lang="en-US" noProof="0" dirty="0"/>
          </a:p>
        </p:txBody>
      </p:sp>
      <p:sp>
        <p:nvSpPr>
          <p:cNvPr id="17" name="Textplatzhalter 2">
            <a:extLst>
              <a:ext uri="{FF2B5EF4-FFF2-40B4-BE49-F238E27FC236}">
                <a16:creationId xmlns:a16="http://schemas.microsoft.com/office/drawing/2014/main" id="{7BAF8BA4-F981-254E-895E-29AA72FF8062}"/>
              </a:ext>
            </a:extLst>
          </p:cNvPr>
          <p:cNvSpPr>
            <a:spLocks noGrp="1"/>
          </p:cNvSpPr>
          <p:nvPr>
            <p:ph type="body" sz="quarter" idx="20" hasCustomPrompt="1"/>
          </p:nvPr>
        </p:nvSpPr>
        <p:spPr>
          <a:xfrm>
            <a:off x="9066333" y="3031200"/>
            <a:ext cx="2520000" cy="309958"/>
          </a:xfrm>
          <a:prstGeom prst="rect">
            <a:avLst/>
          </a:prstGeom>
        </p:spPr>
        <p:txBody>
          <a:bodyPr wrap="square" tIns="46800" rIns="90000" bIns="46800">
            <a:spAutoFit/>
          </a:bodyPr>
          <a:lstStyle>
            <a:lvl1pPr>
              <a:spcAft>
                <a:spcPts val="0"/>
              </a:spcAft>
              <a:defRPr sz="1400"/>
            </a:lvl1pPr>
          </a:lstStyle>
          <a:p>
            <a:pPr lvl="0"/>
            <a:r>
              <a:rPr lang="en-US" noProof="0" dirty="0" err="1"/>
              <a:t>Subheadline</a:t>
            </a:r>
            <a:r>
              <a:rPr lang="en-US" noProof="0" dirty="0"/>
              <a:t> 14 Pt Arial</a:t>
            </a:r>
          </a:p>
        </p:txBody>
      </p:sp>
      <p:sp>
        <p:nvSpPr>
          <p:cNvPr id="18" name="Textplatzhalter 2">
            <a:extLst>
              <a:ext uri="{FF2B5EF4-FFF2-40B4-BE49-F238E27FC236}">
                <a16:creationId xmlns:a16="http://schemas.microsoft.com/office/drawing/2014/main" id="{A35D99BA-0745-2645-AA38-707419C3929B}"/>
              </a:ext>
            </a:extLst>
          </p:cNvPr>
          <p:cNvSpPr>
            <a:spLocks noGrp="1"/>
          </p:cNvSpPr>
          <p:nvPr>
            <p:ph type="body" sz="quarter" idx="21" hasCustomPrompt="1"/>
          </p:nvPr>
        </p:nvSpPr>
        <p:spPr>
          <a:xfrm>
            <a:off x="6368401" y="3031200"/>
            <a:ext cx="2520000" cy="309958"/>
          </a:xfrm>
          <a:prstGeom prst="rect">
            <a:avLst/>
          </a:prstGeom>
        </p:spPr>
        <p:txBody>
          <a:bodyPr wrap="square" tIns="46800" rIns="90000" bIns="46800">
            <a:spAutoFit/>
          </a:bodyPr>
          <a:lstStyle>
            <a:lvl1pPr>
              <a:spcAft>
                <a:spcPts val="0"/>
              </a:spcAft>
              <a:defRPr sz="1400"/>
            </a:lvl1pPr>
          </a:lstStyle>
          <a:p>
            <a:pPr lvl="0"/>
            <a:r>
              <a:rPr lang="en-US" noProof="0" dirty="0" err="1"/>
              <a:t>Subheadline</a:t>
            </a:r>
            <a:r>
              <a:rPr lang="en-US" noProof="0" dirty="0"/>
              <a:t> 14 Pt Arial</a:t>
            </a:r>
          </a:p>
        </p:txBody>
      </p:sp>
      <p:sp>
        <p:nvSpPr>
          <p:cNvPr id="21" name="Textplatzhalter 4">
            <a:extLst>
              <a:ext uri="{FF2B5EF4-FFF2-40B4-BE49-F238E27FC236}">
                <a16:creationId xmlns:a16="http://schemas.microsoft.com/office/drawing/2014/main" id="{8A816556-3C5C-4E47-ADEB-1C87FB954676}"/>
              </a:ext>
            </a:extLst>
          </p:cNvPr>
          <p:cNvSpPr>
            <a:spLocks noGrp="1"/>
          </p:cNvSpPr>
          <p:nvPr>
            <p:ph type="body" sz="quarter" idx="23" hasCustomPrompt="1"/>
          </p:nvPr>
        </p:nvSpPr>
        <p:spPr>
          <a:xfrm>
            <a:off x="6368398" y="3512415"/>
            <a:ext cx="2520001" cy="1938992"/>
          </a:xfrm>
          <a:prstGeom prst="rect">
            <a:avLst/>
          </a:prstGeom>
        </p:spPr>
        <p:txBody>
          <a:bodyPr>
            <a:spAutoFit/>
          </a:bodyPr>
          <a:lstStyle>
            <a:lvl1pPr marL="115200" marR="0" indent="-11520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sz="1200"/>
            </a:lvl1pPr>
          </a:lstStyle>
          <a:p>
            <a:pPr marL="115200" marR="0" lvl="0" indent="-11520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US" dirty="0"/>
              <a:t>Lorem Ipsum dolor sit </a:t>
            </a:r>
            <a:r>
              <a:rPr lang="en-US" dirty="0" err="1"/>
              <a:t>amet</a:t>
            </a:r>
            <a:br>
              <a:rPr lang="en-US" dirty="0"/>
            </a:br>
            <a:r>
              <a:rPr lang="en-US" dirty="0"/>
              <a:t>Lorem Ipsum dolor sit </a:t>
            </a:r>
            <a:r>
              <a:rPr lang="en-US" dirty="0" err="1"/>
              <a:t>amet</a:t>
            </a:r>
            <a:br>
              <a:rPr lang="en-US" dirty="0"/>
            </a:br>
            <a:r>
              <a:rPr lang="en-US" dirty="0"/>
              <a:t>Lorem Ipsum dolor sit </a:t>
            </a:r>
            <a:r>
              <a:rPr lang="en-US" dirty="0" err="1"/>
              <a:t>amet</a:t>
            </a:r>
            <a:br>
              <a:rPr lang="en-US" dirty="0"/>
            </a:br>
            <a:r>
              <a:rPr lang="en-US" dirty="0"/>
              <a:t>Lorem Ipsum dolor sit </a:t>
            </a:r>
            <a:r>
              <a:rPr lang="en-US" dirty="0" err="1"/>
              <a:t>amet</a:t>
            </a:r>
            <a:br>
              <a:rPr lang="en-US" dirty="0"/>
            </a:br>
            <a:r>
              <a:rPr lang="en-US" dirty="0"/>
              <a:t>Lorem Ipsum dolor sit </a:t>
            </a:r>
            <a:r>
              <a:rPr lang="en-US" dirty="0" err="1"/>
              <a:t>amet</a:t>
            </a:r>
            <a:br>
              <a:rPr lang="en-US" dirty="0"/>
            </a:br>
            <a:r>
              <a:rPr lang="en-US" dirty="0"/>
              <a:t>Lorem Ipsum dolor sit </a:t>
            </a:r>
            <a:r>
              <a:rPr lang="en-US" dirty="0" err="1"/>
              <a:t>amet</a:t>
            </a:r>
            <a:br>
              <a:rPr lang="en-US" dirty="0"/>
            </a:br>
            <a:r>
              <a:rPr lang="en-US" dirty="0"/>
              <a:t>Lorem Ipsum dolor sit </a:t>
            </a:r>
            <a:r>
              <a:rPr lang="en-US" dirty="0" err="1"/>
              <a:t>amet</a:t>
            </a:r>
            <a:br>
              <a:rPr lang="en-US" dirty="0"/>
            </a:br>
            <a:r>
              <a:rPr lang="en-US" dirty="0"/>
              <a:t>Lorem Ipsum dolor sit </a:t>
            </a:r>
            <a:r>
              <a:rPr lang="en-US" dirty="0" err="1"/>
              <a:t>amet</a:t>
            </a:r>
            <a:br>
              <a:rPr lang="en-US" dirty="0"/>
            </a:br>
            <a:r>
              <a:rPr lang="en-US" dirty="0"/>
              <a:t>Lorem Ipsum dolor sit </a:t>
            </a:r>
            <a:r>
              <a:rPr lang="en-US" dirty="0" err="1"/>
              <a:t>amet</a:t>
            </a:r>
            <a:br>
              <a:rPr lang="en-US" dirty="0"/>
            </a:br>
            <a:r>
              <a:rPr lang="en-US" dirty="0"/>
              <a:t>Lorem Ipsum dolor sit </a:t>
            </a:r>
            <a:r>
              <a:rPr lang="en-US" dirty="0" err="1"/>
              <a:t>amet</a:t>
            </a:r>
            <a:endParaRPr lang="en-US" dirty="0"/>
          </a:p>
        </p:txBody>
      </p:sp>
    </p:spTree>
    <p:extLst>
      <p:ext uri="{BB962C8B-B14F-4D97-AF65-F5344CB8AC3E}">
        <p14:creationId xmlns:p14="http://schemas.microsoft.com/office/powerpoint/2010/main" val="4152352352"/>
      </p:ext>
    </p:extLst>
  </p:cSld>
  <p:clrMapOvr>
    <a:masterClrMapping/>
  </p:clrMapOvr>
  <p:extLst>
    <p:ext uri="{DCECCB84-F9BA-43D5-87BE-67443E8EF086}">
      <p15:sldGuideLst xmlns:p15="http://schemas.microsoft.com/office/powerpoint/2012/main">
        <p15:guide id="1" pos="3840" userDrawn="1">
          <p15:clr>
            <a:srgbClr val="FBAE40"/>
          </p15:clr>
        </p15:guide>
        <p15:guide id="2" pos="523" userDrawn="1">
          <p15:clr>
            <a:srgbClr val="FBAE40"/>
          </p15:clr>
        </p15:guide>
        <p15:guide id="3" pos="869"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slide #12">
    <p:spTree>
      <p:nvGrpSpPr>
        <p:cNvPr id="1" name=""/>
        <p:cNvGrpSpPr/>
        <p:nvPr/>
      </p:nvGrpSpPr>
      <p:grpSpPr>
        <a:xfrm>
          <a:off x="0" y="0"/>
          <a:ext cx="0" cy="0"/>
          <a:chOff x="0" y="0"/>
          <a:chExt cx="0" cy="0"/>
        </a:xfrm>
      </p:grpSpPr>
      <p:pic>
        <p:nvPicPr>
          <p:cNvPr id="42" name="Grafik 41">
            <a:extLst>
              <a:ext uri="{FF2B5EF4-FFF2-40B4-BE49-F238E27FC236}">
                <a16:creationId xmlns:a16="http://schemas.microsoft.com/office/drawing/2014/main" id="{7F1627A7-9073-AA4B-B5CF-AA39DC1CBBC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878134" y="6191238"/>
            <a:ext cx="1531988" cy="117365"/>
          </a:xfrm>
          <a:prstGeom prst="rect">
            <a:avLst/>
          </a:prstGeom>
        </p:spPr>
      </p:pic>
      <p:sp>
        <p:nvSpPr>
          <p:cNvPr id="43" name="Textplatzhalter 4">
            <a:extLst>
              <a:ext uri="{FF2B5EF4-FFF2-40B4-BE49-F238E27FC236}">
                <a16:creationId xmlns:a16="http://schemas.microsoft.com/office/drawing/2014/main" id="{B533636E-8B53-8C40-A05D-8583880CEEF6}"/>
              </a:ext>
            </a:extLst>
          </p:cNvPr>
          <p:cNvSpPr>
            <a:spLocks noGrp="1"/>
          </p:cNvSpPr>
          <p:nvPr>
            <p:ph type="body" sz="quarter" idx="10" hasCustomPrompt="1"/>
          </p:nvPr>
        </p:nvSpPr>
        <p:spPr>
          <a:xfrm>
            <a:off x="713497" y="461098"/>
            <a:ext cx="10080000" cy="584775"/>
          </a:xfrm>
          <a:prstGeom prst="rect">
            <a:avLst/>
          </a:prstGeom>
        </p:spPr>
        <p:txBody>
          <a:bodyPr lIns="90000">
            <a:spAutoFit/>
          </a:bodyPr>
          <a:lstStyle>
            <a:lvl1pPr>
              <a:spcAft>
                <a:spcPts val="0"/>
              </a:spcAft>
              <a:defRPr sz="3200">
                <a:solidFill>
                  <a:schemeClr val="tx1"/>
                </a:solidFill>
              </a:defRPr>
            </a:lvl1pPr>
          </a:lstStyle>
          <a:p>
            <a:r>
              <a:rPr lang="en-US" sz="3200" noProof="0">
                <a:solidFill>
                  <a:srgbClr val="111111"/>
                </a:solidFill>
                <a:latin typeface="Arial" panose="020B0604020202020204" pitchFamily="34" charset="0"/>
                <a:cs typeface="Arial" panose="020B0604020202020204" pitchFamily="34" charset="0"/>
              </a:rPr>
              <a:t>One column text slide, 32 pt headline</a:t>
            </a:r>
          </a:p>
        </p:txBody>
      </p:sp>
      <p:sp>
        <p:nvSpPr>
          <p:cNvPr id="45" name="Textplatzhalter 4">
            <a:extLst>
              <a:ext uri="{FF2B5EF4-FFF2-40B4-BE49-F238E27FC236}">
                <a16:creationId xmlns:a16="http://schemas.microsoft.com/office/drawing/2014/main" id="{315E1286-8C45-1741-90D0-0AA4BB455F66}"/>
              </a:ext>
            </a:extLst>
          </p:cNvPr>
          <p:cNvSpPr>
            <a:spLocks noGrp="1"/>
          </p:cNvSpPr>
          <p:nvPr>
            <p:ph type="body" sz="quarter" idx="14" hasCustomPrompt="1"/>
          </p:nvPr>
        </p:nvSpPr>
        <p:spPr>
          <a:xfrm>
            <a:off x="1958134" y="5116990"/>
            <a:ext cx="7920000" cy="844142"/>
          </a:xfrm>
          <a:prstGeom prst="rect">
            <a:avLst/>
          </a:prstGeom>
        </p:spPr>
        <p:txBody>
          <a:bodyPr lIns="90000">
            <a:spAutoFit/>
          </a:bodyPr>
          <a:lstStyle>
            <a:lvl1pPr>
              <a:spcAft>
                <a:spcPts val="0"/>
              </a:spcAft>
              <a:defRPr sz="1400">
                <a:solidFill>
                  <a:schemeClr val="tx1"/>
                </a:solidFill>
              </a:defRPr>
            </a:lvl1pPr>
          </a:lstStyle>
          <a:p>
            <a:pPr>
              <a:lnSpc>
                <a:spcPct val="120000"/>
              </a:lnSpc>
            </a:pPr>
            <a:r>
              <a:rPr lang="en-US" b="0" noProof="0">
                <a:solidFill>
                  <a:srgbClr val="111111"/>
                </a:solidFill>
                <a:latin typeface="Arial" panose="020B0604020202020204" pitchFamily="34" charset="0"/>
                <a:cs typeface="Arial" panose="020B0604020202020204" pitchFamily="34" charset="0"/>
              </a:rPr>
              <a:t>Abstract 14 Pt Lorem ipsum dolor sit amet, consetetur sadipscing elitr, sed diam nonumy eirmod tempor invidunt ut labore et dolore magna aliquyam erat, sed diam voluptua. At vero eos et accusam et justo duo dolores et ea rebum. Stet clita kasd gubergren, no sea takimata sanctus.</a:t>
            </a:r>
            <a:endParaRPr kumimoji="0" lang="en-US" b="1" i="0" u="none" strike="noStrike" kern="1200" cap="none" spc="0" normalizeH="0" baseline="0" noProof="0">
              <a:ln>
                <a:noFill/>
              </a:ln>
              <a:solidFill>
                <a:srgbClr val="111111"/>
              </a:solidFill>
              <a:effectLst/>
              <a:uLnTx/>
              <a:uFillTx/>
              <a:latin typeface="Arial" panose="020B0604020202020204" pitchFamily="34" charset="0"/>
              <a:cs typeface="Arial" panose="020B0604020202020204" pitchFamily="34" charset="0"/>
            </a:endParaRPr>
          </a:p>
        </p:txBody>
      </p:sp>
      <p:sp>
        <p:nvSpPr>
          <p:cNvPr id="16" name="Diagrammplatzhalter 2">
            <a:extLst>
              <a:ext uri="{FF2B5EF4-FFF2-40B4-BE49-F238E27FC236}">
                <a16:creationId xmlns:a16="http://schemas.microsoft.com/office/drawing/2014/main" id="{FFE8A7E4-EB7A-1344-98C3-49246607F97E}"/>
              </a:ext>
            </a:extLst>
          </p:cNvPr>
          <p:cNvSpPr>
            <a:spLocks noGrp="1"/>
          </p:cNvSpPr>
          <p:nvPr>
            <p:ph type="chart" sz="quarter" idx="15"/>
          </p:nvPr>
        </p:nvSpPr>
        <p:spPr>
          <a:xfrm>
            <a:off x="1776000" y="1908000"/>
            <a:ext cx="2592000" cy="2592000"/>
          </a:xfrm>
          <a:prstGeom prst="rect">
            <a:avLst/>
          </a:prstGeom>
        </p:spPr>
        <p:txBody>
          <a:bodyPr lIns="90000"/>
          <a:lstStyle>
            <a:lvl1pPr>
              <a:defRPr sz="1000" baseline="0"/>
            </a:lvl1pPr>
          </a:lstStyle>
          <a:p>
            <a:r>
              <a:rPr lang="en-US" noProof="0"/>
              <a:t>Diagram</a:t>
            </a:r>
          </a:p>
        </p:txBody>
      </p:sp>
      <p:sp>
        <p:nvSpPr>
          <p:cNvPr id="17" name="Diagrammplatzhalter 2">
            <a:extLst>
              <a:ext uri="{FF2B5EF4-FFF2-40B4-BE49-F238E27FC236}">
                <a16:creationId xmlns:a16="http://schemas.microsoft.com/office/drawing/2014/main" id="{C7D4881D-D047-CE40-B366-6158A0596526}"/>
              </a:ext>
            </a:extLst>
          </p:cNvPr>
          <p:cNvSpPr>
            <a:spLocks noGrp="1"/>
          </p:cNvSpPr>
          <p:nvPr>
            <p:ph type="chart" sz="quarter" idx="16"/>
          </p:nvPr>
        </p:nvSpPr>
        <p:spPr>
          <a:xfrm>
            <a:off x="4800000" y="1908000"/>
            <a:ext cx="2592000" cy="2592000"/>
          </a:xfrm>
          <a:prstGeom prst="rect">
            <a:avLst/>
          </a:prstGeom>
        </p:spPr>
        <p:txBody>
          <a:bodyPr lIns="90000"/>
          <a:lstStyle>
            <a:lvl1pPr>
              <a:defRPr sz="1000" baseline="0"/>
            </a:lvl1pPr>
          </a:lstStyle>
          <a:p>
            <a:r>
              <a:rPr lang="en-US" noProof="0"/>
              <a:t>Diagram</a:t>
            </a:r>
          </a:p>
        </p:txBody>
      </p:sp>
      <p:sp>
        <p:nvSpPr>
          <p:cNvPr id="19" name="Diagrammplatzhalter 2">
            <a:extLst>
              <a:ext uri="{FF2B5EF4-FFF2-40B4-BE49-F238E27FC236}">
                <a16:creationId xmlns:a16="http://schemas.microsoft.com/office/drawing/2014/main" id="{27B0158C-2645-BE4F-A933-1D7D2E2A7271}"/>
              </a:ext>
            </a:extLst>
          </p:cNvPr>
          <p:cNvSpPr>
            <a:spLocks noGrp="1"/>
          </p:cNvSpPr>
          <p:nvPr>
            <p:ph type="chart" sz="quarter" idx="17"/>
          </p:nvPr>
        </p:nvSpPr>
        <p:spPr>
          <a:xfrm>
            <a:off x="7824000" y="1908000"/>
            <a:ext cx="2592000" cy="2592000"/>
          </a:xfrm>
          <a:prstGeom prst="rect">
            <a:avLst/>
          </a:prstGeom>
        </p:spPr>
        <p:txBody>
          <a:bodyPr lIns="90000"/>
          <a:lstStyle>
            <a:lvl1pPr>
              <a:defRPr sz="1000" baseline="0"/>
            </a:lvl1pPr>
          </a:lstStyle>
          <a:p>
            <a:r>
              <a:rPr lang="en-US" noProof="0"/>
              <a:t>Diagram</a:t>
            </a:r>
          </a:p>
        </p:txBody>
      </p:sp>
    </p:spTree>
    <p:extLst>
      <p:ext uri="{BB962C8B-B14F-4D97-AF65-F5344CB8AC3E}">
        <p14:creationId xmlns:p14="http://schemas.microsoft.com/office/powerpoint/2010/main" val="2439610405"/>
      </p:ext>
    </p:extLst>
  </p:cSld>
  <p:clrMapOvr>
    <a:masterClrMapping/>
  </p:clrMapOvr>
  <p:extLst>
    <p:ext uri="{DCECCB84-F9BA-43D5-87BE-67443E8EF086}">
      <p15:sldGuideLst xmlns:p15="http://schemas.microsoft.com/office/powerpoint/2012/main">
        <p15:guide id="1" pos="3840" userDrawn="1">
          <p15:clr>
            <a:srgbClr val="FBAE40"/>
          </p15:clr>
        </p15:guide>
        <p15:guide id="2" pos="523" userDrawn="1">
          <p15:clr>
            <a:srgbClr val="FBAE40"/>
          </p15:clr>
        </p15:guide>
        <p15:guide id="3" pos="869"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slide #13">
    <p:spTree>
      <p:nvGrpSpPr>
        <p:cNvPr id="1" name=""/>
        <p:cNvGrpSpPr/>
        <p:nvPr/>
      </p:nvGrpSpPr>
      <p:grpSpPr>
        <a:xfrm>
          <a:off x="0" y="0"/>
          <a:ext cx="0" cy="0"/>
          <a:chOff x="0" y="0"/>
          <a:chExt cx="0" cy="0"/>
        </a:xfrm>
      </p:grpSpPr>
      <p:pic>
        <p:nvPicPr>
          <p:cNvPr id="42" name="Grafik 41">
            <a:extLst>
              <a:ext uri="{FF2B5EF4-FFF2-40B4-BE49-F238E27FC236}">
                <a16:creationId xmlns:a16="http://schemas.microsoft.com/office/drawing/2014/main" id="{7F1627A7-9073-AA4B-B5CF-AA39DC1CBBC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878134" y="6191238"/>
            <a:ext cx="1531988" cy="117365"/>
          </a:xfrm>
          <a:prstGeom prst="rect">
            <a:avLst/>
          </a:prstGeom>
        </p:spPr>
      </p:pic>
      <p:sp>
        <p:nvSpPr>
          <p:cNvPr id="43" name="Textplatzhalter 4">
            <a:extLst>
              <a:ext uri="{FF2B5EF4-FFF2-40B4-BE49-F238E27FC236}">
                <a16:creationId xmlns:a16="http://schemas.microsoft.com/office/drawing/2014/main" id="{B533636E-8B53-8C40-A05D-8583880CEEF6}"/>
              </a:ext>
            </a:extLst>
          </p:cNvPr>
          <p:cNvSpPr>
            <a:spLocks noGrp="1"/>
          </p:cNvSpPr>
          <p:nvPr>
            <p:ph type="body" sz="quarter" idx="10" hasCustomPrompt="1"/>
          </p:nvPr>
        </p:nvSpPr>
        <p:spPr>
          <a:xfrm>
            <a:off x="713497" y="461098"/>
            <a:ext cx="10080000" cy="584775"/>
          </a:xfrm>
          <a:prstGeom prst="rect">
            <a:avLst/>
          </a:prstGeom>
        </p:spPr>
        <p:txBody>
          <a:bodyPr lIns="90000">
            <a:spAutoFit/>
          </a:bodyPr>
          <a:lstStyle>
            <a:lvl1pPr>
              <a:spcAft>
                <a:spcPts val="0"/>
              </a:spcAft>
              <a:defRPr sz="3200">
                <a:solidFill>
                  <a:schemeClr val="tx1"/>
                </a:solidFill>
              </a:defRPr>
            </a:lvl1pPr>
          </a:lstStyle>
          <a:p>
            <a:r>
              <a:rPr lang="en-US" sz="3200" noProof="0">
                <a:solidFill>
                  <a:srgbClr val="111111"/>
                </a:solidFill>
                <a:latin typeface="Arial" panose="020B0604020202020204" pitchFamily="34" charset="0"/>
                <a:cs typeface="Arial" panose="020B0604020202020204" pitchFamily="34" charset="0"/>
              </a:rPr>
              <a:t>One column text slide, 32 pt headline</a:t>
            </a:r>
          </a:p>
        </p:txBody>
      </p:sp>
      <p:sp>
        <p:nvSpPr>
          <p:cNvPr id="45" name="Textplatzhalter 4">
            <a:extLst>
              <a:ext uri="{FF2B5EF4-FFF2-40B4-BE49-F238E27FC236}">
                <a16:creationId xmlns:a16="http://schemas.microsoft.com/office/drawing/2014/main" id="{315E1286-8C45-1741-90D0-0AA4BB455F66}"/>
              </a:ext>
            </a:extLst>
          </p:cNvPr>
          <p:cNvSpPr>
            <a:spLocks noGrp="1"/>
          </p:cNvSpPr>
          <p:nvPr>
            <p:ph type="body" sz="quarter" idx="14" hasCustomPrompt="1"/>
          </p:nvPr>
        </p:nvSpPr>
        <p:spPr>
          <a:xfrm>
            <a:off x="1958134" y="5116990"/>
            <a:ext cx="7920000" cy="844142"/>
          </a:xfrm>
          <a:prstGeom prst="rect">
            <a:avLst/>
          </a:prstGeom>
        </p:spPr>
        <p:txBody>
          <a:bodyPr lIns="90000">
            <a:spAutoFit/>
          </a:bodyPr>
          <a:lstStyle>
            <a:lvl1pPr>
              <a:spcAft>
                <a:spcPts val="0"/>
              </a:spcAft>
              <a:defRPr sz="1400">
                <a:solidFill>
                  <a:schemeClr val="tx1"/>
                </a:solidFill>
              </a:defRPr>
            </a:lvl1pPr>
          </a:lstStyle>
          <a:p>
            <a:pPr>
              <a:lnSpc>
                <a:spcPct val="120000"/>
              </a:lnSpc>
            </a:pPr>
            <a:r>
              <a:rPr lang="en-US" b="0" noProof="0">
                <a:solidFill>
                  <a:srgbClr val="111111"/>
                </a:solidFill>
                <a:latin typeface="Arial" panose="020B0604020202020204" pitchFamily="34" charset="0"/>
                <a:cs typeface="Arial" panose="020B0604020202020204" pitchFamily="34" charset="0"/>
              </a:rPr>
              <a:t>Abstract 14 Pt Lorem ipsum dolor sit amet, consetetur sadipscing elitr, sed diam nonumy eirmod tempor invidunt ut labore et dolore magna aliquyam erat, sed diam voluptua. At vero eos et accusam et justo duo dolores et ea rebum. Stet clita kasd gubergren, no sea takimata sanctus.</a:t>
            </a:r>
            <a:endParaRPr kumimoji="0" lang="en-US" b="1" i="0" u="none" strike="noStrike" kern="1200" cap="none" spc="0" normalizeH="0" baseline="0" noProof="0">
              <a:ln>
                <a:noFill/>
              </a:ln>
              <a:solidFill>
                <a:srgbClr val="111111"/>
              </a:solidFill>
              <a:effectLst/>
              <a:uLnTx/>
              <a:uFillTx/>
              <a:latin typeface="Arial" panose="020B0604020202020204" pitchFamily="34" charset="0"/>
              <a:cs typeface="Arial" panose="020B0604020202020204" pitchFamily="34" charset="0"/>
            </a:endParaRPr>
          </a:p>
        </p:txBody>
      </p:sp>
      <p:sp>
        <p:nvSpPr>
          <p:cNvPr id="11" name="Textplatzhalter 2">
            <a:extLst>
              <a:ext uri="{FF2B5EF4-FFF2-40B4-BE49-F238E27FC236}">
                <a16:creationId xmlns:a16="http://schemas.microsoft.com/office/drawing/2014/main" id="{783D3727-CB21-8B4C-A0D1-7BC238AF3F8C}"/>
              </a:ext>
            </a:extLst>
          </p:cNvPr>
          <p:cNvSpPr>
            <a:spLocks noGrp="1"/>
          </p:cNvSpPr>
          <p:nvPr>
            <p:ph type="body" sz="quarter" idx="19" hasCustomPrompt="1"/>
          </p:nvPr>
        </p:nvSpPr>
        <p:spPr>
          <a:xfrm>
            <a:off x="713497" y="1104680"/>
            <a:ext cx="9360000" cy="402291"/>
          </a:xfrm>
          <a:prstGeom prst="rect">
            <a:avLst/>
          </a:prstGeom>
        </p:spPr>
        <p:txBody>
          <a:bodyPr tIns="46800" rIns="90000" bIns="46800">
            <a:spAutoFit/>
          </a:bodyPr>
          <a:lstStyle>
            <a:lvl1pPr>
              <a:defRPr sz="2000"/>
            </a:lvl1pPr>
          </a:lstStyle>
          <a:p>
            <a:pPr lvl="0"/>
            <a:r>
              <a:rPr lang="en-US" noProof="0" dirty="0" err="1"/>
              <a:t>Subheadline</a:t>
            </a:r>
            <a:r>
              <a:rPr lang="en-US" noProof="0" dirty="0"/>
              <a:t> 20 Pt Arial</a:t>
            </a:r>
          </a:p>
        </p:txBody>
      </p:sp>
      <p:sp>
        <p:nvSpPr>
          <p:cNvPr id="18" name="Diagrammplatzhalter 2">
            <a:extLst>
              <a:ext uri="{FF2B5EF4-FFF2-40B4-BE49-F238E27FC236}">
                <a16:creationId xmlns:a16="http://schemas.microsoft.com/office/drawing/2014/main" id="{EB165B59-5F85-CA44-B034-0084F9CBE1DE}"/>
              </a:ext>
            </a:extLst>
          </p:cNvPr>
          <p:cNvSpPr>
            <a:spLocks noGrp="1"/>
          </p:cNvSpPr>
          <p:nvPr>
            <p:ph type="chart" sz="quarter" idx="15"/>
          </p:nvPr>
        </p:nvSpPr>
        <p:spPr>
          <a:xfrm>
            <a:off x="1776000" y="1908000"/>
            <a:ext cx="2592000" cy="2592000"/>
          </a:xfrm>
          <a:prstGeom prst="rect">
            <a:avLst/>
          </a:prstGeom>
        </p:spPr>
        <p:txBody>
          <a:bodyPr lIns="90000"/>
          <a:lstStyle>
            <a:lvl1pPr>
              <a:defRPr sz="1000" baseline="0"/>
            </a:lvl1pPr>
          </a:lstStyle>
          <a:p>
            <a:r>
              <a:rPr lang="en-US" noProof="0"/>
              <a:t>Diagram</a:t>
            </a:r>
          </a:p>
        </p:txBody>
      </p:sp>
      <p:sp>
        <p:nvSpPr>
          <p:cNvPr id="20" name="Diagrammplatzhalter 2">
            <a:extLst>
              <a:ext uri="{FF2B5EF4-FFF2-40B4-BE49-F238E27FC236}">
                <a16:creationId xmlns:a16="http://schemas.microsoft.com/office/drawing/2014/main" id="{142EB1DA-BC55-8043-97B5-0455CD09EED3}"/>
              </a:ext>
            </a:extLst>
          </p:cNvPr>
          <p:cNvSpPr>
            <a:spLocks noGrp="1"/>
          </p:cNvSpPr>
          <p:nvPr>
            <p:ph type="chart" sz="quarter" idx="16"/>
          </p:nvPr>
        </p:nvSpPr>
        <p:spPr>
          <a:xfrm>
            <a:off x="4800000" y="1908000"/>
            <a:ext cx="2592000" cy="2592000"/>
          </a:xfrm>
          <a:prstGeom prst="rect">
            <a:avLst/>
          </a:prstGeom>
        </p:spPr>
        <p:txBody>
          <a:bodyPr lIns="90000"/>
          <a:lstStyle>
            <a:lvl1pPr>
              <a:defRPr sz="1000" baseline="0"/>
            </a:lvl1pPr>
          </a:lstStyle>
          <a:p>
            <a:r>
              <a:rPr lang="en-US" noProof="0"/>
              <a:t>Diagram</a:t>
            </a:r>
          </a:p>
        </p:txBody>
      </p:sp>
      <p:sp>
        <p:nvSpPr>
          <p:cNvPr id="21" name="Diagrammplatzhalter 2">
            <a:extLst>
              <a:ext uri="{FF2B5EF4-FFF2-40B4-BE49-F238E27FC236}">
                <a16:creationId xmlns:a16="http://schemas.microsoft.com/office/drawing/2014/main" id="{304BDF07-196A-0042-942C-2652FB6E302F}"/>
              </a:ext>
            </a:extLst>
          </p:cNvPr>
          <p:cNvSpPr>
            <a:spLocks noGrp="1"/>
          </p:cNvSpPr>
          <p:nvPr>
            <p:ph type="chart" sz="quarter" idx="17"/>
          </p:nvPr>
        </p:nvSpPr>
        <p:spPr>
          <a:xfrm>
            <a:off x="7824000" y="1908000"/>
            <a:ext cx="2592000" cy="2592000"/>
          </a:xfrm>
          <a:prstGeom prst="rect">
            <a:avLst/>
          </a:prstGeom>
        </p:spPr>
        <p:txBody>
          <a:bodyPr lIns="90000"/>
          <a:lstStyle>
            <a:lvl1pPr>
              <a:defRPr sz="1000" baseline="0"/>
            </a:lvl1pPr>
          </a:lstStyle>
          <a:p>
            <a:r>
              <a:rPr lang="en-US" noProof="0"/>
              <a:t>Diagram</a:t>
            </a:r>
          </a:p>
        </p:txBody>
      </p:sp>
    </p:spTree>
    <p:extLst>
      <p:ext uri="{BB962C8B-B14F-4D97-AF65-F5344CB8AC3E}">
        <p14:creationId xmlns:p14="http://schemas.microsoft.com/office/powerpoint/2010/main" val="2996402203"/>
      </p:ext>
    </p:extLst>
  </p:cSld>
  <p:clrMapOvr>
    <a:masterClrMapping/>
  </p:clrMapOvr>
  <p:extLst>
    <p:ext uri="{DCECCB84-F9BA-43D5-87BE-67443E8EF086}">
      <p15:sldGuideLst xmlns:p15="http://schemas.microsoft.com/office/powerpoint/2012/main">
        <p15:guide id="1" pos="3840">
          <p15:clr>
            <a:srgbClr val="FBAE40"/>
          </p15:clr>
        </p15:guide>
        <p15:guide id="2" pos="523">
          <p15:clr>
            <a:srgbClr val="FBAE40"/>
          </p15:clr>
        </p15:guide>
        <p15:guide id="3" pos="869">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slide #14">
    <p:spTree>
      <p:nvGrpSpPr>
        <p:cNvPr id="1" name=""/>
        <p:cNvGrpSpPr/>
        <p:nvPr/>
      </p:nvGrpSpPr>
      <p:grpSpPr>
        <a:xfrm>
          <a:off x="0" y="0"/>
          <a:ext cx="0" cy="0"/>
          <a:chOff x="0" y="0"/>
          <a:chExt cx="0" cy="0"/>
        </a:xfrm>
      </p:grpSpPr>
      <p:pic>
        <p:nvPicPr>
          <p:cNvPr id="42" name="Grafik 41">
            <a:extLst>
              <a:ext uri="{FF2B5EF4-FFF2-40B4-BE49-F238E27FC236}">
                <a16:creationId xmlns:a16="http://schemas.microsoft.com/office/drawing/2014/main" id="{7F1627A7-9073-AA4B-B5CF-AA39DC1CBBC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878134" y="6191238"/>
            <a:ext cx="1531988" cy="117365"/>
          </a:xfrm>
          <a:prstGeom prst="rect">
            <a:avLst/>
          </a:prstGeom>
        </p:spPr>
      </p:pic>
      <p:sp>
        <p:nvSpPr>
          <p:cNvPr id="43" name="Textplatzhalter 4">
            <a:extLst>
              <a:ext uri="{FF2B5EF4-FFF2-40B4-BE49-F238E27FC236}">
                <a16:creationId xmlns:a16="http://schemas.microsoft.com/office/drawing/2014/main" id="{B533636E-8B53-8C40-A05D-8583880CEEF6}"/>
              </a:ext>
            </a:extLst>
          </p:cNvPr>
          <p:cNvSpPr>
            <a:spLocks noGrp="1"/>
          </p:cNvSpPr>
          <p:nvPr>
            <p:ph type="body" sz="quarter" idx="10" hasCustomPrompt="1"/>
          </p:nvPr>
        </p:nvSpPr>
        <p:spPr>
          <a:xfrm>
            <a:off x="713497" y="461098"/>
            <a:ext cx="10080000" cy="584775"/>
          </a:xfrm>
          <a:prstGeom prst="rect">
            <a:avLst/>
          </a:prstGeom>
        </p:spPr>
        <p:txBody>
          <a:bodyPr lIns="90000">
            <a:spAutoFit/>
          </a:bodyPr>
          <a:lstStyle>
            <a:lvl1pPr>
              <a:spcAft>
                <a:spcPts val="0"/>
              </a:spcAft>
              <a:defRPr sz="3200">
                <a:solidFill>
                  <a:schemeClr val="tx1"/>
                </a:solidFill>
              </a:defRPr>
            </a:lvl1pPr>
          </a:lstStyle>
          <a:p>
            <a:r>
              <a:rPr lang="en-US" sz="3200" noProof="0">
                <a:solidFill>
                  <a:srgbClr val="111111"/>
                </a:solidFill>
                <a:latin typeface="Arial" panose="020B0604020202020204" pitchFamily="34" charset="0"/>
                <a:cs typeface="Arial" panose="020B0604020202020204" pitchFamily="34" charset="0"/>
              </a:rPr>
              <a:t>One column text slide, 32 pt headline</a:t>
            </a:r>
          </a:p>
        </p:txBody>
      </p:sp>
      <p:sp>
        <p:nvSpPr>
          <p:cNvPr id="17" name="Textplatzhalter 4">
            <a:extLst>
              <a:ext uri="{FF2B5EF4-FFF2-40B4-BE49-F238E27FC236}">
                <a16:creationId xmlns:a16="http://schemas.microsoft.com/office/drawing/2014/main" id="{6A657EC6-27A0-D243-A4FB-4C1EF97CE219}"/>
              </a:ext>
            </a:extLst>
          </p:cNvPr>
          <p:cNvSpPr>
            <a:spLocks noGrp="1"/>
          </p:cNvSpPr>
          <p:nvPr>
            <p:ph type="body" sz="quarter" idx="14" hasCustomPrompt="1"/>
          </p:nvPr>
        </p:nvSpPr>
        <p:spPr>
          <a:xfrm>
            <a:off x="1958135" y="5508000"/>
            <a:ext cx="7200000" cy="585610"/>
          </a:xfrm>
          <a:prstGeom prst="rect">
            <a:avLst/>
          </a:prstGeom>
        </p:spPr>
        <p:txBody>
          <a:bodyPr lIns="90000">
            <a:spAutoFit/>
          </a:bodyPr>
          <a:lstStyle>
            <a:lvl1pPr>
              <a:spcAft>
                <a:spcPts val="0"/>
              </a:spcAft>
              <a:defRPr sz="1400">
                <a:solidFill>
                  <a:schemeClr val="tx1"/>
                </a:solidFill>
              </a:defRPr>
            </a:lvl1pPr>
          </a:lstStyle>
          <a:p>
            <a:pPr>
              <a:lnSpc>
                <a:spcPct val="120000"/>
              </a:lnSpc>
            </a:pPr>
            <a:r>
              <a:rPr lang="en-US" b="0" noProof="0" dirty="0">
                <a:solidFill>
                  <a:srgbClr val="111111"/>
                </a:solidFill>
                <a:latin typeface="Arial" panose="020B0604020202020204" pitchFamily="34" charset="0"/>
                <a:cs typeface="Arial" panose="020B0604020202020204" pitchFamily="34" charset="0"/>
              </a:rPr>
              <a:t>Abstract 14 Pt Lorem ipsum dolor sit </a:t>
            </a:r>
            <a:r>
              <a:rPr lang="en-US" b="0" noProof="0" dirty="0" err="1">
                <a:solidFill>
                  <a:srgbClr val="111111"/>
                </a:solidFill>
                <a:latin typeface="Arial" panose="020B0604020202020204" pitchFamily="34" charset="0"/>
                <a:cs typeface="Arial" panose="020B0604020202020204" pitchFamily="34" charset="0"/>
              </a:rPr>
              <a:t>amet</a:t>
            </a:r>
            <a:r>
              <a:rPr lang="en-US" b="0" noProof="0" dirty="0">
                <a:solidFill>
                  <a:srgbClr val="111111"/>
                </a:solidFill>
                <a:latin typeface="Arial" panose="020B0604020202020204" pitchFamily="34" charset="0"/>
                <a:cs typeface="Arial" panose="020B0604020202020204" pitchFamily="34" charset="0"/>
              </a:rPr>
              <a:t>, </a:t>
            </a:r>
            <a:r>
              <a:rPr lang="en-US" b="0" noProof="0" dirty="0" err="1">
                <a:solidFill>
                  <a:srgbClr val="111111"/>
                </a:solidFill>
                <a:latin typeface="Arial" panose="020B0604020202020204" pitchFamily="34" charset="0"/>
                <a:cs typeface="Arial" panose="020B0604020202020204" pitchFamily="34" charset="0"/>
              </a:rPr>
              <a:t>consetetur</a:t>
            </a:r>
            <a:r>
              <a:rPr lang="en-US" b="0" noProof="0" dirty="0">
                <a:solidFill>
                  <a:srgbClr val="111111"/>
                </a:solidFill>
                <a:latin typeface="Arial" panose="020B0604020202020204" pitchFamily="34" charset="0"/>
                <a:cs typeface="Arial" panose="020B0604020202020204" pitchFamily="34" charset="0"/>
              </a:rPr>
              <a:t> </a:t>
            </a:r>
            <a:r>
              <a:rPr lang="en-US" b="0" noProof="0" dirty="0" err="1">
                <a:solidFill>
                  <a:srgbClr val="111111"/>
                </a:solidFill>
                <a:latin typeface="Arial" panose="020B0604020202020204" pitchFamily="34" charset="0"/>
                <a:cs typeface="Arial" panose="020B0604020202020204" pitchFamily="34" charset="0"/>
              </a:rPr>
              <a:t>sadipscing</a:t>
            </a:r>
            <a:r>
              <a:rPr lang="en-US" b="0" noProof="0" dirty="0">
                <a:solidFill>
                  <a:srgbClr val="111111"/>
                </a:solidFill>
                <a:latin typeface="Arial" panose="020B0604020202020204" pitchFamily="34" charset="0"/>
                <a:cs typeface="Arial" panose="020B0604020202020204" pitchFamily="34" charset="0"/>
              </a:rPr>
              <a:t> </a:t>
            </a:r>
            <a:r>
              <a:rPr lang="en-US" b="0" noProof="0" dirty="0" err="1">
                <a:solidFill>
                  <a:srgbClr val="111111"/>
                </a:solidFill>
                <a:latin typeface="Arial" panose="020B0604020202020204" pitchFamily="34" charset="0"/>
                <a:cs typeface="Arial" panose="020B0604020202020204" pitchFamily="34" charset="0"/>
              </a:rPr>
              <a:t>elitr</a:t>
            </a:r>
            <a:r>
              <a:rPr lang="en-US" b="0" noProof="0" dirty="0">
                <a:solidFill>
                  <a:srgbClr val="111111"/>
                </a:solidFill>
                <a:latin typeface="Arial" panose="020B0604020202020204" pitchFamily="34" charset="0"/>
                <a:cs typeface="Arial" panose="020B0604020202020204" pitchFamily="34" charset="0"/>
              </a:rPr>
              <a:t>, sed diam </a:t>
            </a:r>
            <a:r>
              <a:rPr lang="en-US" b="0" noProof="0" dirty="0" err="1">
                <a:solidFill>
                  <a:srgbClr val="111111"/>
                </a:solidFill>
                <a:latin typeface="Arial" panose="020B0604020202020204" pitchFamily="34" charset="0"/>
                <a:cs typeface="Arial" panose="020B0604020202020204" pitchFamily="34" charset="0"/>
              </a:rPr>
              <a:t>nonumy</a:t>
            </a:r>
            <a:r>
              <a:rPr lang="en-US" b="0" noProof="0" dirty="0">
                <a:solidFill>
                  <a:srgbClr val="111111"/>
                </a:solidFill>
                <a:latin typeface="Arial" panose="020B0604020202020204" pitchFamily="34" charset="0"/>
                <a:cs typeface="Arial" panose="020B0604020202020204" pitchFamily="34" charset="0"/>
              </a:rPr>
              <a:t> </a:t>
            </a:r>
            <a:r>
              <a:rPr lang="en-US" b="0" noProof="0" dirty="0" err="1">
                <a:solidFill>
                  <a:srgbClr val="111111"/>
                </a:solidFill>
                <a:latin typeface="Arial" panose="020B0604020202020204" pitchFamily="34" charset="0"/>
                <a:cs typeface="Arial" panose="020B0604020202020204" pitchFamily="34" charset="0"/>
              </a:rPr>
              <a:t>eirmod</a:t>
            </a:r>
            <a:r>
              <a:rPr lang="en-US" b="0" noProof="0" dirty="0">
                <a:solidFill>
                  <a:srgbClr val="111111"/>
                </a:solidFill>
                <a:latin typeface="Arial" panose="020B0604020202020204" pitchFamily="34" charset="0"/>
                <a:cs typeface="Arial" panose="020B0604020202020204" pitchFamily="34" charset="0"/>
              </a:rPr>
              <a:t> </a:t>
            </a:r>
            <a:r>
              <a:rPr lang="en-US" b="0" noProof="0" dirty="0" err="1">
                <a:solidFill>
                  <a:srgbClr val="111111"/>
                </a:solidFill>
                <a:latin typeface="Arial" panose="020B0604020202020204" pitchFamily="34" charset="0"/>
                <a:cs typeface="Arial" panose="020B0604020202020204" pitchFamily="34" charset="0"/>
              </a:rPr>
              <a:t>tempor</a:t>
            </a:r>
            <a:r>
              <a:rPr lang="en-US" b="0" noProof="0" dirty="0">
                <a:solidFill>
                  <a:srgbClr val="111111"/>
                </a:solidFill>
                <a:latin typeface="Arial" panose="020B0604020202020204" pitchFamily="34" charset="0"/>
                <a:cs typeface="Arial" panose="020B0604020202020204" pitchFamily="34" charset="0"/>
              </a:rPr>
              <a:t> </a:t>
            </a:r>
            <a:r>
              <a:rPr lang="en-US" b="0" noProof="0" dirty="0" err="1">
                <a:solidFill>
                  <a:srgbClr val="111111"/>
                </a:solidFill>
                <a:latin typeface="Arial" panose="020B0604020202020204" pitchFamily="34" charset="0"/>
                <a:cs typeface="Arial" panose="020B0604020202020204" pitchFamily="34" charset="0"/>
              </a:rPr>
              <a:t>invidunt</a:t>
            </a:r>
            <a:r>
              <a:rPr lang="en-US" b="0" noProof="0" dirty="0">
                <a:solidFill>
                  <a:srgbClr val="111111"/>
                </a:solidFill>
                <a:latin typeface="Arial" panose="020B0604020202020204" pitchFamily="34" charset="0"/>
                <a:cs typeface="Arial" panose="020B0604020202020204" pitchFamily="34" charset="0"/>
              </a:rPr>
              <a:t> </a:t>
            </a:r>
            <a:r>
              <a:rPr lang="en-US" b="0" noProof="0" dirty="0" err="1">
                <a:solidFill>
                  <a:srgbClr val="111111"/>
                </a:solidFill>
                <a:latin typeface="Arial" panose="020B0604020202020204" pitchFamily="34" charset="0"/>
                <a:cs typeface="Arial" panose="020B0604020202020204" pitchFamily="34" charset="0"/>
              </a:rPr>
              <a:t>ut</a:t>
            </a:r>
            <a:r>
              <a:rPr lang="en-US" b="0" noProof="0" dirty="0">
                <a:solidFill>
                  <a:srgbClr val="111111"/>
                </a:solidFill>
                <a:latin typeface="Arial" panose="020B0604020202020204" pitchFamily="34" charset="0"/>
                <a:cs typeface="Arial" panose="020B0604020202020204" pitchFamily="34" charset="0"/>
              </a:rPr>
              <a:t> </a:t>
            </a:r>
            <a:r>
              <a:rPr lang="en-US" b="0" noProof="0" dirty="0" err="1">
                <a:solidFill>
                  <a:srgbClr val="111111"/>
                </a:solidFill>
                <a:latin typeface="Arial" panose="020B0604020202020204" pitchFamily="34" charset="0"/>
                <a:cs typeface="Arial" panose="020B0604020202020204" pitchFamily="34" charset="0"/>
              </a:rPr>
              <a:t>labore</a:t>
            </a:r>
            <a:r>
              <a:rPr lang="en-US" b="0" noProof="0" dirty="0">
                <a:solidFill>
                  <a:srgbClr val="111111"/>
                </a:solidFill>
                <a:latin typeface="Arial" panose="020B0604020202020204" pitchFamily="34" charset="0"/>
                <a:cs typeface="Arial" panose="020B0604020202020204" pitchFamily="34" charset="0"/>
              </a:rPr>
              <a:t> et dolore magna </a:t>
            </a:r>
            <a:r>
              <a:rPr lang="en-US" b="0" noProof="0" dirty="0" err="1">
                <a:solidFill>
                  <a:srgbClr val="111111"/>
                </a:solidFill>
                <a:latin typeface="Arial" panose="020B0604020202020204" pitchFamily="34" charset="0"/>
                <a:cs typeface="Arial" panose="020B0604020202020204" pitchFamily="34" charset="0"/>
              </a:rPr>
              <a:t>aliquyam</a:t>
            </a:r>
            <a:r>
              <a:rPr lang="en-US" b="0" noProof="0" dirty="0">
                <a:solidFill>
                  <a:srgbClr val="111111"/>
                </a:solidFill>
                <a:latin typeface="Arial" panose="020B0604020202020204" pitchFamily="34" charset="0"/>
                <a:cs typeface="Arial" panose="020B0604020202020204" pitchFamily="34" charset="0"/>
              </a:rPr>
              <a:t> </a:t>
            </a:r>
            <a:r>
              <a:rPr lang="en-US" b="0" noProof="0" dirty="0" err="1">
                <a:solidFill>
                  <a:srgbClr val="111111"/>
                </a:solidFill>
                <a:latin typeface="Arial" panose="020B0604020202020204" pitchFamily="34" charset="0"/>
                <a:cs typeface="Arial" panose="020B0604020202020204" pitchFamily="34" charset="0"/>
              </a:rPr>
              <a:t>erat</a:t>
            </a:r>
            <a:r>
              <a:rPr lang="en-US" b="0" noProof="0" dirty="0">
                <a:solidFill>
                  <a:srgbClr val="111111"/>
                </a:solidFill>
                <a:latin typeface="Arial" panose="020B0604020202020204" pitchFamily="34" charset="0"/>
                <a:cs typeface="Arial" panose="020B0604020202020204" pitchFamily="34" charset="0"/>
              </a:rPr>
              <a:t>, sed diam </a:t>
            </a:r>
            <a:r>
              <a:rPr lang="en-US" b="0" noProof="0" dirty="0" err="1">
                <a:solidFill>
                  <a:srgbClr val="111111"/>
                </a:solidFill>
                <a:latin typeface="Arial" panose="020B0604020202020204" pitchFamily="34" charset="0"/>
                <a:cs typeface="Arial" panose="020B0604020202020204" pitchFamily="34" charset="0"/>
              </a:rPr>
              <a:t>voluptua</a:t>
            </a:r>
            <a:r>
              <a:rPr lang="en-US" b="0" noProof="0" dirty="0">
                <a:solidFill>
                  <a:srgbClr val="111111"/>
                </a:solidFill>
                <a:latin typeface="Arial" panose="020B0604020202020204" pitchFamily="34" charset="0"/>
                <a:cs typeface="Arial" panose="020B0604020202020204" pitchFamily="34" charset="0"/>
              </a:rPr>
              <a:t>.</a:t>
            </a:r>
          </a:p>
        </p:txBody>
      </p:sp>
      <p:sp>
        <p:nvSpPr>
          <p:cNvPr id="6" name="Diagrammplatzhalter 5">
            <a:extLst>
              <a:ext uri="{FF2B5EF4-FFF2-40B4-BE49-F238E27FC236}">
                <a16:creationId xmlns:a16="http://schemas.microsoft.com/office/drawing/2014/main" id="{540E5B59-E8F9-BA4F-88D6-96660139C9CF}"/>
              </a:ext>
            </a:extLst>
          </p:cNvPr>
          <p:cNvSpPr>
            <a:spLocks noGrp="1"/>
          </p:cNvSpPr>
          <p:nvPr>
            <p:ph type="chart" sz="quarter" idx="18"/>
          </p:nvPr>
        </p:nvSpPr>
        <p:spPr>
          <a:xfrm>
            <a:off x="1957388" y="1728000"/>
            <a:ext cx="8010000" cy="3240000"/>
          </a:xfrm>
          <a:prstGeom prst="rect">
            <a:avLst/>
          </a:prstGeom>
        </p:spPr>
        <p:txBody>
          <a:bodyPr/>
          <a:lstStyle/>
          <a:p>
            <a:r>
              <a:rPr lang="en-US"/>
              <a:t>Diagram</a:t>
            </a:r>
          </a:p>
        </p:txBody>
      </p:sp>
    </p:spTree>
    <p:extLst>
      <p:ext uri="{BB962C8B-B14F-4D97-AF65-F5344CB8AC3E}">
        <p14:creationId xmlns:p14="http://schemas.microsoft.com/office/powerpoint/2010/main" val="950262371"/>
      </p:ext>
    </p:extLst>
  </p:cSld>
  <p:clrMapOvr>
    <a:masterClrMapping/>
  </p:clrMapOvr>
  <p:extLst>
    <p:ext uri="{DCECCB84-F9BA-43D5-87BE-67443E8EF086}">
      <p15:sldGuideLst xmlns:p15="http://schemas.microsoft.com/office/powerpoint/2012/main">
        <p15:guide id="1" pos="3840" userDrawn="1">
          <p15:clr>
            <a:srgbClr val="FBAE40"/>
          </p15:clr>
        </p15:guide>
        <p15:guide id="2" pos="523" userDrawn="1">
          <p15:clr>
            <a:srgbClr val="FBAE40"/>
          </p15:clr>
        </p15:guide>
        <p15:guide id="3" pos="869"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slide #15">
    <p:spTree>
      <p:nvGrpSpPr>
        <p:cNvPr id="1" name=""/>
        <p:cNvGrpSpPr/>
        <p:nvPr/>
      </p:nvGrpSpPr>
      <p:grpSpPr>
        <a:xfrm>
          <a:off x="0" y="0"/>
          <a:ext cx="0" cy="0"/>
          <a:chOff x="0" y="0"/>
          <a:chExt cx="0" cy="0"/>
        </a:xfrm>
      </p:grpSpPr>
      <p:pic>
        <p:nvPicPr>
          <p:cNvPr id="42" name="Grafik 41">
            <a:extLst>
              <a:ext uri="{FF2B5EF4-FFF2-40B4-BE49-F238E27FC236}">
                <a16:creationId xmlns:a16="http://schemas.microsoft.com/office/drawing/2014/main" id="{7F1627A7-9073-AA4B-B5CF-AA39DC1CBBC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878134" y="6191238"/>
            <a:ext cx="1531988" cy="117365"/>
          </a:xfrm>
          <a:prstGeom prst="rect">
            <a:avLst/>
          </a:prstGeom>
        </p:spPr>
      </p:pic>
      <p:sp>
        <p:nvSpPr>
          <p:cNvPr id="43" name="Textplatzhalter 4">
            <a:extLst>
              <a:ext uri="{FF2B5EF4-FFF2-40B4-BE49-F238E27FC236}">
                <a16:creationId xmlns:a16="http://schemas.microsoft.com/office/drawing/2014/main" id="{B533636E-8B53-8C40-A05D-8583880CEEF6}"/>
              </a:ext>
            </a:extLst>
          </p:cNvPr>
          <p:cNvSpPr>
            <a:spLocks noGrp="1"/>
          </p:cNvSpPr>
          <p:nvPr>
            <p:ph type="body" sz="quarter" idx="10" hasCustomPrompt="1"/>
          </p:nvPr>
        </p:nvSpPr>
        <p:spPr>
          <a:xfrm>
            <a:off x="713497" y="461098"/>
            <a:ext cx="10080000" cy="584775"/>
          </a:xfrm>
          <a:prstGeom prst="rect">
            <a:avLst/>
          </a:prstGeom>
        </p:spPr>
        <p:txBody>
          <a:bodyPr lIns="90000">
            <a:spAutoFit/>
          </a:bodyPr>
          <a:lstStyle>
            <a:lvl1pPr>
              <a:spcAft>
                <a:spcPts val="0"/>
              </a:spcAft>
              <a:defRPr sz="3200">
                <a:solidFill>
                  <a:schemeClr val="tx1"/>
                </a:solidFill>
              </a:defRPr>
            </a:lvl1pPr>
          </a:lstStyle>
          <a:p>
            <a:r>
              <a:rPr lang="en-US" sz="3200" noProof="0">
                <a:solidFill>
                  <a:srgbClr val="111111"/>
                </a:solidFill>
                <a:latin typeface="Arial" panose="020B0604020202020204" pitchFamily="34" charset="0"/>
                <a:cs typeface="Arial" panose="020B0604020202020204" pitchFamily="34" charset="0"/>
              </a:rPr>
              <a:t>One column text slide, 32 pt headline</a:t>
            </a:r>
          </a:p>
        </p:txBody>
      </p:sp>
      <p:sp>
        <p:nvSpPr>
          <p:cNvPr id="17" name="Textplatzhalter 4">
            <a:extLst>
              <a:ext uri="{FF2B5EF4-FFF2-40B4-BE49-F238E27FC236}">
                <a16:creationId xmlns:a16="http://schemas.microsoft.com/office/drawing/2014/main" id="{6A657EC6-27A0-D243-A4FB-4C1EF97CE219}"/>
              </a:ext>
            </a:extLst>
          </p:cNvPr>
          <p:cNvSpPr>
            <a:spLocks noGrp="1"/>
          </p:cNvSpPr>
          <p:nvPr>
            <p:ph type="body" sz="quarter" idx="14" hasCustomPrompt="1"/>
          </p:nvPr>
        </p:nvSpPr>
        <p:spPr>
          <a:xfrm>
            <a:off x="1958135" y="5508000"/>
            <a:ext cx="7200000" cy="585610"/>
          </a:xfrm>
          <a:prstGeom prst="rect">
            <a:avLst/>
          </a:prstGeom>
        </p:spPr>
        <p:txBody>
          <a:bodyPr lIns="90000">
            <a:spAutoFit/>
          </a:bodyPr>
          <a:lstStyle>
            <a:lvl1pPr>
              <a:spcAft>
                <a:spcPts val="0"/>
              </a:spcAft>
              <a:defRPr sz="1400">
                <a:solidFill>
                  <a:schemeClr val="tx1"/>
                </a:solidFill>
              </a:defRPr>
            </a:lvl1pPr>
          </a:lstStyle>
          <a:p>
            <a:pPr>
              <a:lnSpc>
                <a:spcPct val="120000"/>
              </a:lnSpc>
            </a:pPr>
            <a:r>
              <a:rPr lang="en-US" b="0" noProof="0" dirty="0">
                <a:solidFill>
                  <a:srgbClr val="111111"/>
                </a:solidFill>
                <a:latin typeface="Arial" panose="020B0604020202020204" pitchFamily="34" charset="0"/>
                <a:cs typeface="Arial" panose="020B0604020202020204" pitchFamily="34" charset="0"/>
              </a:rPr>
              <a:t>Abstract 14 Pt Lorem ipsum dolor sit </a:t>
            </a:r>
            <a:r>
              <a:rPr lang="en-US" b="0" noProof="0" dirty="0" err="1">
                <a:solidFill>
                  <a:srgbClr val="111111"/>
                </a:solidFill>
                <a:latin typeface="Arial" panose="020B0604020202020204" pitchFamily="34" charset="0"/>
                <a:cs typeface="Arial" panose="020B0604020202020204" pitchFamily="34" charset="0"/>
              </a:rPr>
              <a:t>amet</a:t>
            </a:r>
            <a:r>
              <a:rPr lang="en-US" b="0" noProof="0" dirty="0">
                <a:solidFill>
                  <a:srgbClr val="111111"/>
                </a:solidFill>
                <a:latin typeface="Arial" panose="020B0604020202020204" pitchFamily="34" charset="0"/>
                <a:cs typeface="Arial" panose="020B0604020202020204" pitchFamily="34" charset="0"/>
              </a:rPr>
              <a:t>, </a:t>
            </a:r>
            <a:r>
              <a:rPr lang="en-US" b="0" noProof="0" dirty="0" err="1">
                <a:solidFill>
                  <a:srgbClr val="111111"/>
                </a:solidFill>
                <a:latin typeface="Arial" panose="020B0604020202020204" pitchFamily="34" charset="0"/>
                <a:cs typeface="Arial" panose="020B0604020202020204" pitchFamily="34" charset="0"/>
              </a:rPr>
              <a:t>consetetur</a:t>
            </a:r>
            <a:r>
              <a:rPr lang="en-US" b="0" noProof="0" dirty="0">
                <a:solidFill>
                  <a:srgbClr val="111111"/>
                </a:solidFill>
                <a:latin typeface="Arial" panose="020B0604020202020204" pitchFamily="34" charset="0"/>
                <a:cs typeface="Arial" panose="020B0604020202020204" pitchFamily="34" charset="0"/>
              </a:rPr>
              <a:t> </a:t>
            </a:r>
            <a:r>
              <a:rPr lang="en-US" b="0" noProof="0" dirty="0" err="1">
                <a:solidFill>
                  <a:srgbClr val="111111"/>
                </a:solidFill>
                <a:latin typeface="Arial" panose="020B0604020202020204" pitchFamily="34" charset="0"/>
                <a:cs typeface="Arial" panose="020B0604020202020204" pitchFamily="34" charset="0"/>
              </a:rPr>
              <a:t>sadipscing</a:t>
            </a:r>
            <a:r>
              <a:rPr lang="en-US" b="0" noProof="0" dirty="0">
                <a:solidFill>
                  <a:srgbClr val="111111"/>
                </a:solidFill>
                <a:latin typeface="Arial" panose="020B0604020202020204" pitchFamily="34" charset="0"/>
                <a:cs typeface="Arial" panose="020B0604020202020204" pitchFamily="34" charset="0"/>
              </a:rPr>
              <a:t> </a:t>
            </a:r>
            <a:r>
              <a:rPr lang="en-US" b="0" noProof="0" dirty="0" err="1">
                <a:solidFill>
                  <a:srgbClr val="111111"/>
                </a:solidFill>
                <a:latin typeface="Arial" panose="020B0604020202020204" pitchFamily="34" charset="0"/>
                <a:cs typeface="Arial" panose="020B0604020202020204" pitchFamily="34" charset="0"/>
              </a:rPr>
              <a:t>elitr</a:t>
            </a:r>
            <a:r>
              <a:rPr lang="en-US" b="0" noProof="0" dirty="0">
                <a:solidFill>
                  <a:srgbClr val="111111"/>
                </a:solidFill>
                <a:latin typeface="Arial" panose="020B0604020202020204" pitchFamily="34" charset="0"/>
                <a:cs typeface="Arial" panose="020B0604020202020204" pitchFamily="34" charset="0"/>
              </a:rPr>
              <a:t>, sed diam </a:t>
            </a:r>
            <a:r>
              <a:rPr lang="en-US" b="0" noProof="0" dirty="0" err="1">
                <a:solidFill>
                  <a:srgbClr val="111111"/>
                </a:solidFill>
                <a:latin typeface="Arial" panose="020B0604020202020204" pitchFamily="34" charset="0"/>
                <a:cs typeface="Arial" panose="020B0604020202020204" pitchFamily="34" charset="0"/>
              </a:rPr>
              <a:t>nonumy</a:t>
            </a:r>
            <a:r>
              <a:rPr lang="en-US" b="0" noProof="0" dirty="0">
                <a:solidFill>
                  <a:srgbClr val="111111"/>
                </a:solidFill>
                <a:latin typeface="Arial" panose="020B0604020202020204" pitchFamily="34" charset="0"/>
                <a:cs typeface="Arial" panose="020B0604020202020204" pitchFamily="34" charset="0"/>
              </a:rPr>
              <a:t> </a:t>
            </a:r>
            <a:r>
              <a:rPr lang="en-US" b="0" noProof="0" dirty="0" err="1">
                <a:solidFill>
                  <a:srgbClr val="111111"/>
                </a:solidFill>
                <a:latin typeface="Arial" panose="020B0604020202020204" pitchFamily="34" charset="0"/>
                <a:cs typeface="Arial" panose="020B0604020202020204" pitchFamily="34" charset="0"/>
              </a:rPr>
              <a:t>eirmod</a:t>
            </a:r>
            <a:r>
              <a:rPr lang="en-US" b="0" noProof="0" dirty="0">
                <a:solidFill>
                  <a:srgbClr val="111111"/>
                </a:solidFill>
                <a:latin typeface="Arial" panose="020B0604020202020204" pitchFamily="34" charset="0"/>
                <a:cs typeface="Arial" panose="020B0604020202020204" pitchFamily="34" charset="0"/>
              </a:rPr>
              <a:t> </a:t>
            </a:r>
            <a:r>
              <a:rPr lang="en-US" b="0" noProof="0" dirty="0" err="1">
                <a:solidFill>
                  <a:srgbClr val="111111"/>
                </a:solidFill>
                <a:latin typeface="Arial" panose="020B0604020202020204" pitchFamily="34" charset="0"/>
                <a:cs typeface="Arial" panose="020B0604020202020204" pitchFamily="34" charset="0"/>
              </a:rPr>
              <a:t>tempor</a:t>
            </a:r>
            <a:r>
              <a:rPr lang="en-US" b="0" noProof="0" dirty="0">
                <a:solidFill>
                  <a:srgbClr val="111111"/>
                </a:solidFill>
                <a:latin typeface="Arial" panose="020B0604020202020204" pitchFamily="34" charset="0"/>
                <a:cs typeface="Arial" panose="020B0604020202020204" pitchFamily="34" charset="0"/>
              </a:rPr>
              <a:t> </a:t>
            </a:r>
            <a:r>
              <a:rPr lang="en-US" b="0" noProof="0" dirty="0" err="1">
                <a:solidFill>
                  <a:srgbClr val="111111"/>
                </a:solidFill>
                <a:latin typeface="Arial" panose="020B0604020202020204" pitchFamily="34" charset="0"/>
                <a:cs typeface="Arial" panose="020B0604020202020204" pitchFamily="34" charset="0"/>
              </a:rPr>
              <a:t>invidunt</a:t>
            </a:r>
            <a:r>
              <a:rPr lang="en-US" b="0" noProof="0" dirty="0">
                <a:solidFill>
                  <a:srgbClr val="111111"/>
                </a:solidFill>
                <a:latin typeface="Arial" panose="020B0604020202020204" pitchFamily="34" charset="0"/>
                <a:cs typeface="Arial" panose="020B0604020202020204" pitchFamily="34" charset="0"/>
              </a:rPr>
              <a:t> </a:t>
            </a:r>
            <a:r>
              <a:rPr lang="en-US" b="0" noProof="0" dirty="0" err="1">
                <a:solidFill>
                  <a:srgbClr val="111111"/>
                </a:solidFill>
                <a:latin typeface="Arial" panose="020B0604020202020204" pitchFamily="34" charset="0"/>
                <a:cs typeface="Arial" panose="020B0604020202020204" pitchFamily="34" charset="0"/>
              </a:rPr>
              <a:t>ut</a:t>
            </a:r>
            <a:r>
              <a:rPr lang="en-US" b="0" noProof="0" dirty="0">
                <a:solidFill>
                  <a:srgbClr val="111111"/>
                </a:solidFill>
                <a:latin typeface="Arial" panose="020B0604020202020204" pitchFamily="34" charset="0"/>
                <a:cs typeface="Arial" panose="020B0604020202020204" pitchFamily="34" charset="0"/>
              </a:rPr>
              <a:t> </a:t>
            </a:r>
            <a:r>
              <a:rPr lang="en-US" b="0" noProof="0" dirty="0" err="1">
                <a:solidFill>
                  <a:srgbClr val="111111"/>
                </a:solidFill>
                <a:latin typeface="Arial" panose="020B0604020202020204" pitchFamily="34" charset="0"/>
                <a:cs typeface="Arial" panose="020B0604020202020204" pitchFamily="34" charset="0"/>
              </a:rPr>
              <a:t>labore</a:t>
            </a:r>
            <a:r>
              <a:rPr lang="en-US" b="0" noProof="0" dirty="0">
                <a:solidFill>
                  <a:srgbClr val="111111"/>
                </a:solidFill>
                <a:latin typeface="Arial" panose="020B0604020202020204" pitchFamily="34" charset="0"/>
                <a:cs typeface="Arial" panose="020B0604020202020204" pitchFamily="34" charset="0"/>
              </a:rPr>
              <a:t> et dolore magna </a:t>
            </a:r>
            <a:r>
              <a:rPr lang="en-US" b="0" noProof="0" dirty="0" err="1">
                <a:solidFill>
                  <a:srgbClr val="111111"/>
                </a:solidFill>
                <a:latin typeface="Arial" panose="020B0604020202020204" pitchFamily="34" charset="0"/>
                <a:cs typeface="Arial" panose="020B0604020202020204" pitchFamily="34" charset="0"/>
              </a:rPr>
              <a:t>aliquyam</a:t>
            </a:r>
            <a:r>
              <a:rPr lang="en-US" b="0" noProof="0" dirty="0">
                <a:solidFill>
                  <a:srgbClr val="111111"/>
                </a:solidFill>
                <a:latin typeface="Arial" panose="020B0604020202020204" pitchFamily="34" charset="0"/>
                <a:cs typeface="Arial" panose="020B0604020202020204" pitchFamily="34" charset="0"/>
              </a:rPr>
              <a:t> </a:t>
            </a:r>
            <a:r>
              <a:rPr lang="en-US" b="0" noProof="0" dirty="0" err="1">
                <a:solidFill>
                  <a:srgbClr val="111111"/>
                </a:solidFill>
                <a:latin typeface="Arial" panose="020B0604020202020204" pitchFamily="34" charset="0"/>
                <a:cs typeface="Arial" panose="020B0604020202020204" pitchFamily="34" charset="0"/>
              </a:rPr>
              <a:t>erat</a:t>
            </a:r>
            <a:r>
              <a:rPr lang="en-US" b="0" noProof="0" dirty="0">
                <a:solidFill>
                  <a:srgbClr val="111111"/>
                </a:solidFill>
                <a:latin typeface="Arial" panose="020B0604020202020204" pitchFamily="34" charset="0"/>
                <a:cs typeface="Arial" panose="020B0604020202020204" pitchFamily="34" charset="0"/>
              </a:rPr>
              <a:t>, sed diam </a:t>
            </a:r>
            <a:r>
              <a:rPr lang="en-US" b="0" noProof="0" dirty="0" err="1">
                <a:solidFill>
                  <a:srgbClr val="111111"/>
                </a:solidFill>
                <a:latin typeface="Arial" panose="020B0604020202020204" pitchFamily="34" charset="0"/>
                <a:cs typeface="Arial" panose="020B0604020202020204" pitchFamily="34" charset="0"/>
              </a:rPr>
              <a:t>voluptua</a:t>
            </a:r>
            <a:r>
              <a:rPr lang="en-US" b="0" noProof="0" dirty="0">
                <a:solidFill>
                  <a:srgbClr val="111111"/>
                </a:solidFill>
                <a:latin typeface="Arial" panose="020B0604020202020204" pitchFamily="34" charset="0"/>
                <a:cs typeface="Arial" panose="020B0604020202020204" pitchFamily="34" charset="0"/>
              </a:rPr>
              <a:t>.</a:t>
            </a:r>
          </a:p>
        </p:txBody>
      </p:sp>
      <p:sp>
        <p:nvSpPr>
          <p:cNvPr id="6" name="Diagrammplatzhalter 5">
            <a:extLst>
              <a:ext uri="{FF2B5EF4-FFF2-40B4-BE49-F238E27FC236}">
                <a16:creationId xmlns:a16="http://schemas.microsoft.com/office/drawing/2014/main" id="{540E5B59-E8F9-BA4F-88D6-96660139C9CF}"/>
              </a:ext>
            </a:extLst>
          </p:cNvPr>
          <p:cNvSpPr>
            <a:spLocks noGrp="1"/>
          </p:cNvSpPr>
          <p:nvPr>
            <p:ph type="chart" sz="quarter" idx="18"/>
          </p:nvPr>
        </p:nvSpPr>
        <p:spPr>
          <a:xfrm>
            <a:off x="1957388" y="1728000"/>
            <a:ext cx="8010000" cy="3240000"/>
          </a:xfrm>
          <a:prstGeom prst="rect">
            <a:avLst/>
          </a:prstGeom>
        </p:spPr>
        <p:txBody>
          <a:bodyPr/>
          <a:lstStyle>
            <a:lvl1pPr marL="0" marR="0" indent="0" algn="l" defTabSz="914400" rtl="0" eaLnBrk="1" fontAlgn="auto" latinLnBrk="0" hangingPunct="1">
              <a:lnSpc>
                <a:spcPct val="100000"/>
              </a:lnSpc>
              <a:spcBef>
                <a:spcPts val="0"/>
              </a:spcBef>
              <a:spcAft>
                <a:spcPts val="2200"/>
              </a:spcAft>
              <a:buClrTx/>
              <a:buSzTx/>
              <a:buFont typeface="Arial" panose="020B0604020202020204" pitchFamily="34" charset="0"/>
              <a:buNone/>
              <a:tabLst/>
              <a:defRPr/>
            </a:lvl1pPr>
          </a:lstStyle>
          <a:p>
            <a:pPr marL="0" marR="0" lvl="0" indent="0" algn="l" defTabSz="914400" rtl="0" eaLnBrk="1" fontAlgn="auto" latinLnBrk="0" hangingPunct="1">
              <a:lnSpc>
                <a:spcPct val="100000"/>
              </a:lnSpc>
              <a:spcBef>
                <a:spcPts val="0"/>
              </a:spcBef>
              <a:spcAft>
                <a:spcPts val="2200"/>
              </a:spcAft>
              <a:buClrTx/>
              <a:buSzTx/>
              <a:buFont typeface="Arial" panose="020B0604020202020204" pitchFamily="34" charset="0"/>
              <a:buNone/>
              <a:tabLst/>
              <a:defRPr/>
            </a:pPr>
            <a:r>
              <a:rPr lang="en-US"/>
              <a:t>Diagram</a:t>
            </a:r>
          </a:p>
        </p:txBody>
      </p:sp>
      <p:sp>
        <p:nvSpPr>
          <p:cNvPr id="8" name="Textplatzhalter 2">
            <a:extLst>
              <a:ext uri="{FF2B5EF4-FFF2-40B4-BE49-F238E27FC236}">
                <a16:creationId xmlns:a16="http://schemas.microsoft.com/office/drawing/2014/main" id="{9114A13B-2BA1-274A-AF18-DF4AA7FDDB78}"/>
              </a:ext>
            </a:extLst>
          </p:cNvPr>
          <p:cNvSpPr>
            <a:spLocks noGrp="1"/>
          </p:cNvSpPr>
          <p:nvPr>
            <p:ph type="body" sz="quarter" idx="19" hasCustomPrompt="1"/>
          </p:nvPr>
        </p:nvSpPr>
        <p:spPr>
          <a:xfrm>
            <a:off x="713497" y="1104680"/>
            <a:ext cx="9360000" cy="402291"/>
          </a:xfrm>
          <a:prstGeom prst="rect">
            <a:avLst/>
          </a:prstGeom>
        </p:spPr>
        <p:txBody>
          <a:bodyPr tIns="46800" rIns="90000" bIns="46800">
            <a:spAutoFit/>
          </a:bodyPr>
          <a:lstStyle>
            <a:lvl1pPr>
              <a:defRPr sz="2000"/>
            </a:lvl1pPr>
          </a:lstStyle>
          <a:p>
            <a:pPr lvl="0"/>
            <a:r>
              <a:rPr lang="en-US" noProof="0" dirty="0" err="1"/>
              <a:t>Subheadline</a:t>
            </a:r>
            <a:r>
              <a:rPr lang="en-US" noProof="0" dirty="0"/>
              <a:t> 20 Pt Arial</a:t>
            </a:r>
          </a:p>
        </p:txBody>
      </p:sp>
    </p:spTree>
    <p:extLst>
      <p:ext uri="{BB962C8B-B14F-4D97-AF65-F5344CB8AC3E}">
        <p14:creationId xmlns:p14="http://schemas.microsoft.com/office/powerpoint/2010/main" val="3769892152"/>
      </p:ext>
    </p:extLst>
  </p:cSld>
  <p:clrMapOvr>
    <a:masterClrMapping/>
  </p:clrMapOvr>
  <p:extLst>
    <p:ext uri="{DCECCB84-F9BA-43D5-87BE-67443E8EF086}">
      <p15:sldGuideLst xmlns:p15="http://schemas.microsoft.com/office/powerpoint/2012/main">
        <p15:guide id="1" pos="3840">
          <p15:clr>
            <a:srgbClr val="FBAE40"/>
          </p15:clr>
        </p15:guide>
        <p15:guide id="2" pos="523">
          <p15:clr>
            <a:srgbClr val="FBAE40"/>
          </p15:clr>
        </p15:guide>
        <p15:guide id="3" pos="869">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slide #16">
    <p:spTree>
      <p:nvGrpSpPr>
        <p:cNvPr id="1" name=""/>
        <p:cNvGrpSpPr/>
        <p:nvPr/>
      </p:nvGrpSpPr>
      <p:grpSpPr>
        <a:xfrm>
          <a:off x="0" y="0"/>
          <a:ext cx="0" cy="0"/>
          <a:chOff x="0" y="0"/>
          <a:chExt cx="0" cy="0"/>
        </a:xfrm>
      </p:grpSpPr>
      <p:pic>
        <p:nvPicPr>
          <p:cNvPr id="42" name="Grafik 41">
            <a:extLst>
              <a:ext uri="{FF2B5EF4-FFF2-40B4-BE49-F238E27FC236}">
                <a16:creationId xmlns:a16="http://schemas.microsoft.com/office/drawing/2014/main" id="{7F1627A7-9073-AA4B-B5CF-AA39DC1CBBC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878134" y="6191238"/>
            <a:ext cx="1531988" cy="117365"/>
          </a:xfrm>
          <a:prstGeom prst="rect">
            <a:avLst/>
          </a:prstGeom>
        </p:spPr>
      </p:pic>
      <p:sp>
        <p:nvSpPr>
          <p:cNvPr id="43" name="Textplatzhalter 4">
            <a:extLst>
              <a:ext uri="{FF2B5EF4-FFF2-40B4-BE49-F238E27FC236}">
                <a16:creationId xmlns:a16="http://schemas.microsoft.com/office/drawing/2014/main" id="{B533636E-8B53-8C40-A05D-8583880CEEF6}"/>
              </a:ext>
            </a:extLst>
          </p:cNvPr>
          <p:cNvSpPr>
            <a:spLocks noGrp="1"/>
          </p:cNvSpPr>
          <p:nvPr>
            <p:ph type="body" sz="quarter" idx="10" hasCustomPrompt="1"/>
          </p:nvPr>
        </p:nvSpPr>
        <p:spPr>
          <a:xfrm>
            <a:off x="713497" y="461098"/>
            <a:ext cx="10080000" cy="584775"/>
          </a:xfrm>
          <a:prstGeom prst="rect">
            <a:avLst/>
          </a:prstGeom>
        </p:spPr>
        <p:txBody>
          <a:bodyPr lIns="90000">
            <a:spAutoFit/>
          </a:bodyPr>
          <a:lstStyle>
            <a:lvl1pPr>
              <a:spcAft>
                <a:spcPts val="0"/>
              </a:spcAft>
              <a:defRPr sz="3200">
                <a:solidFill>
                  <a:schemeClr val="tx1"/>
                </a:solidFill>
              </a:defRPr>
            </a:lvl1pPr>
          </a:lstStyle>
          <a:p>
            <a:r>
              <a:rPr lang="en-US" sz="3200" noProof="0">
                <a:solidFill>
                  <a:srgbClr val="111111"/>
                </a:solidFill>
                <a:latin typeface="Arial" panose="020B0604020202020204" pitchFamily="34" charset="0"/>
                <a:cs typeface="Arial" panose="020B0604020202020204" pitchFamily="34" charset="0"/>
              </a:rPr>
              <a:t>One column text slide, 32 pt headline</a:t>
            </a:r>
          </a:p>
        </p:txBody>
      </p:sp>
      <p:sp>
        <p:nvSpPr>
          <p:cNvPr id="17" name="Textplatzhalter 4">
            <a:extLst>
              <a:ext uri="{FF2B5EF4-FFF2-40B4-BE49-F238E27FC236}">
                <a16:creationId xmlns:a16="http://schemas.microsoft.com/office/drawing/2014/main" id="{6A657EC6-27A0-D243-A4FB-4C1EF97CE219}"/>
              </a:ext>
            </a:extLst>
          </p:cNvPr>
          <p:cNvSpPr>
            <a:spLocks noGrp="1"/>
          </p:cNvSpPr>
          <p:nvPr>
            <p:ph type="body" sz="quarter" idx="14" hasCustomPrompt="1"/>
          </p:nvPr>
        </p:nvSpPr>
        <p:spPr>
          <a:xfrm>
            <a:off x="1958135" y="5508000"/>
            <a:ext cx="7200000" cy="585610"/>
          </a:xfrm>
          <a:prstGeom prst="rect">
            <a:avLst/>
          </a:prstGeom>
        </p:spPr>
        <p:txBody>
          <a:bodyPr lIns="90000">
            <a:spAutoFit/>
          </a:bodyPr>
          <a:lstStyle>
            <a:lvl1pPr>
              <a:spcAft>
                <a:spcPts val="0"/>
              </a:spcAft>
              <a:defRPr sz="1400">
                <a:solidFill>
                  <a:schemeClr val="tx1"/>
                </a:solidFill>
              </a:defRPr>
            </a:lvl1pPr>
          </a:lstStyle>
          <a:p>
            <a:pPr>
              <a:lnSpc>
                <a:spcPct val="120000"/>
              </a:lnSpc>
            </a:pPr>
            <a:r>
              <a:rPr lang="en-US" b="0" noProof="0">
                <a:solidFill>
                  <a:srgbClr val="111111"/>
                </a:solidFill>
                <a:latin typeface="Arial" panose="020B0604020202020204" pitchFamily="34" charset="0"/>
                <a:cs typeface="Arial" panose="020B0604020202020204" pitchFamily="34" charset="0"/>
              </a:rPr>
              <a:t>Abstract 14 Pt Lorem ipsum dolor sit amet, consetetur sadipscing elitr, sed diam nonumy eirmod tempor invidunt ut labore et dolore magna aliquyam erat, sed diam voluptua.</a:t>
            </a:r>
          </a:p>
        </p:txBody>
      </p:sp>
      <p:sp>
        <p:nvSpPr>
          <p:cNvPr id="10" name="Textplatzhalter 2">
            <a:extLst>
              <a:ext uri="{FF2B5EF4-FFF2-40B4-BE49-F238E27FC236}">
                <a16:creationId xmlns:a16="http://schemas.microsoft.com/office/drawing/2014/main" id="{45107FF4-EA8E-2045-9EF5-861096AA0DCA}"/>
              </a:ext>
            </a:extLst>
          </p:cNvPr>
          <p:cNvSpPr>
            <a:spLocks noGrp="1"/>
          </p:cNvSpPr>
          <p:nvPr>
            <p:ph type="body" sz="quarter" idx="15" hasCustomPrompt="1"/>
          </p:nvPr>
        </p:nvSpPr>
        <p:spPr>
          <a:xfrm>
            <a:off x="713497" y="1104680"/>
            <a:ext cx="9360000" cy="402291"/>
          </a:xfrm>
          <a:prstGeom prst="rect">
            <a:avLst/>
          </a:prstGeom>
        </p:spPr>
        <p:txBody>
          <a:bodyPr tIns="46800" rIns="90000" bIns="46800">
            <a:spAutoFit/>
          </a:bodyPr>
          <a:lstStyle>
            <a:lvl1pPr>
              <a:defRPr sz="2000"/>
            </a:lvl1pPr>
          </a:lstStyle>
          <a:p>
            <a:pPr lvl="0"/>
            <a:r>
              <a:rPr lang="en-US" noProof="0" dirty="0" err="1"/>
              <a:t>Subheadline</a:t>
            </a:r>
            <a:r>
              <a:rPr lang="en-US" noProof="0" dirty="0"/>
              <a:t> 20 Pt Arial</a:t>
            </a:r>
          </a:p>
        </p:txBody>
      </p:sp>
      <p:sp>
        <p:nvSpPr>
          <p:cNvPr id="11" name="Bildplatzhalter 19">
            <a:extLst>
              <a:ext uri="{FF2B5EF4-FFF2-40B4-BE49-F238E27FC236}">
                <a16:creationId xmlns:a16="http://schemas.microsoft.com/office/drawing/2014/main" id="{DC8F5FD1-6DB8-B04E-9325-5F966E905033}"/>
              </a:ext>
            </a:extLst>
          </p:cNvPr>
          <p:cNvSpPr>
            <a:spLocks noGrp="1"/>
          </p:cNvSpPr>
          <p:nvPr>
            <p:ph type="pic" sz="quarter" idx="16" hasCustomPrompt="1"/>
          </p:nvPr>
        </p:nvSpPr>
        <p:spPr>
          <a:xfrm>
            <a:off x="1767600" y="1903006"/>
            <a:ext cx="8653670" cy="3204204"/>
          </a:xfrm>
          <a:prstGeom prst="rect">
            <a:avLst/>
          </a:prstGeom>
          <a:pattFill prst="wdDnDiag">
            <a:fgClr>
              <a:schemeClr val="bg1">
                <a:lumMod val="85000"/>
              </a:schemeClr>
            </a:fgClr>
            <a:bgClr>
              <a:schemeClr val="bg1"/>
            </a:bgClr>
          </a:pattFill>
        </p:spPr>
        <p:txBody>
          <a:bodyPr lIns="90000"/>
          <a:lstStyle>
            <a:lvl1pPr>
              <a:defRPr b="0"/>
            </a:lvl1pPr>
          </a:lstStyle>
          <a:p>
            <a:r>
              <a:rPr lang="en-US" noProof="0"/>
              <a:t>Placeholder</a:t>
            </a:r>
          </a:p>
        </p:txBody>
      </p:sp>
    </p:spTree>
    <p:extLst>
      <p:ext uri="{BB962C8B-B14F-4D97-AF65-F5344CB8AC3E}">
        <p14:creationId xmlns:p14="http://schemas.microsoft.com/office/powerpoint/2010/main" val="1991378767"/>
      </p:ext>
    </p:extLst>
  </p:cSld>
  <p:clrMapOvr>
    <a:masterClrMapping/>
  </p:clrMapOvr>
  <p:extLst>
    <p:ext uri="{DCECCB84-F9BA-43D5-87BE-67443E8EF086}">
      <p15:sldGuideLst xmlns:p15="http://schemas.microsoft.com/office/powerpoint/2012/main">
        <p15:guide id="1" pos="3840" userDrawn="1">
          <p15:clr>
            <a:srgbClr val="FBAE40"/>
          </p15:clr>
        </p15:guide>
        <p15:guide id="2" pos="523" userDrawn="1">
          <p15:clr>
            <a:srgbClr val="FBAE40"/>
          </p15:clr>
        </p15:guide>
        <p15:guide id="3" pos="869"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slide #17">
    <p:spTree>
      <p:nvGrpSpPr>
        <p:cNvPr id="1" name=""/>
        <p:cNvGrpSpPr/>
        <p:nvPr/>
      </p:nvGrpSpPr>
      <p:grpSpPr>
        <a:xfrm>
          <a:off x="0" y="0"/>
          <a:ext cx="0" cy="0"/>
          <a:chOff x="0" y="0"/>
          <a:chExt cx="0" cy="0"/>
        </a:xfrm>
      </p:grpSpPr>
      <p:sp>
        <p:nvSpPr>
          <p:cNvPr id="30" name="Bildplatzhalter 19">
            <a:extLst>
              <a:ext uri="{FF2B5EF4-FFF2-40B4-BE49-F238E27FC236}">
                <a16:creationId xmlns:a16="http://schemas.microsoft.com/office/drawing/2014/main" id="{137FFCE8-E361-9A4D-9166-782A7ADDDBAF}"/>
              </a:ext>
            </a:extLst>
          </p:cNvPr>
          <p:cNvSpPr>
            <a:spLocks noGrp="1" noChangeAspect="1"/>
          </p:cNvSpPr>
          <p:nvPr>
            <p:ph type="pic" sz="quarter" idx="20" hasCustomPrompt="1"/>
          </p:nvPr>
        </p:nvSpPr>
        <p:spPr>
          <a:xfrm>
            <a:off x="8357584" y="2199854"/>
            <a:ext cx="2458800" cy="2458294"/>
          </a:xfrm>
          <a:prstGeom prst="rect">
            <a:avLst/>
          </a:prstGeom>
          <a:pattFill prst="wdDnDiag">
            <a:fgClr>
              <a:schemeClr val="bg1">
                <a:lumMod val="85000"/>
              </a:schemeClr>
            </a:fgClr>
            <a:bgClr>
              <a:schemeClr val="bg1"/>
            </a:bgClr>
          </a:pattFill>
        </p:spPr>
        <p:txBody>
          <a:bodyPr/>
          <a:lstStyle>
            <a:lvl1pPr marL="0" marR="0" indent="0" algn="l" defTabSz="914400" rtl="0" eaLnBrk="1" fontAlgn="auto" latinLnBrk="0" hangingPunct="1">
              <a:lnSpc>
                <a:spcPct val="100000"/>
              </a:lnSpc>
              <a:spcBef>
                <a:spcPts val="0"/>
              </a:spcBef>
              <a:spcAft>
                <a:spcPts val="2200"/>
              </a:spcAft>
              <a:buClrTx/>
              <a:buSzTx/>
              <a:buFont typeface="Arial" panose="020B0604020202020204" pitchFamily="34" charset="0"/>
              <a:buNone/>
              <a:tabLst/>
              <a:defRPr sz="1100" b="0" baseline="0"/>
            </a:lvl1pPr>
          </a:lstStyle>
          <a:p>
            <a:pPr marL="0" marR="0" lvl="0" indent="0" algn="l" defTabSz="914400" rtl="0" eaLnBrk="1" fontAlgn="auto" latinLnBrk="0" hangingPunct="1">
              <a:lnSpc>
                <a:spcPct val="100000"/>
              </a:lnSpc>
              <a:spcBef>
                <a:spcPts val="0"/>
              </a:spcBef>
              <a:spcAft>
                <a:spcPts val="2200"/>
              </a:spcAft>
              <a:buClrTx/>
              <a:buSzTx/>
              <a:buFont typeface="Arial" panose="020B0604020202020204" pitchFamily="34" charset="0"/>
              <a:buNone/>
              <a:tabLst/>
              <a:defRPr/>
            </a:pPr>
            <a:r>
              <a:rPr lang="en-US" noProof="0"/>
              <a:t>Placeholder</a:t>
            </a:r>
          </a:p>
        </p:txBody>
      </p:sp>
      <p:sp>
        <p:nvSpPr>
          <p:cNvPr id="28" name="Bildplatzhalter 19">
            <a:extLst>
              <a:ext uri="{FF2B5EF4-FFF2-40B4-BE49-F238E27FC236}">
                <a16:creationId xmlns:a16="http://schemas.microsoft.com/office/drawing/2014/main" id="{36054059-6278-AF48-AC09-BA2E3EEE6BCB}"/>
              </a:ext>
            </a:extLst>
          </p:cNvPr>
          <p:cNvSpPr>
            <a:spLocks noGrp="1" noChangeAspect="1"/>
          </p:cNvSpPr>
          <p:nvPr>
            <p:ph type="pic" sz="quarter" idx="14" hasCustomPrompt="1"/>
          </p:nvPr>
        </p:nvSpPr>
        <p:spPr>
          <a:xfrm>
            <a:off x="1138410" y="2199854"/>
            <a:ext cx="2458800" cy="2458294"/>
          </a:xfrm>
          <a:prstGeom prst="rect">
            <a:avLst/>
          </a:prstGeom>
          <a:pattFill prst="wdDnDiag">
            <a:fgClr>
              <a:schemeClr val="bg1">
                <a:lumMod val="85000"/>
              </a:schemeClr>
            </a:fgClr>
            <a:bgClr>
              <a:schemeClr val="bg1"/>
            </a:bgClr>
          </a:pattFill>
        </p:spPr>
        <p:txBody>
          <a:bodyPr/>
          <a:lstStyle>
            <a:lvl1pPr>
              <a:defRPr sz="1100" b="0" baseline="0"/>
            </a:lvl1pPr>
          </a:lstStyle>
          <a:p>
            <a:r>
              <a:rPr lang="en-US" noProof="0"/>
              <a:t>Placeholder</a:t>
            </a:r>
          </a:p>
        </p:txBody>
      </p:sp>
      <p:sp>
        <p:nvSpPr>
          <p:cNvPr id="29" name="Bildplatzhalter 19">
            <a:extLst>
              <a:ext uri="{FF2B5EF4-FFF2-40B4-BE49-F238E27FC236}">
                <a16:creationId xmlns:a16="http://schemas.microsoft.com/office/drawing/2014/main" id="{6AAF557B-74EE-C64E-A38B-2FF5671BEFE6}"/>
              </a:ext>
            </a:extLst>
          </p:cNvPr>
          <p:cNvSpPr>
            <a:spLocks noGrp="1" noChangeAspect="1"/>
          </p:cNvSpPr>
          <p:nvPr>
            <p:ph type="pic" sz="quarter" idx="19" hasCustomPrompt="1"/>
          </p:nvPr>
        </p:nvSpPr>
        <p:spPr>
          <a:xfrm>
            <a:off x="4766704" y="2199854"/>
            <a:ext cx="2458800" cy="2458294"/>
          </a:xfrm>
          <a:prstGeom prst="rect">
            <a:avLst/>
          </a:prstGeom>
          <a:pattFill prst="wdDnDiag">
            <a:fgClr>
              <a:schemeClr val="bg1">
                <a:lumMod val="85000"/>
              </a:schemeClr>
            </a:fgClr>
            <a:bgClr>
              <a:schemeClr val="bg1"/>
            </a:bgClr>
          </a:pattFill>
        </p:spPr>
        <p:txBody>
          <a:bodyPr/>
          <a:lstStyle>
            <a:lvl1pPr>
              <a:defRPr sz="1100" b="0" baseline="0"/>
            </a:lvl1pPr>
          </a:lstStyle>
          <a:p>
            <a:r>
              <a:rPr lang="en-US" noProof="0"/>
              <a:t>Placeholder</a:t>
            </a:r>
          </a:p>
        </p:txBody>
      </p:sp>
      <p:sp>
        <p:nvSpPr>
          <p:cNvPr id="43" name="Textplatzhalter 4">
            <a:extLst>
              <a:ext uri="{FF2B5EF4-FFF2-40B4-BE49-F238E27FC236}">
                <a16:creationId xmlns:a16="http://schemas.microsoft.com/office/drawing/2014/main" id="{B533636E-8B53-8C40-A05D-8583880CEEF6}"/>
              </a:ext>
            </a:extLst>
          </p:cNvPr>
          <p:cNvSpPr>
            <a:spLocks noGrp="1"/>
          </p:cNvSpPr>
          <p:nvPr>
            <p:ph type="body" sz="quarter" idx="10" hasCustomPrompt="1"/>
          </p:nvPr>
        </p:nvSpPr>
        <p:spPr>
          <a:xfrm>
            <a:off x="713497" y="461098"/>
            <a:ext cx="10080000" cy="584775"/>
          </a:xfrm>
          <a:prstGeom prst="rect">
            <a:avLst/>
          </a:prstGeom>
        </p:spPr>
        <p:txBody>
          <a:bodyPr lIns="90000">
            <a:spAutoFit/>
          </a:bodyPr>
          <a:lstStyle>
            <a:lvl1pPr>
              <a:spcAft>
                <a:spcPts val="0"/>
              </a:spcAft>
              <a:defRPr sz="3200">
                <a:solidFill>
                  <a:schemeClr val="tx1"/>
                </a:solidFill>
              </a:defRPr>
            </a:lvl1pPr>
          </a:lstStyle>
          <a:p>
            <a:r>
              <a:rPr lang="en-US" sz="3200" noProof="0">
                <a:solidFill>
                  <a:srgbClr val="111111"/>
                </a:solidFill>
                <a:latin typeface="Arial" panose="020B0604020202020204" pitchFamily="34" charset="0"/>
                <a:cs typeface="Arial" panose="020B0604020202020204" pitchFamily="34" charset="0"/>
              </a:rPr>
              <a:t>One column text slide, 32 pt headline</a:t>
            </a:r>
          </a:p>
        </p:txBody>
      </p:sp>
      <p:sp>
        <p:nvSpPr>
          <p:cNvPr id="10" name="Foliennummernplatzhalter 6">
            <a:extLst>
              <a:ext uri="{FF2B5EF4-FFF2-40B4-BE49-F238E27FC236}">
                <a16:creationId xmlns:a16="http://schemas.microsoft.com/office/drawing/2014/main" id="{10DEBCF6-3C7F-634F-94BE-0C918B03490A}"/>
              </a:ext>
            </a:extLst>
          </p:cNvPr>
          <p:cNvSpPr txBox="1">
            <a:spLocks/>
          </p:cNvSpPr>
          <p:nvPr userDrawn="1"/>
        </p:nvSpPr>
        <p:spPr>
          <a:xfrm>
            <a:off x="832028" y="6334321"/>
            <a:ext cx="180000" cy="136383"/>
          </a:xfrm>
          <a:prstGeom prst="rect">
            <a:avLst/>
          </a:prstGeom>
        </p:spPr>
        <p:txBody>
          <a:bodyPr vert="horz" lIns="0" tIns="0" rIns="0" bIns="0" rtlCol="0" anchor="ctr" anchorCtr="0"/>
          <a:lstStyle>
            <a:defPPr>
              <a:defRPr lang="en-US"/>
            </a:defPPr>
            <a:lvl1pPr marL="0" algn="l" defTabSz="457200" rtl="0" eaLnBrk="1" latinLnBrk="0" hangingPunct="1">
              <a:defRPr lang="en-US" sz="600" b="1" kern="1200" smtClean="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sz="800" b="0" noProof="0">
              <a:solidFill>
                <a:srgbClr val="111111"/>
              </a:solidFill>
              <a:latin typeface="Arial" panose="020B0604020202020204" pitchFamily="34" charset="0"/>
              <a:cs typeface="Arial" panose="020B0604020202020204" pitchFamily="34" charset="0"/>
            </a:endParaRPr>
          </a:p>
        </p:txBody>
      </p:sp>
      <p:pic>
        <p:nvPicPr>
          <p:cNvPr id="24" name="Grafik 23">
            <a:extLst>
              <a:ext uri="{FF2B5EF4-FFF2-40B4-BE49-F238E27FC236}">
                <a16:creationId xmlns:a16="http://schemas.microsoft.com/office/drawing/2014/main" id="{40C45258-AAD8-E741-9364-58A0E39EFBC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878134" y="6191238"/>
            <a:ext cx="1531988" cy="117365"/>
          </a:xfrm>
          <a:prstGeom prst="rect">
            <a:avLst/>
          </a:prstGeom>
        </p:spPr>
      </p:pic>
      <p:sp>
        <p:nvSpPr>
          <p:cNvPr id="3" name="Textplatzhalter 2">
            <a:extLst>
              <a:ext uri="{FF2B5EF4-FFF2-40B4-BE49-F238E27FC236}">
                <a16:creationId xmlns:a16="http://schemas.microsoft.com/office/drawing/2014/main" id="{F6D46AF4-F087-2342-BA13-88747353557A}"/>
              </a:ext>
            </a:extLst>
          </p:cNvPr>
          <p:cNvSpPr>
            <a:spLocks noGrp="1"/>
          </p:cNvSpPr>
          <p:nvPr>
            <p:ph type="body" sz="quarter" idx="21" hasCustomPrompt="1"/>
          </p:nvPr>
        </p:nvSpPr>
        <p:spPr>
          <a:xfrm>
            <a:off x="1287557" y="5040000"/>
            <a:ext cx="2160000" cy="284162"/>
          </a:xfrm>
          <a:prstGeom prst="rect">
            <a:avLst/>
          </a:prstGeom>
        </p:spPr>
        <p:txBody>
          <a:bodyPr wrap="square">
            <a:spAutoFit/>
          </a:bodyPr>
          <a:lstStyle>
            <a:lvl1pPr algn="ctr">
              <a:spcAft>
                <a:spcPts val="0"/>
              </a:spcAft>
              <a:defRPr sz="1200"/>
            </a:lvl1pPr>
          </a:lstStyle>
          <a:p>
            <a:pPr lvl="0"/>
            <a:r>
              <a:rPr lang="en-US" dirty="0"/>
              <a:t>Topic/illustration title</a:t>
            </a:r>
          </a:p>
        </p:txBody>
      </p:sp>
      <p:sp>
        <p:nvSpPr>
          <p:cNvPr id="14" name="Textplatzhalter 2">
            <a:extLst>
              <a:ext uri="{FF2B5EF4-FFF2-40B4-BE49-F238E27FC236}">
                <a16:creationId xmlns:a16="http://schemas.microsoft.com/office/drawing/2014/main" id="{C48CF33F-D9DD-B344-BFD7-F3B15645BBD1}"/>
              </a:ext>
            </a:extLst>
          </p:cNvPr>
          <p:cNvSpPr>
            <a:spLocks noGrp="1"/>
          </p:cNvSpPr>
          <p:nvPr>
            <p:ph type="body" sz="quarter" idx="22" hasCustomPrompt="1"/>
          </p:nvPr>
        </p:nvSpPr>
        <p:spPr>
          <a:xfrm>
            <a:off x="4917600" y="5040000"/>
            <a:ext cx="2160000" cy="284162"/>
          </a:xfrm>
          <a:prstGeom prst="rect">
            <a:avLst/>
          </a:prstGeom>
        </p:spPr>
        <p:txBody>
          <a:bodyPr wrap="square">
            <a:spAutoFit/>
          </a:bodyPr>
          <a:lstStyle>
            <a:lvl1pPr algn="ctr">
              <a:spcAft>
                <a:spcPts val="0"/>
              </a:spcAft>
              <a:defRPr sz="1200"/>
            </a:lvl1pPr>
          </a:lstStyle>
          <a:p>
            <a:pPr lvl="0"/>
            <a:r>
              <a:rPr lang="en-US" dirty="0"/>
              <a:t>Topic/illustration title</a:t>
            </a:r>
          </a:p>
        </p:txBody>
      </p:sp>
      <p:sp>
        <p:nvSpPr>
          <p:cNvPr id="15" name="Textplatzhalter 2">
            <a:extLst>
              <a:ext uri="{FF2B5EF4-FFF2-40B4-BE49-F238E27FC236}">
                <a16:creationId xmlns:a16="http://schemas.microsoft.com/office/drawing/2014/main" id="{FE0DB153-91A8-F04A-9F88-5BE8111FC802}"/>
              </a:ext>
            </a:extLst>
          </p:cNvPr>
          <p:cNvSpPr>
            <a:spLocks noGrp="1"/>
          </p:cNvSpPr>
          <p:nvPr>
            <p:ph type="body" sz="quarter" idx="23" hasCustomPrompt="1"/>
          </p:nvPr>
        </p:nvSpPr>
        <p:spPr>
          <a:xfrm>
            <a:off x="8506800" y="5040000"/>
            <a:ext cx="2160000" cy="284162"/>
          </a:xfrm>
          <a:prstGeom prst="rect">
            <a:avLst/>
          </a:prstGeom>
        </p:spPr>
        <p:txBody>
          <a:bodyPr wrap="square">
            <a:spAutoFit/>
          </a:bodyPr>
          <a:lstStyle>
            <a:lvl1pPr algn="ctr">
              <a:spcAft>
                <a:spcPts val="0"/>
              </a:spcAft>
              <a:defRPr sz="1200"/>
            </a:lvl1pPr>
          </a:lstStyle>
          <a:p>
            <a:pPr lvl="0"/>
            <a:r>
              <a:rPr lang="en-US" dirty="0"/>
              <a:t>Topic/illustration title</a:t>
            </a:r>
          </a:p>
        </p:txBody>
      </p:sp>
    </p:spTree>
    <p:extLst>
      <p:ext uri="{BB962C8B-B14F-4D97-AF65-F5344CB8AC3E}">
        <p14:creationId xmlns:p14="http://schemas.microsoft.com/office/powerpoint/2010/main" val="41320316"/>
      </p:ext>
    </p:extLst>
  </p:cSld>
  <p:clrMapOvr>
    <a:masterClrMapping/>
  </p:clrMapOvr>
  <p:extLst>
    <p:ext uri="{DCECCB84-F9BA-43D5-87BE-67443E8EF086}">
      <p15:sldGuideLst xmlns:p15="http://schemas.microsoft.com/office/powerpoint/2012/main">
        <p15:guide id="1" pos="3840" userDrawn="1">
          <p15:clr>
            <a:srgbClr val="FBAE40"/>
          </p15:clr>
        </p15:guide>
        <p15:guide id="2" pos="523" userDrawn="1">
          <p15:clr>
            <a:srgbClr val="FBAE40"/>
          </p15:clr>
        </p15:guide>
        <p15:guide id="3" pos="869"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 slide #18">
    <p:spTree>
      <p:nvGrpSpPr>
        <p:cNvPr id="1" name=""/>
        <p:cNvGrpSpPr/>
        <p:nvPr/>
      </p:nvGrpSpPr>
      <p:grpSpPr>
        <a:xfrm>
          <a:off x="0" y="0"/>
          <a:ext cx="0" cy="0"/>
          <a:chOff x="0" y="0"/>
          <a:chExt cx="0" cy="0"/>
        </a:xfrm>
      </p:grpSpPr>
      <p:sp>
        <p:nvSpPr>
          <p:cNvPr id="30" name="Bildplatzhalter 19">
            <a:extLst>
              <a:ext uri="{FF2B5EF4-FFF2-40B4-BE49-F238E27FC236}">
                <a16:creationId xmlns:a16="http://schemas.microsoft.com/office/drawing/2014/main" id="{137FFCE8-E361-9A4D-9166-782A7ADDDBAF}"/>
              </a:ext>
            </a:extLst>
          </p:cNvPr>
          <p:cNvSpPr>
            <a:spLocks noGrp="1" noChangeAspect="1"/>
          </p:cNvSpPr>
          <p:nvPr>
            <p:ph type="pic" sz="quarter" idx="20" hasCustomPrompt="1"/>
          </p:nvPr>
        </p:nvSpPr>
        <p:spPr>
          <a:xfrm>
            <a:off x="8357584" y="2199854"/>
            <a:ext cx="2458800" cy="2458294"/>
          </a:xfrm>
          <a:prstGeom prst="rect">
            <a:avLst/>
          </a:prstGeom>
          <a:pattFill prst="wdDnDiag">
            <a:fgClr>
              <a:schemeClr val="bg1">
                <a:lumMod val="85000"/>
              </a:schemeClr>
            </a:fgClr>
            <a:bgClr>
              <a:schemeClr val="bg1"/>
            </a:bgClr>
          </a:pattFill>
        </p:spPr>
        <p:txBody>
          <a:bodyPr/>
          <a:lstStyle>
            <a:lvl1pPr marL="0" marR="0" indent="0" algn="l" defTabSz="914400" rtl="0" eaLnBrk="1" fontAlgn="auto" latinLnBrk="0" hangingPunct="1">
              <a:lnSpc>
                <a:spcPct val="100000"/>
              </a:lnSpc>
              <a:spcBef>
                <a:spcPts val="0"/>
              </a:spcBef>
              <a:spcAft>
                <a:spcPts val="2200"/>
              </a:spcAft>
              <a:buClrTx/>
              <a:buSzTx/>
              <a:buFont typeface="Arial" panose="020B0604020202020204" pitchFamily="34" charset="0"/>
              <a:buNone/>
              <a:tabLst/>
              <a:defRPr sz="1100" b="0" baseline="0"/>
            </a:lvl1pPr>
          </a:lstStyle>
          <a:p>
            <a:pPr marL="0" marR="0" lvl="0" indent="0" algn="l" defTabSz="914400" rtl="0" eaLnBrk="1" fontAlgn="auto" latinLnBrk="0" hangingPunct="1">
              <a:lnSpc>
                <a:spcPct val="100000"/>
              </a:lnSpc>
              <a:spcBef>
                <a:spcPts val="0"/>
              </a:spcBef>
              <a:spcAft>
                <a:spcPts val="2200"/>
              </a:spcAft>
              <a:buClrTx/>
              <a:buSzTx/>
              <a:buFont typeface="Arial" panose="020B0604020202020204" pitchFamily="34" charset="0"/>
              <a:buNone/>
              <a:tabLst/>
              <a:defRPr/>
            </a:pPr>
            <a:r>
              <a:rPr lang="en-US" noProof="0"/>
              <a:t>Placeholder</a:t>
            </a:r>
          </a:p>
        </p:txBody>
      </p:sp>
      <p:sp>
        <p:nvSpPr>
          <p:cNvPr id="28" name="Bildplatzhalter 19">
            <a:extLst>
              <a:ext uri="{FF2B5EF4-FFF2-40B4-BE49-F238E27FC236}">
                <a16:creationId xmlns:a16="http://schemas.microsoft.com/office/drawing/2014/main" id="{36054059-6278-AF48-AC09-BA2E3EEE6BCB}"/>
              </a:ext>
            </a:extLst>
          </p:cNvPr>
          <p:cNvSpPr>
            <a:spLocks noGrp="1" noChangeAspect="1"/>
          </p:cNvSpPr>
          <p:nvPr>
            <p:ph type="pic" sz="quarter" idx="14" hasCustomPrompt="1"/>
          </p:nvPr>
        </p:nvSpPr>
        <p:spPr>
          <a:xfrm>
            <a:off x="1138410" y="2199854"/>
            <a:ext cx="2458800" cy="2458294"/>
          </a:xfrm>
          <a:prstGeom prst="rect">
            <a:avLst/>
          </a:prstGeom>
          <a:pattFill prst="wdDnDiag">
            <a:fgClr>
              <a:schemeClr val="bg1">
                <a:lumMod val="85000"/>
              </a:schemeClr>
            </a:fgClr>
            <a:bgClr>
              <a:schemeClr val="bg1"/>
            </a:bgClr>
          </a:pattFill>
        </p:spPr>
        <p:txBody>
          <a:bodyPr/>
          <a:lstStyle>
            <a:lvl1pPr>
              <a:defRPr sz="1100" b="0" baseline="0"/>
            </a:lvl1pPr>
          </a:lstStyle>
          <a:p>
            <a:r>
              <a:rPr lang="en-US" noProof="0"/>
              <a:t>Placeholder</a:t>
            </a:r>
          </a:p>
        </p:txBody>
      </p:sp>
      <p:sp>
        <p:nvSpPr>
          <p:cNvPr id="29" name="Bildplatzhalter 19">
            <a:extLst>
              <a:ext uri="{FF2B5EF4-FFF2-40B4-BE49-F238E27FC236}">
                <a16:creationId xmlns:a16="http://schemas.microsoft.com/office/drawing/2014/main" id="{6AAF557B-74EE-C64E-A38B-2FF5671BEFE6}"/>
              </a:ext>
            </a:extLst>
          </p:cNvPr>
          <p:cNvSpPr>
            <a:spLocks noGrp="1" noChangeAspect="1"/>
          </p:cNvSpPr>
          <p:nvPr>
            <p:ph type="pic" sz="quarter" idx="19" hasCustomPrompt="1"/>
          </p:nvPr>
        </p:nvSpPr>
        <p:spPr>
          <a:xfrm>
            <a:off x="4766704" y="2199854"/>
            <a:ext cx="2458800" cy="2458294"/>
          </a:xfrm>
          <a:prstGeom prst="rect">
            <a:avLst/>
          </a:prstGeom>
          <a:pattFill prst="wdDnDiag">
            <a:fgClr>
              <a:schemeClr val="bg1">
                <a:lumMod val="85000"/>
              </a:schemeClr>
            </a:fgClr>
            <a:bgClr>
              <a:schemeClr val="bg1"/>
            </a:bgClr>
          </a:pattFill>
        </p:spPr>
        <p:txBody>
          <a:bodyPr/>
          <a:lstStyle>
            <a:lvl1pPr>
              <a:defRPr sz="1100" b="0" baseline="0"/>
            </a:lvl1pPr>
          </a:lstStyle>
          <a:p>
            <a:r>
              <a:rPr lang="en-US" noProof="0"/>
              <a:t>Placeholder</a:t>
            </a:r>
          </a:p>
        </p:txBody>
      </p:sp>
      <p:sp>
        <p:nvSpPr>
          <p:cNvPr id="43" name="Textplatzhalter 4">
            <a:extLst>
              <a:ext uri="{FF2B5EF4-FFF2-40B4-BE49-F238E27FC236}">
                <a16:creationId xmlns:a16="http://schemas.microsoft.com/office/drawing/2014/main" id="{B533636E-8B53-8C40-A05D-8583880CEEF6}"/>
              </a:ext>
            </a:extLst>
          </p:cNvPr>
          <p:cNvSpPr>
            <a:spLocks noGrp="1"/>
          </p:cNvSpPr>
          <p:nvPr>
            <p:ph type="body" sz="quarter" idx="10" hasCustomPrompt="1"/>
          </p:nvPr>
        </p:nvSpPr>
        <p:spPr>
          <a:xfrm>
            <a:off x="713497" y="461098"/>
            <a:ext cx="10080000" cy="584775"/>
          </a:xfrm>
          <a:prstGeom prst="rect">
            <a:avLst/>
          </a:prstGeom>
        </p:spPr>
        <p:txBody>
          <a:bodyPr lIns="90000">
            <a:spAutoFit/>
          </a:bodyPr>
          <a:lstStyle>
            <a:lvl1pPr>
              <a:spcAft>
                <a:spcPts val="0"/>
              </a:spcAft>
              <a:defRPr sz="3200">
                <a:solidFill>
                  <a:schemeClr val="tx1"/>
                </a:solidFill>
              </a:defRPr>
            </a:lvl1pPr>
          </a:lstStyle>
          <a:p>
            <a:r>
              <a:rPr lang="en-US" sz="3200" noProof="0">
                <a:solidFill>
                  <a:srgbClr val="111111"/>
                </a:solidFill>
                <a:latin typeface="Arial" panose="020B0604020202020204" pitchFamily="34" charset="0"/>
                <a:cs typeface="Arial" panose="020B0604020202020204" pitchFamily="34" charset="0"/>
              </a:rPr>
              <a:t>One column text slide, 32 pt headline</a:t>
            </a:r>
          </a:p>
        </p:txBody>
      </p:sp>
      <p:sp>
        <p:nvSpPr>
          <p:cNvPr id="10" name="Foliennummernplatzhalter 6">
            <a:extLst>
              <a:ext uri="{FF2B5EF4-FFF2-40B4-BE49-F238E27FC236}">
                <a16:creationId xmlns:a16="http://schemas.microsoft.com/office/drawing/2014/main" id="{10DEBCF6-3C7F-634F-94BE-0C918B03490A}"/>
              </a:ext>
            </a:extLst>
          </p:cNvPr>
          <p:cNvSpPr txBox="1">
            <a:spLocks/>
          </p:cNvSpPr>
          <p:nvPr userDrawn="1"/>
        </p:nvSpPr>
        <p:spPr>
          <a:xfrm>
            <a:off x="832028" y="6334321"/>
            <a:ext cx="180000" cy="136383"/>
          </a:xfrm>
          <a:prstGeom prst="rect">
            <a:avLst/>
          </a:prstGeom>
        </p:spPr>
        <p:txBody>
          <a:bodyPr vert="horz" lIns="0" tIns="0" rIns="0" bIns="0" rtlCol="0" anchor="ctr" anchorCtr="0"/>
          <a:lstStyle>
            <a:defPPr>
              <a:defRPr lang="en-US"/>
            </a:defPPr>
            <a:lvl1pPr marL="0" algn="l" defTabSz="457200" rtl="0" eaLnBrk="1" latinLnBrk="0" hangingPunct="1">
              <a:defRPr lang="en-US" sz="600" b="1" kern="1200" smtClean="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sz="800" b="0" noProof="0">
              <a:solidFill>
                <a:srgbClr val="111111"/>
              </a:solidFill>
              <a:latin typeface="Arial" panose="020B0604020202020204" pitchFamily="34" charset="0"/>
              <a:cs typeface="Arial" panose="020B0604020202020204" pitchFamily="34" charset="0"/>
            </a:endParaRPr>
          </a:p>
        </p:txBody>
      </p:sp>
      <p:pic>
        <p:nvPicPr>
          <p:cNvPr id="24" name="Grafik 23">
            <a:extLst>
              <a:ext uri="{FF2B5EF4-FFF2-40B4-BE49-F238E27FC236}">
                <a16:creationId xmlns:a16="http://schemas.microsoft.com/office/drawing/2014/main" id="{40C45258-AAD8-E741-9364-58A0E39EFBC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878134" y="6191238"/>
            <a:ext cx="1531988" cy="117365"/>
          </a:xfrm>
          <a:prstGeom prst="rect">
            <a:avLst/>
          </a:prstGeom>
        </p:spPr>
      </p:pic>
      <p:sp>
        <p:nvSpPr>
          <p:cNvPr id="3" name="Textplatzhalter 2">
            <a:extLst>
              <a:ext uri="{FF2B5EF4-FFF2-40B4-BE49-F238E27FC236}">
                <a16:creationId xmlns:a16="http://schemas.microsoft.com/office/drawing/2014/main" id="{F6D46AF4-F087-2342-BA13-88747353557A}"/>
              </a:ext>
            </a:extLst>
          </p:cNvPr>
          <p:cNvSpPr>
            <a:spLocks noGrp="1"/>
          </p:cNvSpPr>
          <p:nvPr>
            <p:ph type="body" sz="quarter" idx="21" hasCustomPrompt="1"/>
          </p:nvPr>
        </p:nvSpPr>
        <p:spPr>
          <a:xfrm>
            <a:off x="1287557" y="5040000"/>
            <a:ext cx="2160000" cy="284162"/>
          </a:xfrm>
          <a:prstGeom prst="rect">
            <a:avLst/>
          </a:prstGeom>
        </p:spPr>
        <p:txBody>
          <a:bodyPr wrap="square">
            <a:spAutoFit/>
          </a:bodyPr>
          <a:lstStyle>
            <a:lvl1pPr algn="ctr">
              <a:spcAft>
                <a:spcPts val="0"/>
              </a:spcAft>
              <a:defRPr sz="1200"/>
            </a:lvl1pPr>
          </a:lstStyle>
          <a:p>
            <a:pPr lvl="0"/>
            <a:r>
              <a:rPr lang="en-US" dirty="0"/>
              <a:t>Topic/illustration title</a:t>
            </a:r>
          </a:p>
        </p:txBody>
      </p:sp>
      <p:sp>
        <p:nvSpPr>
          <p:cNvPr id="14" name="Textplatzhalter 2">
            <a:extLst>
              <a:ext uri="{FF2B5EF4-FFF2-40B4-BE49-F238E27FC236}">
                <a16:creationId xmlns:a16="http://schemas.microsoft.com/office/drawing/2014/main" id="{C48CF33F-D9DD-B344-BFD7-F3B15645BBD1}"/>
              </a:ext>
            </a:extLst>
          </p:cNvPr>
          <p:cNvSpPr>
            <a:spLocks noGrp="1"/>
          </p:cNvSpPr>
          <p:nvPr>
            <p:ph type="body" sz="quarter" idx="22" hasCustomPrompt="1"/>
          </p:nvPr>
        </p:nvSpPr>
        <p:spPr>
          <a:xfrm>
            <a:off x="4917600" y="5040000"/>
            <a:ext cx="2160000" cy="284162"/>
          </a:xfrm>
          <a:prstGeom prst="rect">
            <a:avLst/>
          </a:prstGeom>
        </p:spPr>
        <p:txBody>
          <a:bodyPr wrap="square">
            <a:spAutoFit/>
          </a:bodyPr>
          <a:lstStyle>
            <a:lvl1pPr algn="ctr">
              <a:spcAft>
                <a:spcPts val="0"/>
              </a:spcAft>
              <a:defRPr sz="1200"/>
            </a:lvl1pPr>
          </a:lstStyle>
          <a:p>
            <a:pPr lvl="0"/>
            <a:r>
              <a:rPr lang="en-US" dirty="0"/>
              <a:t>Topic/illustration title</a:t>
            </a:r>
          </a:p>
        </p:txBody>
      </p:sp>
      <p:sp>
        <p:nvSpPr>
          <p:cNvPr id="15" name="Textplatzhalter 2">
            <a:extLst>
              <a:ext uri="{FF2B5EF4-FFF2-40B4-BE49-F238E27FC236}">
                <a16:creationId xmlns:a16="http://schemas.microsoft.com/office/drawing/2014/main" id="{FE0DB153-91A8-F04A-9F88-5BE8111FC802}"/>
              </a:ext>
            </a:extLst>
          </p:cNvPr>
          <p:cNvSpPr>
            <a:spLocks noGrp="1"/>
          </p:cNvSpPr>
          <p:nvPr>
            <p:ph type="body" sz="quarter" idx="23" hasCustomPrompt="1"/>
          </p:nvPr>
        </p:nvSpPr>
        <p:spPr>
          <a:xfrm>
            <a:off x="8506800" y="5040000"/>
            <a:ext cx="2160000" cy="284162"/>
          </a:xfrm>
          <a:prstGeom prst="rect">
            <a:avLst/>
          </a:prstGeom>
        </p:spPr>
        <p:txBody>
          <a:bodyPr wrap="square">
            <a:spAutoFit/>
          </a:bodyPr>
          <a:lstStyle>
            <a:lvl1pPr algn="ctr">
              <a:spcAft>
                <a:spcPts val="0"/>
              </a:spcAft>
              <a:defRPr sz="1200"/>
            </a:lvl1pPr>
          </a:lstStyle>
          <a:p>
            <a:pPr lvl="0"/>
            <a:r>
              <a:rPr lang="en-US" dirty="0"/>
              <a:t>Topic/illustration title</a:t>
            </a:r>
          </a:p>
        </p:txBody>
      </p:sp>
      <p:sp>
        <p:nvSpPr>
          <p:cNvPr id="11" name="Textplatzhalter 2">
            <a:extLst>
              <a:ext uri="{FF2B5EF4-FFF2-40B4-BE49-F238E27FC236}">
                <a16:creationId xmlns:a16="http://schemas.microsoft.com/office/drawing/2014/main" id="{46248110-6286-2E45-973A-9AF685470382}"/>
              </a:ext>
            </a:extLst>
          </p:cNvPr>
          <p:cNvSpPr>
            <a:spLocks noGrp="1"/>
          </p:cNvSpPr>
          <p:nvPr>
            <p:ph type="body" sz="quarter" idx="15" hasCustomPrompt="1"/>
          </p:nvPr>
        </p:nvSpPr>
        <p:spPr>
          <a:xfrm>
            <a:off x="713497" y="1104680"/>
            <a:ext cx="9360000" cy="402291"/>
          </a:xfrm>
          <a:prstGeom prst="rect">
            <a:avLst/>
          </a:prstGeom>
        </p:spPr>
        <p:txBody>
          <a:bodyPr tIns="46800" rIns="90000" bIns="46800">
            <a:spAutoFit/>
          </a:bodyPr>
          <a:lstStyle>
            <a:lvl1pPr>
              <a:defRPr sz="2000"/>
            </a:lvl1pPr>
          </a:lstStyle>
          <a:p>
            <a:pPr lvl="0"/>
            <a:r>
              <a:rPr lang="en-US" noProof="0" dirty="0" err="1"/>
              <a:t>Subheadline</a:t>
            </a:r>
            <a:r>
              <a:rPr lang="en-US" noProof="0" dirty="0"/>
              <a:t> 20 Pt Arial</a:t>
            </a:r>
          </a:p>
        </p:txBody>
      </p:sp>
    </p:spTree>
    <p:extLst>
      <p:ext uri="{BB962C8B-B14F-4D97-AF65-F5344CB8AC3E}">
        <p14:creationId xmlns:p14="http://schemas.microsoft.com/office/powerpoint/2010/main" val="632101469"/>
      </p:ext>
    </p:extLst>
  </p:cSld>
  <p:clrMapOvr>
    <a:masterClrMapping/>
  </p:clrMapOvr>
  <p:extLst>
    <p:ext uri="{DCECCB84-F9BA-43D5-87BE-67443E8EF086}">
      <p15:sldGuideLst xmlns:p15="http://schemas.microsoft.com/office/powerpoint/2012/main">
        <p15:guide id="1" pos="3840">
          <p15:clr>
            <a:srgbClr val="FBAE40"/>
          </p15:clr>
        </p15:guide>
        <p15:guide id="2" pos="523">
          <p15:clr>
            <a:srgbClr val="FBAE40"/>
          </p15:clr>
        </p15:guide>
        <p15:guide id="3" pos="869">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11" name="Rechteck 1">
            <a:extLst>
              <a:ext uri="{FF2B5EF4-FFF2-40B4-BE49-F238E27FC236}">
                <a16:creationId xmlns:a16="http://schemas.microsoft.com/office/drawing/2014/main" id="{FB4CB80F-34C1-AB4C-A8E5-7543ACEDA890}"/>
              </a:ext>
            </a:extLst>
          </p:cNvPr>
          <p:cNvSpPr/>
          <p:nvPr userDrawn="1"/>
        </p:nvSpPr>
        <p:spPr>
          <a:xfrm>
            <a:off x="0" y="5776"/>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latin typeface="Arial" panose="020B0604020202020204" pitchFamily="34" charset="0"/>
            </a:endParaRPr>
          </a:p>
        </p:txBody>
      </p:sp>
      <p:sp>
        <p:nvSpPr>
          <p:cNvPr id="32" name="Bildplatzhalter 1">
            <a:extLst>
              <a:ext uri="{FF2B5EF4-FFF2-40B4-BE49-F238E27FC236}">
                <a16:creationId xmlns:a16="http://schemas.microsoft.com/office/drawing/2014/main" id="{9D49BAFE-FF4A-864F-872E-79DF8BB685DA}"/>
              </a:ext>
            </a:extLst>
          </p:cNvPr>
          <p:cNvSpPr>
            <a:spLocks noGrp="1"/>
          </p:cNvSpPr>
          <p:nvPr>
            <p:ph type="pic" sz="quarter" idx="17" hasCustomPrompt="1"/>
          </p:nvPr>
        </p:nvSpPr>
        <p:spPr>
          <a:xfrm>
            <a:off x="4592638" y="457200"/>
            <a:ext cx="7599362" cy="6399212"/>
          </a:xfrm>
          <a:prstGeom prst="rect">
            <a:avLst/>
          </a:prstGeom>
          <a:pattFill prst="ltUpDiag">
            <a:fgClr>
              <a:schemeClr val="accent1"/>
            </a:fgClr>
            <a:bgClr>
              <a:schemeClr val="bg1"/>
            </a:bgClr>
          </a:pattFill>
        </p:spPr>
        <p:txBody>
          <a:bodyPr/>
          <a:lstStyle>
            <a:lvl1pPr marL="0" marR="0" indent="0" algn="l" defTabSz="914400" rtl="0" eaLnBrk="1" fontAlgn="auto" latinLnBrk="0" hangingPunct="1">
              <a:lnSpc>
                <a:spcPct val="100000"/>
              </a:lnSpc>
              <a:spcBef>
                <a:spcPts val="0"/>
              </a:spcBef>
              <a:spcAft>
                <a:spcPts val="2200"/>
              </a:spcAft>
              <a:buClrTx/>
              <a:buSzTx/>
              <a:buFont typeface="Arial" panose="020B0604020202020204" pitchFamily="34" charset="0"/>
              <a:buNone/>
              <a:tabLst/>
              <a:defRPr/>
            </a:lvl1pPr>
          </a:lstStyle>
          <a:p>
            <a:pPr marL="0" marR="0" lvl="0" indent="0" algn="l" defTabSz="914400" rtl="0" eaLnBrk="1" fontAlgn="auto" latinLnBrk="0" hangingPunct="1">
              <a:lnSpc>
                <a:spcPct val="100000"/>
              </a:lnSpc>
              <a:spcBef>
                <a:spcPts val="0"/>
              </a:spcBef>
              <a:spcAft>
                <a:spcPts val="2200"/>
              </a:spcAft>
              <a:buClrTx/>
              <a:buSzTx/>
              <a:buFont typeface="Arial" panose="020B0604020202020204" pitchFamily="34" charset="0"/>
              <a:buNone/>
              <a:tabLst/>
              <a:defRPr/>
            </a:pPr>
            <a:r>
              <a:rPr lang="en-US" noProof="0"/>
              <a:t>Placeholder</a:t>
            </a:r>
          </a:p>
        </p:txBody>
      </p:sp>
      <p:sp>
        <p:nvSpPr>
          <p:cNvPr id="24" name="Textplatzhalter 1">
            <a:extLst>
              <a:ext uri="{FF2B5EF4-FFF2-40B4-BE49-F238E27FC236}">
                <a16:creationId xmlns:a16="http://schemas.microsoft.com/office/drawing/2014/main" id="{9A72939E-4C1A-2A49-B8FD-765E64173B26}"/>
              </a:ext>
            </a:extLst>
          </p:cNvPr>
          <p:cNvSpPr>
            <a:spLocks noGrp="1"/>
          </p:cNvSpPr>
          <p:nvPr>
            <p:ph type="body" sz="quarter" idx="10" hasCustomPrompt="1"/>
          </p:nvPr>
        </p:nvSpPr>
        <p:spPr>
          <a:xfrm>
            <a:off x="741600" y="4064400"/>
            <a:ext cx="5400000" cy="523220"/>
          </a:xfrm>
          <a:prstGeom prst="rect">
            <a:avLst/>
          </a:prstGeom>
        </p:spPr>
        <p:txBody>
          <a:bodyPr lIns="90000">
            <a:spAutoFit/>
          </a:bodyPr>
          <a:lstStyle>
            <a:lvl1pPr>
              <a:spcAft>
                <a:spcPts val="0"/>
              </a:spcAft>
              <a:defRPr>
                <a:solidFill>
                  <a:schemeClr val="bg1"/>
                </a:solidFill>
              </a:defRPr>
            </a:lvl1pPr>
          </a:lstStyle>
          <a:p>
            <a:r>
              <a:rPr lang="en-US" sz="1400" noProof="0" dirty="0">
                <a:solidFill>
                  <a:schemeClr val="bg1"/>
                </a:solidFill>
                <a:latin typeface="Arial" panose="020B0604020202020204" pitchFamily="34" charset="0"/>
                <a:cs typeface="Arial" panose="020B0604020202020204" pitchFamily="34" charset="0"/>
              </a:rPr>
              <a:t>Subtitle or specification of subject</a:t>
            </a:r>
          </a:p>
          <a:p>
            <a:fld id="{65FA27FA-8BAF-834A-9736-5F1D1A9AA41F}" type="datetime4">
              <a:rPr lang="en-US" sz="1400" noProof="0" smtClean="0">
                <a:solidFill>
                  <a:schemeClr val="bg1"/>
                </a:solidFill>
                <a:latin typeface="Arial" panose="020B0604020202020204" pitchFamily="34" charset="0"/>
                <a:cs typeface="Arial" panose="020B0604020202020204" pitchFamily="34" charset="0"/>
              </a:rPr>
              <a:pPr/>
              <a:t>November 4, 2021</a:t>
            </a:fld>
            <a:endParaRPr lang="en-US" sz="1400" noProof="0" dirty="0">
              <a:solidFill>
                <a:schemeClr val="bg1"/>
              </a:solidFill>
              <a:latin typeface="Arial" panose="020B0604020202020204" pitchFamily="34" charset="0"/>
              <a:cs typeface="Arial" panose="020B0604020202020204" pitchFamily="34" charset="0"/>
            </a:endParaRPr>
          </a:p>
        </p:txBody>
      </p:sp>
      <p:sp>
        <p:nvSpPr>
          <p:cNvPr id="23" name="Titel 1">
            <a:extLst>
              <a:ext uri="{FF2B5EF4-FFF2-40B4-BE49-F238E27FC236}">
                <a16:creationId xmlns:a16="http://schemas.microsoft.com/office/drawing/2014/main" id="{2EDA41EE-9D90-E34B-8B92-2847EBECD66C}"/>
              </a:ext>
            </a:extLst>
          </p:cNvPr>
          <p:cNvSpPr>
            <a:spLocks noGrp="1"/>
          </p:cNvSpPr>
          <p:nvPr>
            <p:ph type="title" hasCustomPrompt="1"/>
          </p:nvPr>
        </p:nvSpPr>
        <p:spPr>
          <a:xfrm>
            <a:off x="741600" y="2109600"/>
            <a:ext cx="6480000" cy="1590308"/>
          </a:xfrm>
          <a:prstGeom prst="rect">
            <a:avLst/>
          </a:prstGeom>
        </p:spPr>
        <p:txBody>
          <a:bodyPr lIns="90000" tIns="46800" rIns="90000" bIns="46800"/>
          <a:lstStyle>
            <a:lvl1pPr>
              <a:defRPr>
                <a:solidFill>
                  <a:schemeClr val="bg1"/>
                </a:solidFill>
              </a:defRPr>
            </a:lvl1pPr>
          </a:lstStyle>
          <a:p>
            <a:r>
              <a:rPr lang="en-US" sz="5400" noProof="0" dirty="0">
                <a:solidFill>
                  <a:schemeClr val="bg1"/>
                </a:solidFill>
                <a:latin typeface="Arial" panose="020B0604020202020204" pitchFamily="34" charset="0"/>
                <a:cs typeface="Arial" panose="020B0604020202020204" pitchFamily="34" charset="0"/>
              </a:rPr>
              <a:t>Presentation title</a:t>
            </a:r>
            <a:br>
              <a:rPr lang="en-US" sz="5400" noProof="0" dirty="0">
                <a:solidFill>
                  <a:schemeClr val="bg1"/>
                </a:solidFill>
                <a:latin typeface="Arial" panose="020B0604020202020204" pitchFamily="34" charset="0"/>
                <a:cs typeface="Arial" panose="020B0604020202020204" pitchFamily="34" charset="0"/>
              </a:rPr>
            </a:br>
            <a:r>
              <a:rPr lang="en-US" sz="5400" noProof="0" dirty="0">
                <a:solidFill>
                  <a:schemeClr val="bg1"/>
                </a:solidFill>
                <a:latin typeface="Arial" panose="020B0604020202020204" pitchFamily="34" charset="0"/>
                <a:cs typeface="Arial" panose="020B0604020202020204" pitchFamily="34" charset="0"/>
              </a:rPr>
              <a:t>Arial Regular, 54 </a:t>
            </a:r>
            <a:r>
              <a:rPr lang="en-US" sz="5400" noProof="0" dirty="0" err="1">
                <a:solidFill>
                  <a:schemeClr val="bg1"/>
                </a:solidFill>
                <a:latin typeface="Arial" panose="020B0604020202020204" pitchFamily="34" charset="0"/>
                <a:cs typeface="Arial" panose="020B0604020202020204" pitchFamily="34" charset="0"/>
              </a:rPr>
              <a:t>pt</a:t>
            </a:r>
            <a:endParaRPr lang="en-US" sz="5400" noProof="0" dirty="0">
              <a:solidFill>
                <a:schemeClr val="bg1"/>
              </a:solidFill>
              <a:latin typeface="Arial" panose="020B0604020202020204" pitchFamily="34" charset="0"/>
              <a:cs typeface="Arial" panose="020B0604020202020204" pitchFamily="34" charset="0"/>
            </a:endParaRPr>
          </a:p>
        </p:txBody>
      </p:sp>
      <p:pic>
        <p:nvPicPr>
          <p:cNvPr id="7" name="Logo WR">
            <a:extLst>
              <a:ext uri="{FF2B5EF4-FFF2-40B4-BE49-F238E27FC236}">
                <a16:creationId xmlns:a16="http://schemas.microsoft.com/office/drawing/2014/main" id="{FD612993-EA79-0E4D-9AD6-0A93EC6B9BD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32029" y="459149"/>
            <a:ext cx="2060749" cy="698760"/>
          </a:xfrm>
          <a:prstGeom prst="rect">
            <a:avLst/>
          </a:prstGeom>
        </p:spPr>
      </p:pic>
    </p:spTree>
    <p:extLst>
      <p:ext uri="{BB962C8B-B14F-4D97-AF65-F5344CB8AC3E}">
        <p14:creationId xmlns:p14="http://schemas.microsoft.com/office/powerpoint/2010/main" val="4119807023"/>
      </p:ext>
    </p:extLst>
  </p:cSld>
  <p:clrMapOvr>
    <a:masterClrMapping/>
  </p:clrMapOvr>
  <p:extLst>
    <p:ext uri="{DCECCB84-F9BA-43D5-87BE-67443E8EF086}">
      <p15:sldGuideLst xmlns:p15="http://schemas.microsoft.com/office/powerpoint/2012/main">
        <p15:guide id="1" pos="3840" userDrawn="1">
          <p15:clr>
            <a:srgbClr val="FBAE40"/>
          </p15:clr>
        </p15:guide>
        <p15:guide id="2" pos="523" userDrawn="1">
          <p15:clr>
            <a:srgbClr val="FBAE40"/>
          </p15:clr>
        </p15:guide>
        <p15:guide id="3" pos="869"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ent slide #19">
    <p:spTree>
      <p:nvGrpSpPr>
        <p:cNvPr id="1" name=""/>
        <p:cNvGrpSpPr/>
        <p:nvPr/>
      </p:nvGrpSpPr>
      <p:grpSpPr>
        <a:xfrm>
          <a:off x="0" y="0"/>
          <a:ext cx="0" cy="0"/>
          <a:chOff x="0" y="0"/>
          <a:chExt cx="0" cy="0"/>
        </a:xfrm>
      </p:grpSpPr>
      <p:sp>
        <p:nvSpPr>
          <p:cNvPr id="25" name="Bildplatzhalter 4">
            <a:extLst>
              <a:ext uri="{FF2B5EF4-FFF2-40B4-BE49-F238E27FC236}">
                <a16:creationId xmlns:a16="http://schemas.microsoft.com/office/drawing/2014/main" id="{8C41672A-111B-9541-A401-49211EC2961C}"/>
              </a:ext>
            </a:extLst>
          </p:cNvPr>
          <p:cNvSpPr>
            <a:spLocks noGrp="1"/>
          </p:cNvSpPr>
          <p:nvPr>
            <p:ph type="pic" sz="quarter" idx="38" hasCustomPrompt="1"/>
          </p:nvPr>
        </p:nvSpPr>
        <p:spPr>
          <a:xfrm>
            <a:off x="8365176" y="2808612"/>
            <a:ext cx="442800" cy="442800"/>
          </a:xfrm>
          <a:prstGeom prst="rect">
            <a:avLst/>
          </a:prstGeom>
        </p:spPr>
        <p:txBody>
          <a:bodyPr anchor="ctr" anchorCtr="0"/>
          <a:lstStyle>
            <a:lvl1pPr>
              <a:defRPr sz="1000" baseline="0"/>
            </a:lvl1pPr>
          </a:lstStyle>
          <a:p>
            <a:r>
              <a:rPr lang="en-US"/>
              <a:t>Icon</a:t>
            </a:r>
          </a:p>
        </p:txBody>
      </p:sp>
      <p:sp>
        <p:nvSpPr>
          <p:cNvPr id="16" name="Bildplatzhalter 4">
            <a:extLst>
              <a:ext uri="{FF2B5EF4-FFF2-40B4-BE49-F238E27FC236}">
                <a16:creationId xmlns:a16="http://schemas.microsoft.com/office/drawing/2014/main" id="{1660D20D-68DF-9746-AF05-518F46AB17C8}"/>
              </a:ext>
            </a:extLst>
          </p:cNvPr>
          <p:cNvSpPr>
            <a:spLocks noGrp="1"/>
          </p:cNvSpPr>
          <p:nvPr>
            <p:ph type="pic" sz="quarter" idx="35" hasCustomPrompt="1"/>
          </p:nvPr>
        </p:nvSpPr>
        <p:spPr>
          <a:xfrm>
            <a:off x="4552128" y="2808612"/>
            <a:ext cx="442800" cy="442800"/>
          </a:xfrm>
          <a:prstGeom prst="rect">
            <a:avLst/>
          </a:prstGeom>
        </p:spPr>
        <p:txBody>
          <a:bodyPr anchor="ctr" anchorCtr="0"/>
          <a:lstStyle>
            <a:lvl1pPr>
              <a:defRPr sz="1000" baseline="0"/>
            </a:lvl1pPr>
          </a:lstStyle>
          <a:p>
            <a:r>
              <a:rPr lang="en-US"/>
              <a:t>Icon</a:t>
            </a:r>
          </a:p>
        </p:txBody>
      </p:sp>
      <p:sp>
        <p:nvSpPr>
          <p:cNvPr id="43" name="Textplatzhalter 4">
            <a:extLst>
              <a:ext uri="{FF2B5EF4-FFF2-40B4-BE49-F238E27FC236}">
                <a16:creationId xmlns:a16="http://schemas.microsoft.com/office/drawing/2014/main" id="{B533636E-8B53-8C40-A05D-8583880CEEF6}"/>
              </a:ext>
            </a:extLst>
          </p:cNvPr>
          <p:cNvSpPr>
            <a:spLocks noGrp="1"/>
          </p:cNvSpPr>
          <p:nvPr>
            <p:ph type="body" sz="quarter" idx="10" hasCustomPrompt="1"/>
          </p:nvPr>
        </p:nvSpPr>
        <p:spPr>
          <a:xfrm>
            <a:off x="713497" y="461098"/>
            <a:ext cx="10080000" cy="584775"/>
          </a:xfrm>
          <a:prstGeom prst="rect">
            <a:avLst/>
          </a:prstGeom>
        </p:spPr>
        <p:txBody>
          <a:bodyPr lIns="90000">
            <a:spAutoFit/>
          </a:bodyPr>
          <a:lstStyle>
            <a:lvl1pPr>
              <a:spcAft>
                <a:spcPts val="0"/>
              </a:spcAft>
              <a:defRPr sz="3200">
                <a:solidFill>
                  <a:schemeClr val="tx1"/>
                </a:solidFill>
              </a:defRPr>
            </a:lvl1pPr>
          </a:lstStyle>
          <a:p>
            <a:r>
              <a:rPr lang="en-US" sz="3200" noProof="0">
                <a:solidFill>
                  <a:srgbClr val="111111"/>
                </a:solidFill>
                <a:latin typeface="Arial" panose="020B0604020202020204" pitchFamily="34" charset="0"/>
                <a:cs typeface="Arial" panose="020B0604020202020204" pitchFamily="34" charset="0"/>
              </a:rPr>
              <a:t>One column text slide, 32 pt headline</a:t>
            </a:r>
          </a:p>
        </p:txBody>
      </p:sp>
      <p:sp>
        <p:nvSpPr>
          <p:cNvPr id="10" name="Foliennummernplatzhalter 6">
            <a:extLst>
              <a:ext uri="{FF2B5EF4-FFF2-40B4-BE49-F238E27FC236}">
                <a16:creationId xmlns:a16="http://schemas.microsoft.com/office/drawing/2014/main" id="{10DEBCF6-3C7F-634F-94BE-0C918B03490A}"/>
              </a:ext>
            </a:extLst>
          </p:cNvPr>
          <p:cNvSpPr txBox="1">
            <a:spLocks/>
          </p:cNvSpPr>
          <p:nvPr userDrawn="1"/>
        </p:nvSpPr>
        <p:spPr>
          <a:xfrm>
            <a:off x="832028" y="6334321"/>
            <a:ext cx="180000" cy="136383"/>
          </a:xfrm>
          <a:prstGeom prst="rect">
            <a:avLst/>
          </a:prstGeom>
        </p:spPr>
        <p:txBody>
          <a:bodyPr vert="horz" lIns="0" tIns="0" rIns="0" bIns="0" rtlCol="0" anchor="ctr" anchorCtr="0"/>
          <a:lstStyle>
            <a:defPPr>
              <a:defRPr lang="en-US"/>
            </a:defPPr>
            <a:lvl1pPr marL="0" algn="l" defTabSz="457200" rtl="0" eaLnBrk="1" latinLnBrk="0" hangingPunct="1">
              <a:defRPr lang="en-US" sz="600" b="1" kern="1200" smtClean="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sz="800" b="0" noProof="0">
              <a:solidFill>
                <a:srgbClr val="111111"/>
              </a:solidFill>
              <a:latin typeface="Arial" panose="020B0604020202020204" pitchFamily="34" charset="0"/>
              <a:cs typeface="Arial" panose="020B0604020202020204" pitchFamily="34" charset="0"/>
            </a:endParaRPr>
          </a:p>
        </p:txBody>
      </p:sp>
      <p:pic>
        <p:nvPicPr>
          <p:cNvPr id="24" name="Grafik 23">
            <a:extLst>
              <a:ext uri="{FF2B5EF4-FFF2-40B4-BE49-F238E27FC236}">
                <a16:creationId xmlns:a16="http://schemas.microsoft.com/office/drawing/2014/main" id="{40C45258-AAD8-E741-9364-58A0E39EFBC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878134" y="6191238"/>
            <a:ext cx="1531988" cy="117365"/>
          </a:xfrm>
          <a:prstGeom prst="rect">
            <a:avLst/>
          </a:prstGeom>
        </p:spPr>
      </p:pic>
      <p:sp>
        <p:nvSpPr>
          <p:cNvPr id="19" name="Textplatzhalter 2">
            <a:extLst>
              <a:ext uri="{FF2B5EF4-FFF2-40B4-BE49-F238E27FC236}">
                <a16:creationId xmlns:a16="http://schemas.microsoft.com/office/drawing/2014/main" id="{60C7FF77-EEC8-E24D-BC82-CE73CA862EBA}"/>
              </a:ext>
            </a:extLst>
          </p:cNvPr>
          <p:cNvSpPr>
            <a:spLocks noGrp="1"/>
          </p:cNvSpPr>
          <p:nvPr>
            <p:ph type="body" sz="quarter" idx="15" hasCustomPrompt="1"/>
          </p:nvPr>
        </p:nvSpPr>
        <p:spPr>
          <a:xfrm>
            <a:off x="713497" y="1104680"/>
            <a:ext cx="9360000" cy="402291"/>
          </a:xfrm>
          <a:prstGeom prst="rect">
            <a:avLst/>
          </a:prstGeom>
        </p:spPr>
        <p:txBody>
          <a:bodyPr tIns="46800" rIns="90000" bIns="46800">
            <a:spAutoFit/>
          </a:bodyPr>
          <a:lstStyle>
            <a:lvl1pPr>
              <a:defRPr sz="2000"/>
            </a:lvl1pPr>
          </a:lstStyle>
          <a:p>
            <a:pPr lvl="0"/>
            <a:r>
              <a:rPr lang="en-US" noProof="0" dirty="0" err="1"/>
              <a:t>Subheadline</a:t>
            </a:r>
            <a:r>
              <a:rPr lang="en-US" noProof="0" dirty="0"/>
              <a:t> 20 Pt Arial</a:t>
            </a:r>
          </a:p>
        </p:txBody>
      </p:sp>
      <p:sp>
        <p:nvSpPr>
          <p:cNvPr id="21" name="Bildplatzhalter 4">
            <a:extLst>
              <a:ext uri="{FF2B5EF4-FFF2-40B4-BE49-F238E27FC236}">
                <a16:creationId xmlns:a16="http://schemas.microsoft.com/office/drawing/2014/main" id="{C5087D8C-98CD-634E-A7A1-75FDA9A29160}"/>
              </a:ext>
            </a:extLst>
          </p:cNvPr>
          <p:cNvSpPr>
            <a:spLocks noGrp="1"/>
          </p:cNvSpPr>
          <p:nvPr>
            <p:ph type="pic" sz="quarter" idx="30" hasCustomPrompt="1"/>
          </p:nvPr>
        </p:nvSpPr>
        <p:spPr>
          <a:xfrm>
            <a:off x="784800" y="2808612"/>
            <a:ext cx="442800" cy="442800"/>
          </a:xfrm>
          <a:prstGeom prst="rect">
            <a:avLst/>
          </a:prstGeom>
        </p:spPr>
        <p:txBody>
          <a:bodyPr anchor="ctr" anchorCtr="0"/>
          <a:lstStyle>
            <a:lvl1pPr>
              <a:defRPr sz="1000" baseline="0"/>
            </a:lvl1pPr>
          </a:lstStyle>
          <a:p>
            <a:r>
              <a:rPr lang="en-US"/>
              <a:t>Icon</a:t>
            </a:r>
          </a:p>
        </p:txBody>
      </p:sp>
      <p:sp>
        <p:nvSpPr>
          <p:cNvPr id="4" name="Textplatzhalter 3">
            <a:extLst>
              <a:ext uri="{FF2B5EF4-FFF2-40B4-BE49-F238E27FC236}">
                <a16:creationId xmlns:a16="http://schemas.microsoft.com/office/drawing/2014/main" id="{930528B9-D80D-2744-BF94-4DB8FF59BF5F}"/>
              </a:ext>
            </a:extLst>
          </p:cNvPr>
          <p:cNvSpPr>
            <a:spLocks noGrp="1"/>
          </p:cNvSpPr>
          <p:nvPr>
            <p:ph type="body" sz="quarter" idx="34" hasCustomPrompt="1"/>
          </p:nvPr>
        </p:nvSpPr>
        <p:spPr>
          <a:xfrm>
            <a:off x="1332918" y="2901600"/>
            <a:ext cx="2093912" cy="369332"/>
          </a:xfrm>
          <a:prstGeom prst="rect">
            <a:avLst/>
          </a:prstGeom>
        </p:spPr>
        <p:txBody>
          <a:bodyPr>
            <a:spAutoFit/>
          </a:bodyPr>
          <a:lstStyle>
            <a:lvl1pPr>
              <a:spcAft>
                <a:spcPts val="0"/>
              </a:spcAft>
              <a:defRPr sz="1800"/>
            </a:lvl1pPr>
          </a:lstStyle>
          <a:p>
            <a:pPr lvl="0"/>
            <a:r>
              <a:rPr lang="en-US" noProof="0"/>
              <a:t>Subhead text</a:t>
            </a:r>
          </a:p>
        </p:txBody>
      </p:sp>
      <p:sp>
        <p:nvSpPr>
          <p:cNvPr id="20" name="Textplatzhalter 3">
            <a:extLst>
              <a:ext uri="{FF2B5EF4-FFF2-40B4-BE49-F238E27FC236}">
                <a16:creationId xmlns:a16="http://schemas.microsoft.com/office/drawing/2014/main" id="{AD7B804F-8CE0-2445-B234-B74B6A72EB6C}"/>
              </a:ext>
            </a:extLst>
          </p:cNvPr>
          <p:cNvSpPr>
            <a:spLocks noGrp="1"/>
          </p:cNvSpPr>
          <p:nvPr>
            <p:ph type="body" sz="quarter" idx="37" hasCustomPrompt="1"/>
          </p:nvPr>
        </p:nvSpPr>
        <p:spPr>
          <a:xfrm>
            <a:off x="5100246" y="2901600"/>
            <a:ext cx="2093912" cy="369332"/>
          </a:xfrm>
          <a:prstGeom prst="rect">
            <a:avLst/>
          </a:prstGeom>
        </p:spPr>
        <p:txBody>
          <a:bodyPr>
            <a:spAutoFit/>
          </a:bodyPr>
          <a:lstStyle>
            <a:lvl1pPr>
              <a:spcAft>
                <a:spcPts val="0"/>
              </a:spcAft>
              <a:defRPr sz="1800"/>
            </a:lvl1pPr>
          </a:lstStyle>
          <a:p>
            <a:pPr lvl="0"/>
            <a:r>
              <a:rPr lang="en-US" noProof="0"/>
              <a:t>Subhead text</a:t>
            </a:r>
          </a:p>
        </p:txBody>
      </p:sp>
      <p:sp>
        <p:nvSpPr>
          <p:cNvPr id="27" name="Textplatzhalter 3">
            <a:extLst>
              <a:ext uri="{FF2B5EF4-FFF2-40B4-BE49-F238E27FC236}">
                <a16:creationId xmlns:a16="http://schemas.microsoft.com/office/drawing/2014/main" id="{6C1111E6-9D3A-8A43-9523-32008071260F}"/>
              </a:ext>
            </a:extLst>
          </p:cNvPr>
          <p:cNvSpPr>
            <a:spLocks noGrp="1"/>
          </p:cNvSpPr>
          <p:nvPr>
            <p:ph type="body" sz="quarter" idx="40" hasCustomPrompt="1"/>
          </p:nvPr>
        </p:nvSpPr>
        <p:spPr>
          <a:xfrm>
            <a:off x="8913294" y="2901600"/>
            <a:ext cx="2093912" cy="369332"/>
          </a:xfrm>
          <a:prstGeom prst="rect">
            <a:avLst/>
          </a:prstGeom>
        </p:spPr>
        <p:txBody>
          <a:bodyPr>
            <a:spAutoFit/>
          </a:bodyPr>
          <a:lstStyle>
            <a:lvl1pPr>
              <a:spcAft>
                <a:spcPts val="0"/>
              </a:spcAft>
              <a:defRPr sz="1800"/>
            </a:lvl1pPr>
          </a:lstStyle>
          <a:p>
            <a:pPr lvl="0"/>
            <a:r>
              <a:rPr lang="en-US" noProof="0"/>
              <a:t>Subhead text</a:t>
            </a:r>
          </a:p>
        </p:txBody>
      </p:sp>
      <p:sp>
        <p:nvSpPr>
          <p:cNvPr id="33" name="Textplatzhalter 2">
            <a:extLst>
              <a:ext uri="{FF2B5EF4-FFF2-40B4-BE49-F238E27FC236}">
                <a16:creationId xmlns:a16="http://schemas.microsoft.com/office/drawing/2014/main" id="{5E9CD463-5B54-D549-ACDF-F190645873FE}"/>
              </a:ext>
            </a:extLst>
          </p:cNvPr>
          <p:cNvSpPr>
            <a:spLocks noGrp="1"/>
          </p:cNvSpPr>
          <p:nvPr>
            <p:ph type="body" sz="quarter" idx="44" hasCustomPrompt="1"/>
          </p:nvPr>
        </p:nvSpPr>
        <p:spPr>
          <a:xfrm>
            <a:off x="768731" y="3696928"/>
            <a:ext cx="3524421" cy="1169551"/>
          </a:xfrm>
          <a:prstGeom prst="rect">
            <a:avLst/>
          </a:prstGeom>
        </p:spPr>
        <p:txBody>
          <a:bodyPr wrap="square">
            <a:spAutoFit/>
          </a:bodyPr>
          <a:lstStyle>
            <a:lvl1pPr marL="115200" indent="-115200">
              <a:spcAft>
                <a:spcPts val="600"/>
              </a:spcAft>
              <a:buFont typeface="Arial" panose="020B0604020202020204" pitchFamily="34" charset="0"/>
              <a:buChar char="•"/>
              <a:defRPr sz="1400" baseline="0"/>
            </a:lvl1pPr>
          </a:lstStyle>
          <a:p>
            <a:pPr lvl="0"/>
            <a:r>
              <a:rPr lang="en-US" dirty="0"/>
              <a:t>Bullet lorem ipsum ipsum dolor</a:t>
            </a:r>
            <a:br>
              <a:rPr lang="en-US" dirty="0"/>
            </a:br>
            <a:r>
              <a:rPr lang="en-US" dirty="0"/>
              <a:t>Bullet lorem ipsum ipsum dolor</a:t>
            </a:r>
            <a:br>
              <a:rPr lang="en-US" dirty="0"/>
            </a:br>
            <a:r>
              <a:rPr lang="en-US" dirty="0"/>
              <a:t>Bullet lorem ipsum ipsum dolor</a:t>
            </a:r>
            <a:br>
              <a:rPr lang="en-US" dirty="0"/>
            </a:br>
            <a:r>
              <a:rPr lang="en-US" dirty="0"/>
              <a:t>Bullet lorem ipsum ipsum dolor</a:t>
            </a:r>
            <a:br>
              <a:rPr lang="en-US" dirty="0"/>
            </a:br>
            <a:r>
              <a:rPr lang="en-US" dirty="0"/>
              <a:t>Bullet lorem ipsum ipsum dolor</a:t>
            </a:r>
          </a:p>
        </p:txBody>
      </p:sp>
      <p:sp>
        <p:nvSpPr>
          <p:cNvPr id="36" name="Textplatzhalter 2">
            <a:extLst>
              <a:ext uri="{FF2B5EF4-FFF2-40B4-BE49-F238E27FC236}">
                <a16:creationId xmlns:a16="http://schemas.microsoft.com/office/drawing/2014/main" id="{91B242E7-2A9C-9F41-B102-72DE7CACD5AA}"/>
              </a:ext>
            </a:extLst>
          </p:cNvPr>
          <p:cNvSpPr>
            <a:spLocks noGrp="1"/>
          </p:cNvSpPr>
          <p:nvPr>
            <p:ph type="body" sz="quarter" idx="45" hasCustomPrompt="1"/>
          </p:nvPr>
        </p:nvSpPr>
        <p:spPr>
          <a:xfrm>
            <a:off x="4508627" y="3696928"/>
            <a:ext cx="3524421" cy="1169551"/>
          </a:xfrm>
          <a:prstGeom prst="rect">
            <a:avLst/>
          </a:prstGeom>
        </p:spPr>
        <p:txBody>
          <a:bodyPr wrap="square">
            <a:spAutoFit/>
          </a:bodyPr>
          <a:lstStyle>
            <a:lvl1pPr marL="115200" indent="-115200">
              <a:spcAft>
                <a:spcPts val="600"/>
              </a:spcAft>
              <a:buFont typeface="Arial" panose="020B0604020202020204" pitchFamily="34" charset="0"/>
              <a:buChar char="•"/>
              <a:defRPr sz="1400" baseline="0"/>
            </a:lvl1pPr>
          </a:lstStyle>
          <a:p>
            <a:pPr lvl="0"/>
            <a:r>
              <a:rPr lang="en-US" dirty="0"/>
              <a:t>Bullet lorem ipsum ipsum dolor</a:t>
            </a:r>
            <a:br>
              <a:rPr lang="en-US" dirty="0"/>
            </a:br>
            <a:r>
              <a:rPr lang="en-US" dirty="0"/>
              <a:t>Bullet lorem ipsum ipsum dolor</a:t>
            </a:r>
            <a:br>
              <a:rPr lang="en-US" dirty="0"/>
            </a:br>
            <a:r>
              <a:rPr lang="en-US" dirty="0"/>
              <a:t>Bullet lorem ipsum ipsum dolor</a:t>
            </a:r>
            <a:br>
              <a:rPr lang="en-US" dirty="0"/>
            </a:br>
            <a:r>
              <a:rPr lang="en-US" dirty="0"/>
              <a:t>Bullet lorem ipsum ipsum dolor</a:t>
            </a:r>
            <a:br>
              <a:rPr lang="en-US" dirty="0"/>
            </a:br>
            <a:r>
              <a:rPr lang="en-US" dirty="0"/>
              <a:t>Bullet lorem ipsum ipsum dolor</a:t>
            </a:r>
          </a:p>
        </p:txBody>
      </p:sp>
      <p:sp>
        <p:nvSpPr>
          <p:cNvPr id="38" name="Textplatzhalter 2">
            <a:extLst>
              <a:ext uri="{FF2B5EF4-FFF2-40B4-BE49-F238E27FC236}">
                <a16:creationId xmlns:a16="http://schemas.microsoft.com/office/drawing/2014/main" id="{FB4860EC-9CF1-7247-87CD-F7A39BD93E52}"/>
              </a:ext>
            </a:extLst>
          </p:cNvPr>
          <p:cNvSpPr>
            <a:spLocks noGrp="1"/>
          </p:cNvSpPr>
          <p:nvPr>
            <p:ph type="body" sz="quarter" idx="46" hasCustomPrompt="1"/>
          </p:nvPr>
        </p:nvSpPr>
        <p:spPr>
          <a:xfrm>
            <a:off x="8321675" y="3696928"/>
            <a:ext cx="3524421" cy="1169551"/>
          </a:xfrm>
          <a:prstGeom prst="rect">
            <a:avLst/>
          </a:prstGeom>
        </p:spPr>
        <p:txBody>
          <a:bodyPr wrap="square">
            <a:spAutoFit/>
          </a:bodyPr>
          <a:lstStyle>
            <a:lvl1pPr marL="115200" indent="-115200">
              <a:spcAft>
                <a:spcPts val="600"/>
              </a:spcAft>
              <a:buFont typeface="Arial" panose="020B0604020202020204" pitchFamily="34" charset="0"/>
              <a:buChar char="•"/>
              <a:defRPr sz="1400" baseline="0"/>
            </a:lvl1pPr>
          </a:lstStyle>
          <a:p>
            <a:pPr lvl="0"/>
            <a:r>
              <a:rPr lang="en-US" dirty="0"/>
              <a:t>Bullet lorem ipsum ipsum dolor</a:t>
            </a:r>
            <a:br>
              <a:rPr lang="en-US" dirty="0"/>
            </a:br>
            <a:r>
              <a:rPr lang="en-US" dirty="0"/>
              <a:t>Bullet lorem ipsum ipsum dolor</a:t>
            </a:r>
            <a:br>
              <a:rPr lang="en-US" dirty="0"/>
            </a:br>
            <a:r>
              <a:rPr lang="en-US" dirty="0"/>
              <a:t>Bullet lorem ipsum ipsum dolor</a:t>
            </a:r>
            <a:br>
              <a:rPr lang="en-US" dirty="0"/>
            </a:br>
            <a:r>
              <a:rPr lang="en-US" dirty="0"/>
              <a:t>Bullet lorem ipsum ipsum dolor</a:t>
            </a:r>
            <a:br>
              <a:rPr lang="en-US" dirty="0"/>
            </a:br>
            <a:r>
              <a:rPr lang="en-US" dirty="0"/>
              <a:t>Bullet lorem ipsum ipsum dolor</a:t>
            </a:r>
          </a:p>
        </p:txBody>
      </p:sp>
    </p:spTree>
    <p:extLst>
      <p:ext uri="{BB962C8B-B14F-4D97-AF65-F5344CB8AC3E}">
        <p14:creationId xmlns:p14="http://schemas.microsoft.com/office/powerpoint/2010/main" val="154570182"/>
      </p:ext>
    </p:extLst>
  </p:cSld>
  <p:clrMapOvr>
    <a:masterClrMapping/>
  </p:clrMapOvr>
  <p:extLst>
    <p:ext uri="{DCECCB84-F9BA-43D5-87BE-67443E8EF086}">
      <p15:sldGuideLst xmlns:p15="http://schemas.microsoft.com/office/powerpoint/2012/main">
        <p15:guide id="1" pos="3840" userDrawn="1">
          <p15:clr>
            <a:srgbClr val="FBAE40"/>
          </p15:clr>
        </p15:guide>
        <p15:guide id="2" pos="523" userDrawn="1">
          <p15:clr>
            <a:srgbClr val="FBAE40"/>
          </p15:clr>
        </p15:guide>
        <p15:guide id="3" pos="869"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tent slide #20">
    <p:spTree>
      <p:nvGrpSpPr>
        <p:cNvPr id="1" name=""/>
        <p:cNvGrpSpPr/>
        <p:nvPr/>
      </p:nvGrpSpPr>
      <p:grpSpPr>
        <a:xfrm>
          <a:off x="0" y="0"/>
          <a:ext cx="0" cy="0"/>
          <a:chOff x="0" y="0"/>
          <a:chExt cx="0" cy="0"/>
        </a:xfrm>
      </p:grpSpPr>
      <p:pic>
        <p:nvPicPr>
          <p:cNvPr id="42" name="Grafik 41">
            <a:extLst>
              <a:ext uri="{FF2B5EF4-FFF2-40B4-BE49-F238E27FC236}">
                <a16:creationId xmlns:a16="http://schemas.microsoft.com/office/drawing/2014/main" id="{7F1627A7-9073-AA4B-B5CF-AA39DC1CBBC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878134" y="6191238"/>
            <a:ext cx="1531988" cy="117365"/>
          </a:xfrm>
          <a:prstGeom prst="rect">
            <a:avLst/>
          </a:prstGeom>
        </p:spPr>
      </p:pic>
      <p:sp>
        <p:nvSpPr>
          <p:cNvPr id="43" name="Textplatzhalter 4">
            <a:extLst>
              <a:ext uri="{FF2B5EF4-FFF2-40B4-BE49-F238E27FC236}">
                <a16:creationId xmlns:a16="http://schemas.microsoft.com/office/drawing/2014/main" id="{B533636E-8B53-8C40-A05D-8583880CEEF6}"/>
              </a:ext>
            </a:extLst>
          </p:cNvPr>
          <p:cNvSpPr>
            <a:spLocks noGrp="1"/>
          </p:cNvSpPr>
          <p:nvPr>
            <p:ph type="body" sz="quarter" idx="10" hasCustomPrompt="1"/>
          </p:nvPr>
        </p:nvSpPr>
        <p:spPr>
          <a:xfrm>
            <a:off x="713497" y="461098"/>
            <a:ext cx="10080000" cy="584775"/>
          </a:xfrm>
          <a:prstGeom prst="rect">
            <a:avLst/>
          </a:prstGeom>
        </p:spPr>
        <p:txBody>
          <a:bodyPr lIns="90000">
            <a:spAutoFit/>
          </a:bodyPr>
          <a:lstStyle>
            <a:lvl1pPr>
              <a:spcAft>
                <a:spcPts val="0"/>
              </a:spcAft>
              <a:defRPr sz="3200">
                <a:solidFill>
                  <a:schemeClr val="tx1"/>
                </a:solidFill>
              </a:defRPr>
            </a:lvl1pPr>
          </a:lstStyle>
          <a:p>
            <a:r>
              <a:rPr lang="en-US" sz="3200" noProof="0">
                <a:solidFill>
                  <a:srgbClr val="111111"/>
                </a:solidFill>
                <a:latin typeface="Arial" panose="020B0604020202020204" pitchFamily="34" charset="0"/>
                <a:cs typeface="Arial" panose="020B0604020202020204" pitchFamily="34" charset="0"/>
              </a:rPr>
              <a:t>One column text slide, 32 pt headline</a:t>
            </a:r>
          </a:p>
        </p:txBody>
      </p:sp>
      <p:sp>
        <p:nvSpPr>
          <p:cNvPr id="10" name="Textplatzhalter 2">
            <a:extLst>
              <a:ext uri="{FF2B5EF4-FFF2-40B4-BE49-F238E27FC236}">
                <a16:creationId xmlns:a16="http://schemas.microsoft.com/office/drawing/2014/main" id="{45107FF4-EA8E-2045-9EF5-861096AA0DCA}"/>
              </a:ext>
            </a:extLst>
          </p:cNvPr>
          <p:cNvSpPr>
            <a:spLocks noGrp="1"/>
          </p:cNvSpPr>
          <p:nvPr>
            <p:ph type="body" sz="quarter" idx="15" hasCustomPrompt="1"/>
          </p:nvPr>
        </p:nvSpPr>
        <p:spPr>
          <a:xfrm>
            <a:off x="713497" y="1104680"/>
            <a:ext cx="9360000" cy="402291"/>
          </a:xfrm>
          <a:prstGeom prst="rect">
            <a:avLst/>
          </a:prstGeom>
        </p:spPr>
        <p:txBody>
          <a:bodyPr tIns="46800" rIns="90000" bIns="46800">
            <a:spAutoFit/>
          </a:bodyPr>
          <a:lstStyle>
            <a:lvl1pPr>
              <a:defRPr sz="2000"/>
            </a:lvl1pPr>
          </a:lstStyle>
          <a:p>
            <a:pPr lvl="0"/>
            <a:r>
              <a:rPr lang="en-US" noProof="0"/>
              <a:t>Subheadline 20 Pt Arial</a:t>
            </a:r>
          </a:p>
        </p:txBody>
      </p:sp>
      <p:sp>
        <p:nvSpPr>
          <p:cNvPr id="23" name="Bildplatzhalter 3">
            <a:extLst>
              <a:ext uri="{FF2B5EF4-FFF2-40B4-BE49-F238E27FC236}">
                <a16:creationId xmlns:a16="http://schemas.microsoft.com/office/drawing/2014/main" id="{776D9A67-9524-D342-B453-3F7CF8EA167A}"/>
              </a:ext>
            </a:extLst>
          </p:cNvPr>
          <p:cNvSpPr>
            <a:spLocks noGrp="1"/>
          </p:cNvSpPr>
          <p:nvPr>
            <p:ph type="pic" sz="quarter" idx="25" hasCustomPrompt="1"/>
          </p:nvPr>
        </p:nvSpPr>
        <p:spPr>
          <a:xfrm>
            <a:off x="781460" y="2985619"/>
            <a:ext cx="237600" cy="237600"/>
          </a:xfrm>
          <a:prstGeom prst="rect">
            <a:avLst/>
          </a:prstGeom>
          <a:pattFill prst="dkUpDiag">
            <a:fgClr>
              <a:schemeClr val="accent1"/>
            </a:fgClr>
            <a:bgClr>
              <a:schemeClr val="bg1"/>
            </a:bgClr>
          </a:pattFill>
        </p:spPr>
        <p:txBody>
          <a:bodyPr lIns="0" tIns="0" rIns="0" anchor="ctr" anchorCtr="0">
            <a:noAutofit/>
          </a:bodyPr>
          <a:lstStyle>
            <a:lvl1pPr algn="ctr">
              <a:defRPr sz="700" baseline="0"/>
            </a:lvl1pPr>
          </a:lstStyle>
          <a:p>
            <a:r>
              <a:rPr lang="en-US"/>
              <a:t>Icon</a:t>
            </a:r>
          </a:p>
        </p:txBody>
      </p:sp>
      <p:sp>
        <p:nvSpPr>
          <p:cNvPr id="24" name="Bildplatzhalter 3">
            <a:extLst>
              <a:ext uri="{FF2B5EF4-FFF2-40B4-BE49-F238E27FC236}">
                <a16:creationId xmlns:a16="http://schemas.microsoft.com/office/drawing/2014/main" id="{E451DDB9-DD72-BB44-9122-B3F35D64A58A}"/>
              </a:ext>
            </a:extLst>
          </p:cNvPr>
          <p:cNvSpPr>
            <a:spLocks noGrp="1"/>
          </p:cNvSpPr>
          <p:nvPr>
            <p:ph type="pic" sz="quarter" idx="26" hasCustomPrompt="1"/>
          </p:nvPr>
        </p:nvSpPr>
        <p:spPr>
          <a:xfrm>
            <a:off x="781460" y="3622802"/>
            <a:ext cx="237600" cy="237600"/>
          </a:xfrm>
          <a:prstGeom prst="rect">
            <a:avLst/>
          </a:prstGeom>
          <a:pattFill prst="dkUpDiag">
            <a:fgClr>
              <a:schemeClr val="accent1"/>
            </a:fgClr>
            <a:bgClr>
              <a:schemeClr val="bg1"/>
            </a:bgClr>
          </a:pattFill>
        </p:spPr>
        <p:txBody>
          <a:bodyPr lIns="0" tIns="0" rIns="0" anchor="ctr" anchorCtr="0">
            <a:noAutofit/>
          </a:bodyPr>
          <a:lstStyle>
            <a:lvl1pPr algn="ctr">
              <a:defRPr sz="700" baseline="0"/>
            </a:lvl1pPr>
          </a:lstStyle>
          <a:p>
            <a:r>
              <a:rPr lang="en-US"/>
              <a:t>Icon</a:t>
            </a:r>
          </a:p>
        </p:txBody>
      </p:sp>
      <p:sp>
        <p:nvSpPr>
          <p:cNvPr id="25" name="Bildplatzhalter 3">
            <a:extLst>
              <a:ext uri="{FF2B5EF4-FFF2-40B4-BE49-F238E27FC236}">
                <a16:creationId xmlns:a16="http://schemas.microsoft.com/office/drawing/2014/main" id="{59007B1F-A52E-2A48-8C60-BE4E71C83758}"/>
              </a:ext>
            </a:extLst>
          </p:cNvPr>
          <p:cNvSpPr>
            <a:spLocks noGrp="1"/>
          </p:cNvSpPr>
          <p:nvPr>
            <p:ph type="pic" sz="quarter" idx="27" hasCustomPrompt="1"/>
          </p:nvPr>
        </p:nvSpPr>
        <p:spPr>
          <a:xfrm>
            <a:off x="781460" y="4259986"/>
            <a:ext cx="237600" cy="237600"/>
          </a:xfrm>
          <a:prstGeom prst="rect">
            <a:avLst/>
          </a:prstGeom>
          <a:pattFill prst="dkUpDiag">
            <a:fgClr>
              <a:schemeClr val="accent1"/>
            </a:fgClr>
            <a:bgClr>
              <a:schemeClr val="bg1"/>
            </a:bgClr>
          </a:pattFill>
        </p:spPr>
        <p:txBody>
          <a:bodyPr lIns="0" tIns="0" rIns="0" anchor="ctr" anchorCtr="0">
            <a:noAutofit/>
          </a:bodyPr>
          <a:lstStyle>
            <a:lvl1pPr algn="ctr">
              <a:defRPr sz="700" baseline="0"/>
            </a:lvl1pPr>
          </a:lstStyle>
          <a:p>
            <a:r>
              <a:rPr lang="en-US"/>
              <a:t>Icon</a:t>
            </a:r>
          </a:p>
        </p:txBody>
      </p:sp>
      <p:sp>
        <p:nvSpPr>
          <p:cNvPr id="16" name="Textplatzhalter 2">
            <a:extLst>
              <a:ext uri="{FF2B5EF4-FFF2-40B4-BE49-F238E27FC236}">
                <a16:creationId xmlns:a16="http://schemas.microsoft.com/office/drawing/2014/main" id="{304307F1-D1D8-C74B-A7CC-6D47C2424919}"/>
              </a:ext>
            </a:extLst>
          </p:cNvPr>
          <p:cNvSpPr>
            <a:spLocks noGrp="1"/>
          </p:cNvSpPr>
          <p:nvPr>
            <p:ph type="body" sz="quarter" idx="32" hasCustomPrompt="1"/>
          </p:nvPr>
        </p:nvSpPr>
        <p:spPr>
          <a:xfrm>
            <a:off x="1079999" y="2934000"/>
            <a:ext cx="7553497" cy="607589"/>
          </a:xfrm>
          <a:prstGeom prst="rect">
            <a:avLst/>
          </a:prstGeom>
        </p:spPr>
        <p:txBody>
          <a:bodyPr/>
          <a:lstStyle>
            <a:lvl1pPr>
              <a:spcAft>
                <a:spcPts val="0"/>
              </a:spcAft>
              <a:defRPr sz="1600" baseline="0"/>
            </a:lvl1pPr>
          </a:lstStyle>
          <a:p>
            <a:pPr lvl="0"/>
            <a:r>
              <a:rPr lang="en-US" dirty="0"/>
              <a:t>Bullet lorem ipsum ipsum dolor sit </a:t>
            </a:r>
            <a:r>
              <a:rPr lang="en-US" dirty="0" err="1"/>
              <a:t>amet</a:t>
            </a:r>
            <a:r>
              <a:rPr lang="en-US" dirty="0"/>
              <a:t>, seta </a:t>
            </a:r>
            <a:r>
              <a:rPr lang="en-US" dirty="0" err="1"/>
              <a:t>consetetur</a:t>
            </a:r>
            <a:r>
              <a:rPr lang="en-US" dirty="0"/>
              <a:t> </a:t>
            </a:r>
            <a:r>
              <a:rPr lang="en-US" dirty="0" err="1"/>
              <a:t>sadipscing</a:t>
            </a:r>
            <a:r>
              <a:rPr lang="en-US" dirty="0"/>
              <a:t> </a:t>
            </a:r>
            <a:r>
              <a:rPr lang="en-US" dirty="0" err="1"/>
              <a:t>elit</a:t>
            </a:r>
            <a:br>
              <a:rPr lang="en-US" dirty="0"/>
            </a:br>
            <a:r>
              <a:rPr lang="en-US" dirty="0"/>
              <a:t>sed diam </a:t>
            </a:r>
            <a:r>
              <a:rPr lang="en-US" dirty="0" err="1"/>
              <a:t>nonumy</a:t>
            </a:r>
            <a:r>
              <a:rPr lang="en-US" dirty="0"/>
              <a:t> </a:t>
            </a:r>
            <a:r>
              <a:rPr lang="en-US" dirty="0" err="1"/>
              <a:t>euis</a:t>
            </a:r>
            <a:r>
              <a:rPr lang="en-US" dirty="0"/>
              <a:t> mod</a:t>
            </a:r>
          </a:p>
        </p:txBody>
      </p:sp>
      <p:sp>
        <p:nvSpPr>
          <p:cNvPr id="18" name="Textplatzhalter 2">
            <a:extLst>
              <a:ext uri="{FF2B5EF4-FFF2-40B4-BE49-F238E27FC236}">
                <a16:creationId xmlns:a16="http://schemas.microsoft.com/office/drawing/2014/main" id="{69E57802-EDAD-F44F-B956-F81C1618C595}"/>
              </a:ext>
            </a:extLst>
          </p:cNvPr>
          <p:cNvSpPr>
            <a:spLocks noGrp="1"/>
          </p:cNvSpPr>
          <p:nvPr>
            <p:ph type="body" sz="quarter" idx="33" hasCustomPrompt="1"/>
          </p:nvPr>
        </p:nvSpPr>
        <p:spPr>
          <a:xfrm>
            <a:off x="1079999" y="3570494"/>
            <a:ext cx="7553497" cy="607589"/>
          </a:xfrm>
          <a:prstGeom prst="rect">
            <a:avLst/>
          </a:prstGeom>
        </p:spPr>
        <p:txBody>
          <a:bodyPr/>
          <a:lstStyle>
            <a:lvl1pPr>
              <a:spcAft>
                <a:spcPts val="0"/>
              </a:spcAft>
              <a:defRPr sz="1600" baseline="0"/>
            </a:lvl1pPr>
          </a:lstStyle>
          <a:p>
            <a:pPr lvl="0"/>
            <a:r>
              <a:rPr lang="en-US" dirty="0"/>
              <a:t>Bullet lorem ipsum ipsum dolor sit </a:t>
            </a:r>
            <a:r>
              <a:rPr lang="en-US" dirty="0" err="1"/>
              <a:t>amet</a:t>
            </a:r>
            <a:r>
              <a:rPr lang="en-US" dirty="0"/>
              <a:t>, seta </a:t>
            </a:r>
            <a:r>
              <a:rPr lang="en-US" dirty="0" err="1"/>
              <a:t>consetetur</a:t>
            </a:r>
            <a:r>
              <a:rPr lang="en-US" dirty="0"/>
              <a:t> </a:t>
            </a:r>
            <a:r>
              <a:rPr lang="en-US" dirty="0" err="1"/>
              <a:t>sadipscing</a:t>
            </a:r>
            <a:r>
              <a:rPr lang="en-US" dirty="0"/>
              <a:t> </a:t>
            </a:r>
            <a:r>
              <a:rPr lang="en-US" dirty="0" err="1"/>
              <a:t>elit</a:t>
            </a:r>
            <a:br>
              <a:rPr lang="en-US" dirty="0"/>
            </a:br>
            <a:r>
              <a:rPr lang="en-US" dirty="0"/>
              <a:t>sed diam </a:t>
            </a:r>
            <a:r>
              <a:rPr lang="en-US" dirty="0" err="1"/>
              <a:t>nonumy</a:t>
            </a:r>
            <a:r>
              <a:rPr lang="en-US" dirty="0"/>
              <a:t> </a:t>
            </a:r>
            <a:r>
              <a:rPr lang="en-US" dirty="0" err="1"/>
              <a:t>euis</a:t>
            </a:r>
            <a:r>
              <a:rPr lang="en-US" dirty="0"/>
              <a:t> mod</a:t>
            </a:r>
          </a:p>
        </p:txBody>
      </p:sp>
      <p:sp>
        <p:nvSpPr>
          <p:cNvPr id="21" name="Textplatzhalter 2">
            <a:extLst>
              <a:ext uri="{FF2B5EF4-FFF2-40B4-BE49-F238E27FC236}">
                <a16:creationId xmlns:a16="http://schemas.microsoft.com/office/drawing/2014/main" id="{5A93A5EC-D993-BB48-834B-CEF78C9F7A8F}"/>
              </a:ext>
            </a:extLst>
          </p:cNvPr>
          <p:cNvSpPr>
            <a:spLocks noGrp="1"/>
          </p:cNvSpPr>
          <p:nvPr>
            <p:ph type="body" sz="quarter" idx="34" hasCustomPrompt="1"/>
          </p:nvPr>
        </p:nvSpPr>
        <p:spPr>
          <a:xfrm>
            <a:off x="1079999" y="4224917"/>
            <a:ext cx="7553497" cy="607589"/>
          </a:xfrm>
          <a:prstGeom prst="rect">
            <a:avLst/>
          </a:prstGeom>
        </p:spPr>
        <p:txBody>
          <a:bodyPr/>
          <a:lstStyle>
            <a:lvl1pPr>
              <a:spcAft>
                <a:spcPts val="0"/>
              </a:spcAft>
              <a:defRPr sz="1600" baseline="0"/>
            </a:lvl1pPr>
          </a:lstStyle>
          <a:p>
            <a:pPr lvl="0"/>
            <a:r>
              <a:rPr lang="en-US" dirty="0"/>
              <a:t>Bullet lorem ipsum ipsum dolor sit </a:t>
            </a:r>
            <a:r>
              <a:rPr lang="en-US" dirty="0" err="1"/>
              <a:t>amet</a:t>
            </a:r>
            <a:r>
              <a:rPr lang="en-US" dirty="0"/>
              <a:t>, seta </a:t>
            </a:r>
            <a:r>
              <a:rPr lang="en-US" dirty="0" err="1"/>
              <a:t>consetetur</a:t>
            </a:r>
            <a:r>
              <a:rPr lang="en-US" dirty="0"/>
              <a:t> </a:t>
            </a:r>
            <a:r>
              <a:rPr lang="en-US" dirty="0" err="1"/>
              <a:t>sadipscing</a:t>
            </a:r>
            <a:r>
              <a:rPr lang="en-US" dirty="0"/>
              <a:t> </a:t>
            </a:r>
            <a:r>
              <a:rPr lang="en-US" dirty="0" err="1"/>
              <a:t>elit</a:t>
            </a:r>
            <a:br>
              <a:rPr lang="en-US" dirty="0"/>
            </a:br>
            <a:r>
              <a:rPr lang="en-US" dirty="0"/>
              <a:t>sed diam </a:t>
            </a:r>
            <a:r>
              <a:rPr lang="en-US" dirty="0" err="1"/>
              <a:t>nonumy</a:t>
            </a:r>
            <a:r>
              <a:rPr lang="en-US" dirty="0"/>
              <a:t> </a:t>
            </a:r>
            <a:r>
              <a:rPr lang="en-US" dirty="0" err="1"/>
              <a:t>euis</a:t>
            </a:r>
            <a:r>
              <a:rPr lang="en-US" dirty="0"/>
              <a:t> mod</a:t>
            </a:r>
          </a:p>
        </p:txBody>
      </p:sp>
    </p:spTree>
    <p:extLst>
      <p:ext uri="{BB962C8B-B14F-4D97-AF65-F5344CB8AC3E}">
        <p14:creationId xmlns:p14="http://schemas.microsoft.com/office/powerpoint/2010/main" val="3916946856"/>
      </p:ext>
    </p:extLst>
  </p:cSld>
  <p:clrMapOvr>
    <a:masterClrMapping/>
  </p:clrMapOvr>
  <p:extLst>
    <p:ext uri="{DCECCB84-F9BA-43D5-87BE-67443E8EF086}">
      <p15:sldGuideLst xmlns:p15="http://schemas.microsoft.com/office/powerpoint/2012/main">
        <p15:guide id="1" pos="3840" userDrawn="1">
          <p15:clr>
            <a:srgbClr val="FBAE40"/>
          </p15:clr>
        </p15:guide>
        <p15:guide id="2" pos="523" userDrawn="1">
          <p15:clr>
            <a:srgbClr val="FBAE40"/>
          </p15:clr>
        </p15:guide>
        <p15:guide id="3" pos="869"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t slide #21">
    <p:spTree>
      <p:nvGrpSpPr>
        <p:cNvPr id="1" name=""/>
        <p:cNvGrpSpPr/>
        <p:nvPr/>
      </p:nvGrpSpPr>
      <p:grpSpPr>
        <a:xfrm>
          <a:off x="0" y="0"/>
          <a:ext cx="0" cy="0"/>
          <a:chOff x="0" y="0"/>
          <a:chExt cx="0" cy="0"/>
        </a:xfrm>
      </p:grpSpPr>
      <p:pic>
        <p:nvPicPr>
          <p:cNvPr id="42" name="Grafik 41">
            <a:extLst>
              <a:ext uri="{FF2B5EF4-FFF2-40B4-BE49-F238E27FC236}">
                <a16:creationId xmlns:a16="http://schemas.microsoft.com/office/drawing/2014/main" id="{7F1627A7-9073-AA4B-B5CF-AA39DC1CBBC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878134" y="6191238"/>
            <a:ext cx="1531988" cy="117365"/>
          </a:xfrm>
          <a:prstGeom prst="rect">
            <a:avLst/>
          </a:prstGeom>
        </p:spPr>
      </p:pic>
      <p:sp>
        <p:nvSpPr>
          <p:cNvPr id="43" name="Textplatzhalter 4">
            <a:extLst>
              <a:ext uri="{FF2B5EF4-FFF2-40B4-BE49-F238E27FC236}">
                <a16:creationId xmlns:a16="http://schemas.microsoft.com/office/drawing/2014/main" id="{B533636E-8B53-8C40-A05D-8583880CEEF6}"/>
              </a:ext>
            </a:extLst>
          </p:cNvPr>
          <p:cNvSpPr>
            <a:spLocks noGrp="1"/>
          </p:cNvSpPr>
          <p:nvPr>
            <p:ph type="body" sz="quarter" idx="10" hasCustomPrompt="1"/>
          </p:nvPr>
        </p:nvSpPr>
        <p:spPr>
          <a:xfrm>
            <a:off x="713497" y="461098"/>
            <a:ext cx="10080000" cy="584775"/>
          </a:xfrm>
          <a:prstGeom prst="rect">
            <a:avLst/>
          </a:prstGeom>
        </p:spPr>
        <p:txBody>
          <a:bodyPr lIns="90000">
            <a:spAutoFit/>
          </a:bodyPr>
          <a:lstStyle>
            <a:lvl1pPr>
              <a:spcAft>
                <a:spcPts val="0"/>
              </a:spcAft>
              <a:defRPr sz="3200">
                <a:solidFill>
                  <a:schemeClr val="tx1"/>
                </a:solidFill>
              </a:defRPr>
            </a:lvl1pPr>
          </a:lstStyle>
          <a:p>
            <a:r>
              <a:rPr lang="en-US" sz="3200" noProof="0">
                <a:solidFill>
                  <a:srgbClr val="111111"/>
                </a:solidFill>
                <a:latin typeface="Arial" panose="020B0604020202020204" pitchFamily="34" charset="0"/>
                <a:cs typeface="Arial" panose="020B0604020202020204" pitchFamily="34" charset="0"/>
              </a:rPr>
              <a:t>One column text slide, 32 pt headline</a:t>
            </a:r>
          </a:p>
        </p:txBody>
      </p:sp>
      <p:sp>
        <p:nvSpPr>
          <p:cNvPr id="10" name="Textplatzhalter 2">
            <a:extLst>
              <a:ext uri="{FF2B5EF4-FFF2-40B4-BE49-F238E27FC236}">
                <a16:creationId xmlns:a16="http://schemas.microsoft.com/office/drawing/2014/main" id="{45107FF4-EA8E-2045-9EF5-861096AA0DCA}"/>
              </a:ext>
            </a:extLst>
          </p:cNvPr>
          <p:cNvSpPr>
            <a:spLocks noGrp="1"/>
          </p:cNvSpPr>
          <p:nvPr>
            <p:ph type="body" sz="quarter" idx="15" hasCustomPrompt="1"/>
          </p:nvPr>
        </p:nvSpPr>
        <p:spPr>
          <a:xfrm>
            <a:off x="713497" y="1104680"/>
            <a:ext cx="9360000" cy="402291"/>
          </a:xfrm>
          <a:prstGeom prst="rect">
            <a:avLst/>
          </a:prstGeom>
        </p:spPr>
        <p:txBody>
          <a:bodyPr tIns="46800" rIns="90000" bIns="46800">
            <a:spAutoFit/>
          </a:bodyPr>
          <a:lstStyle>
            <a:lvl1pPr>
              <a:defRPr sz="2000"/>
            </a:lvl1pPr>
          </a:lstStyle>
          <a:p>
            <a:pPr lvl="0"/>
            <a:r>
              <a:rPr lang="en-US" noProof="0"/>
              <a:t>Subheadline 20 Pt Arial</a:t>
            </a:r>
          </a:p>
        </p:txBody>
      </p:sp>
      <p:sp>
        <p:nvSpPr>
          <p:cNvPr id="24" name="Textplatzhalter 2">
            <a:extLst>
              <a:ext uri="{FF2B5EF4-FFF2-40B4-BE49-F238E27FC236}">
                <a16:creationId xmlns:a16="http://schemas.microsoft.com/office/drawing/2014/main" id="{59888FDD-B77D-3C41-B49A-E7B914CB7D50}"/>
              </a:ext>
            </a:extLst>
          </p:cNvPr>
          <p:cNvSpPr>
            <a:spLocks noGrp="1"/>
          </p:cNvSpPr>
          <p:nvPr>
            <p:ph type="body" sz="quarter" idx="35" hasCustomPrompt="1"/>
          </p:nvPr>
        </p:nvSpPr>
        <p:spPr>
          <a:xfrm>
            <a:off x="795009" y="2934000"/>
            <a:ext cx="7553497" cy="607589"/>
          </a:xfrm>
          <a:prstGeom prst="rect">
            <a:avLst/>
          </a:prstGeom>
        </p:spPr>
        <p:txBody>
          <a:bodyPr>
            <a:spAutoFit/>
          </a:bodyPr>
          <a:lstStyle>
            <a:lvl1pPr marL="285750" indent="-285750">
              <a:spcAft>
                <a:spcPts val="0"/>
              </a:spcAft>
              <a:buFont typeface="Arial" panose="020B0604020202020204" pitchFamily="34" charset="0"/>
              <a:buChar char="•"/>
              <a:defRPr sz="1600" baseline="0"/>
            </a:lvl1pPr>
          </a:lstStyle>
          <a:p>
            <a:pPr lvl="0"/>
            <a:r>
              <a:rPr lang="en-US" dirty="0"/>
              <a:t>Bullet lorem ipsum ipsum dolor sit </a:t>
            </a:r>
            <a:r>
              <a:rPr lang="en-US" dirty="0" err="1"/>
              <a:t>amet</a:t>
            </a:r>
            <a:r>
              <a:rPr lang="en-US" dirty="0"/>
              <a:t>, seta </a:t>
            </a:r>
            <a:r>
              <a:rPr lang="en-US" dirty="0" err="1"/>
              <a:t>consetetur</a:t>
            </a:r>
            <a:r>
              <a:rPr lang="en-US" dirty="0"/>
              <a:t> </a:t>
            </a:r>
            <a:r>
              <a:rPr lang="en-US" dirty="0" err="1"/>
              <a:t>sadipscing</a:t>
            </a:r>
            <a:r>
              <a:rPr lang="en-US" dirty="0"/>
              <a:t> </a:t>
            </a:r>
            <a:r>
              <a:rPr lang="en-US" dirty="0" err="1"/>
              <a:t>elit</a:t>
            </a:r>
            <a:br>
              <a:rPr lang="en-US" dirty="0"/>
            </a:br>
            <a:r>
              <a:rPr lang="en-US" dirty="0"/>
              <a:t>sed diam </a:t>
            </a:r>
            <a:r>
              <a:rPr lang="en-US" dirty="0" err="1"/>
              <a:t>nonumy</a:t>
            </a:r>
            <a:r>
              <a:rPr lang="en-US" dirty="0"/>
              <a:t> </a:t>
            </a:r>
            <a:r>
              <a:rPr lang="en-US" dirty="0" err="1"/>
              <a:t>euis</a:t>
            </a:r>
            <a:r>
              <a:rPr lang="en-US" dirty="0"/>
              <a:t> mod</a:t>
            </a:r>
          </a:p>
        </p:txBody>
      </p:sp>
      <p:sp>
        <p:nvSpPr>
          <p:cNvPr id="25" name="Textplatzhalter 2">
            <a:extLst>
              <a:ext uri="{FF2B5EF4-FFF2-40B4-BE49-F238E27FC236}">
                <a16:creationId xmlns:a16="http://schemas.microsoft.com/office/drawing/2014/main" id="{5519FA7D-FBDB-1948-BE55-4130B695B379}"/>
              </a:ext>
            </a:extLst>
          </p:cNvPr>
          <p:cNvSpPr>
            <a:spLocks noGrp="1"/>
          </p:cNvSpPr>
          <p:nvPr>
            <p:ph type="body" sz="quarter" idx="36" hasCustomPrompt="1"/>
          </p:nvPr>
        </p:nvSpPr>
        <p:spPr>
          <a:xfrm>
            <a:off x="795009" y="3571200"/>
            <a:ext cx="7553497" cy="607589"/>
          </a:xfrm>
          <a:prstGeom prst="rect">
            <a:avLst/>
          </a:prstGeom>
        </p:spPr>
        <p:txBody>
          <a:bodyPr>
            <a:spAutoFit/>
          </a:bodyPr>
          <a:lstStyle>
            <a:lvl1pPr marL="285750" indent="-285750">
              <a:spcAft>
                <a:spcPts val="0"/>
              </a:spcAft>
              <a:buFont typeface="Arial" panose="020B0604020202020204" pitchFamily="34" charset="0"/>
              <a:buChar char="•"/>
              <a:defRPr sz="1600" baseline="0"/>
            </a:lvl1pPr>
          </a:lstStyle>
          <a:p>
            <a:pPr lvl="0"/>
            <a:r>
              <a:rPr lang="en-US" dirty="0"/>
              <a:t>Bullet lorem ipsum ipsum dolor sit </a:t>
            </a:r>
            <a:r>
              <a:rPr lang="en-US" dirty="0" err="1"/>
              <a:t>amet</a:t>
            </a:r>
            <a:r>
              <a:rPr lang="en-US" dirty="0"/>
              <a:t>, seta </a:t>
            </a:r>
            <a:r>
              <a:rPr lang="en-US" dirty="0" err="1"/>
              <a:t>consetetur</a:t>
            </a:r>
            <a:r>
              <a:rPr lang="en-US" dirty="0"/>
              <a:t> </a:t>
            </a:r>
            <a:r>
              <a:rPr lang="en-US" dirty="0" err="1"/>
              <a:t>sadipscing</a:t>
            </a:r>
            <a:r>
              <a:rPr lang="en-US" dirty="0"/>
              <a:t> </a:t>
            </a:r>
            <a:r>
              <a:rPr lang="en-US" dirty="0" err="1"/>
              <a:t>elit</a:t>
            </a:r>
            <a:br>
              <a:rPr lang="en-US" dirty="0"/>
            </a:br>
            <a:r>
              <a:rPr lang="en-US" dirty="0"/>
              <a:t>sed diam </a:t>
            </a:r>
            <a:r>
              <a:rPr lang="en-US" dirty="0" err="1"/>
              <a:t>nonumy</a:t>
            </a:r>
            <a:r>
              <a:rPr lang="en-US" dirty="0"/>
              <a:t> </a:t>
            </a:r>
            <a:r>
              <a:rPr lang="en-US" dirty="0" err="1"/>
              <a:t>euis</a:t>
            </a:r>
            <a:r>
              <a:rPr lang="en-US" dirty="0"/>
              <a:t> mod</a:t>
            </a:r>
          </a:p>
        </p:txBody>
      </p:sp>
      <p:sp>
        <p:nvSpPr>
          <p:cNvPr id="26" name="Textplatzhalter 2">
            <a:extLst>
              <a:ext uri="{FF2B5EF4-FFF2-40B4-BE49-F238E27FC236}">
                <a16:creationId xmlns:a16="http://schemas.microsoft.com/office/drawing/2014/main" id="{B9EDABA6-2130-3D4E-8BFF-21CEFCDA74CC}"/>
              </a:ext>
            </a:extLst>
          </p:cNvPr>
          <p:cNvSpPr>
            <a:spLocks noGrp="1"/>
          </p:cNvSpPr>
          <p:nvPr>
            <p:ph type="body" sz="quarter" idx="37" hasCustomPrompt="1"/>
          </p:nvPr>
        </p:nvSpPr>
        <p:spPr>
          <a:xfrm>
            <a:off x="795009" y="4226400"/>
            <a:ext cx="7553497" cy="607589"/>
          </a:xfrm>
          <a:prstGeom prst="rect">
            <a:avLst/>
          </a:prstGeom>
        </p:spPr>
        <p:txBody>
          <a:bodyPr>
            <a:spAutoFit/>
          </a:bodyPr>
          <a:lstStyle>
            <a:lvl1pPr marL="285750" indent="-285750">
              <a:spcAft>
                <a:spcPts val="0"/>
              </a:spcAft>
              <a:buFont typeface="Arial" panose="020B0604020202020204" pitchFamily="34" charset="0"/>
              <a:buChar char="•"/>
              <a:defRPr sz="1600" baseline="0"/>
            </a:lvl1pPr>
          </a:lstStyle>
          <a:p>
            <a:pPr lvl="0"/>
            <a:r>
              <a:rPr lang="en-US" dirty="0"/>
              <a:t>Bullet lorem ipsum ipsum dolor sit </a:t>
            </a:r>
            <a:r>
              <a:rPr lang="en-US" dirty="0" err="1"/>
              <a:t>amet</a:t>
            </a:r>
            <a:r>
              <a:rPr lang="en-US" dirty="0"/>
              <a:t>, seta </a:t>
            </a:r>
            <a:r>
              <a:rPr lang="en-US" dirty="0" err="1"/>
              <a:t>consetetur</a:t>
            </a:r>
            <a:r>
              <a:rPr lang="en-US" dirty="0"/>
              <a:t> </a:t>
            </a:r>
            <a:r>
              <a:rPr lang="en-US" dirty="0" err="1"/>
              <a:t>sadipscing</a:t>
            </a:r>
            <a:r>
              <a:rPr lang="en-US" dirty="0"/>
              <a:t> </a:t>
            </a:r>
            <a:r>
              <a:rPr lang="en-US" dirty="0" err="1"/>
              <a:t>elit</a:t>
            </a:r>
            <a:br>
              <a:rPr lang="en-US" dirty="0"/>
            </a:br>
            <a:r>
              <a:rPr lang="en-US" dirty="0"/>
              <a:t>sed diam </a:t>
            </a:r>
            <a:r>
              <a:rPr lang="en-US" dirty="0" err="1"/>
              <a:t>nonumy</a:t>
            </a:r>
            <a:r>
              <a:rPr lang="en-US" dirty="0"/>
              <a:t> </a:t>
            </a:r>
            <a:r>
              <a:rPr lang="en-US" dirty="0" err="1"/>
              <a:t>euis</a:t>
            </a:r>
            <a:r>
              <a:rPr lang="en-US" dirty="0"/>
              <a:t> mod</a:t>
            </a:r>
          </a:p>
        </p:txBody>
      </p:sp>
    </p:spTree>
    <p:extLst>
      <p:ext uri="{BB962C8B-B14F-4D97-AF65-F5344CB8AC3E}">
        <p14:creationId xmlns:p14="http://schemas.microsoft.com/office/powerpoint/2010/main" val="1467860217"/>
      </p:ext>
    </p:extLst>
  </p:cSld>
  <p:clrMapOvr>
    <a:masterClrMapping/>
  </p:clrMapOvr>
  <p:extLst>
    <p:ext uri="{DCECCB84-F9BA-43D5-87BE-67443E8EF086}">
      <p15:sldGuideLst xmlns:p15="http://schemas.microsoft.com/office/powerpoint/2012/main">
        <p15:guide id="1" pos="3840" userDrawn="1">
          <p15:clr>
            <a:srgbClr val="FBAE40"/>
          </p15:clr>
        </p15:guide>
        <p15:guide id="2" pos="523" userDrawn="1">
          <p15:clr>
            <a:srgbClr val="FBAE40"/>
          </p15:clr>
        </p15:guide>
        <p15:guide id="3" pos="869"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slide #22">
    <p:spTree>
      <p:nvGrpSpPr>
        <p:cNvPr id="1" name=""/>
        <p:cNvGrpSpPr/>
        <p:nvPr/>
      </p:nvGrpSpPr>
      <p:grpSpPr>
        <a:xfrm>
          <a:off x="0" y="0"/>
          <a:ext cx="0" cy="0"/>
          <a:chOff x="0" y="0"/>
          <a:chExt cx="0" cy="0"/>
        </a:xfrm>
      </p:grpSpPr>
      <p:pic>
        <p:nvPicPr>
          <p:cNvPr id="42" name="Grafik 41">
            <a:extLst>
              <a:ext uri="{FF2B5EF4-FFF2-40B4-BE49-F238E27FC236}">
                <a16:creationId xmlns:a16="http://schemas.microsoft.com/office/drawing/2014/main" id="{7F1627A7-9073-AA4B-B5CF-AA39DC1CBBC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878134" y="6191238"/>
            <a:ext cx="1531988" cy="117365"/>
          </a:xfrm>
          <a:prstGeom prst="rect">
            <a:avLst/>
          </a:prstGeom>
        </p:spPr>
      </p:pic>
      <p:sp>
        <p:nvSpPr>
          <p:cNvPr id="43" name="Textplatzhalter 4">
            <a:extLst>
              <a:ext uri="{FF2B5EF4-FFF2-40B4-BE49-F238E27FC236}">
                <a16:creationId xmlns:a16="http://schemas.microsoft.com/office/drawing/2014/main" id="{B533636E-8B53-8C40-A05D-8583880CEEF6}"/>
              </a:ext>
            </a:extLst>
          </p:cNvPr>
          <p:cNvSpPr>
            <a:spLocks noGrp="1"/>
          </p:cNvSpPr>
          <p:nvPr>
            <p:ph type="body" sz="quarter" idx="10" hasCustomPrompt="1"/>
          </p:nvPr>
        </p:nvSpPr>
        <p:spPr>
          <a:xfrm>
            <a:off x="713497" y="461098"/>
            <a:ext cx="10080000" cy="584775"/>
          </a:xfrm>
          <a:prstGeom prst="rect">
            <a:avLst/>
          </a:prstGeom>
        </p:spPr>
        <p:txBody>
          <a:bodyPr lIns="90000">
            <a:spAutoFit/>
          </a:bodyPr>
          <a:lstStyle>
            <a:lvl1pPr>
              <a:spcAft>
                <a:spcPts val="0"/>
              </a:spcAft>
              <a:defRPr sz="3200">
                <a:solidFill>
                  <a:schemeClr val="tx1"/>
                </a:solidFill>
              </a:defRPr>
            </a:lvl1pPr>
          </a:lstStyle>
          <a:p>
            <a:r>
              <a:rPr lang="en-US" sz="3200" dirty="0">
                <a:solidFill>
                  <a:srgbClr val="111111"/>
                </a:solidFill>
                <a:latin typeface="Arial" panose="020B0604020202020204" pitchFamily="34" charset="0"/>
                <a:cs typeface="Arial" panose="020B0604020202020204" pitchFamily="34" charset="0"/>
              </a:rPr>
              <a:t>One column text slide, 32 </a:t>
            </a:r>
            <a:r>
              <a:rPr lang="en-US" sz="3200" err="1">
                <a:solidFill>
                  <a:srgbClr val="111111"/>
                </a:solidFill>
                <a:latin typeface="Arial" panose="020B0604020202020204" pitchFamily="34" charset="0"/>
                <a:cs typeface="Arial" panose="020B0604020202020204" pitchFamily="34" charset="0"/>
              </a:rPr>
              <a:t>pt</a:t>
            </a:r>
            <a:r>
              <a:rPr lang="en-US" sz="3200">
                <a:solidFill>
                  <a:srgbClr val="111111"/>
                </a:solidFill>
                <a:latin typeface="Arial" panose="020B0604020202020204" pitchFamily="34" charset="0"/>
                <a:cs typeface="Arial" panose="020B0604020202020204" pitchFamily="34" charset="0"/>
              </a:rPr>
              <a:t> headline</a:t>
            </a:r>
            <a:endParaRPr lang="en-US" sz="3200" dirty="0">
              <a:solidFill>
                <a:srgbClr val="111111"/>
              </a:solidFill>
              <a:latin typeface="Arial" panose="020B0604020202020204" pitchFamily="34" charset="0"/>
              <a:cs typeface="Arial" panose="020B0604020202020204" pitchFamily="34" charset="0"/>
            </a:endParaRPr>
          </a:p>
        </p:txBody>
      </p:sp>
      <p:sp>
        <p:nvSpPr>
          <p:cNvPr id="10" name="Textplatzhalter 2">
            <a:extLst>
              <a:ext uri="{FF2B5EF4-FFF2-40B4-BE49-F238E27FC236}">
                <a16:creationId xmlns:a16="http://schemas.microsoft.com/office/drawing/2014/main" id="{45107FF4-EA8E-2045-9EF5-861096AA0DCA}"/>
              </a:ext>
            </a:extLst>
          </p:cNvPr>
          <p:cNvSpPr>
            <a:spLocks noGrp="1"/>
          </p:cNvSpPr>
          <p:nvPr>
            <p:ph type="body" sz="quarter" idx="15" hasCustomPrompt="1"/>
          </p:nvPr>
        </p:nvSpPr>
        <p:spPr>
          <a:xfrm>
            <a:off x="713497" y="1104680"/>
            <a:ext cx="9360000" cy="402291"/>
          </a:xfrm>
          <a:prstGeom prst="rect">
            <a:avLst/>
          </a:prstGeom>
        </p:spPr>
        <p:txBody>
          <a:bodyPr tIns="46800" rIns="90000" bIns="46800">
            <a:spAutoFit/>
          </a:bodyPr>
          <a:lstStyle>
            <a:lvl1pPr>
              <a:defRPr sz="2000"/>
            </a:lvl1pPr>
          </a:lstStyle>
          <a:p>
            <a:pPr lvl="0"/>
            <a:r>
              <a:rPr lang="en-US"/>
              <a:t>Subheadline 20 Pt Arial</a:t>
            </a:r>
            <a:endParaRPr lang="en-US" dirty="0"/>
          </a:p>
        </p:txBody>
      </p:sp>
      <p:sp>
        <p:nvSpPr>
          <p:cNvPr id="21" name="Tabellenplatzhalter 2">
            <a:extLst>
              <a:ext uri="{FF2B5EF4-FFF2-40B4-BE49-F238E27FC236}">
                <a16:creationId xmlns:a16="http://schemas.microsoft.com/office/drawing/2014/main" id="{D623D46F-32CC-6243-8670-A9CED87FA091}"/>
              </a:ext>
            </a:extLst>
          </p:cNvPr>
          <p:cNvSpPr>
            <a:spLocks noGrp="1"/>
          </p:cNvSpPr>
          <p:nvPr>
            <p:ph type="tbl" sz="quarter" idx="16"/>
          </p:nvPr>
        </p:nvSpPr>
        <p:spPr>
          <a:xfrm>
            <a:off x="830263" y="1990800"/>
            <a:ext cx="10278000" cy="745200"/>
          </a:xfrm>
          <a:prstGeom prst="rect">
            <a:avLst/>
          </a:prstGeom>
        </p:spPr>
        <p:txBody>
          <a:bodyPr/>
          <a:lstStyle/>
          <a:p>
            <a:endParaRPr lang="en-US"/>
          </a:p>
        </p:txBody>
      </p:sp>
      <p:sp>
        <p:nvSpPr>
          <p:cNvPr id="22" name="Tabellenplatzhalter 2">
            <a:extLst>
              <a:ext uri="{FF2B5EF4-FFF2-40B4-BE49-F238E27FC236}">
                <a16:creationId xmlns:a16="http://schemas.microsoft.com/office/drawing/2014/main" id="{DE8BB5FE-9D93-C44A-AAE7-1F975A620EE6}"/>
              </a:ext>
            </a:extLst>
          </p:cNvPr>
          <p:cNvSpPr>
            <a:spLocks noGrp="1"/>
          </p:cNvSpPr>
          <p:nvPr>
            <p:ph type="tbl" sz="quarter" idx="17"/>
          </p:nvPr>
        </p:nvSpPr>
        <p:spPr>
          <a:xfrm>
            <a:off x="830263" y="3103200"/>
            <a:ext cx="10278000" cy="1738800"/>
          </a:xfrm>
          <a:prstGeom prst="rect">
            <a:avLst/>
          </a:prstGeom>
        </p:spPr>
        <p:txBody>
          <a:bodyPr/>
          <a:lstStyle/>
          <a:p>
            <a:endParaRPr lang="en-US"/>
          </a:p>
        </p:txBody>
      </p:sp>
    </p:spTree>
    <p:extLst>
      <p:ext uri="{BB962C8B-B14F-4D97-AF65-F5344CB8AC3E}">
        <p14:creationId xmlns:p14="http://schemas.microsoft.com/office/powerpoint/2010/main" val="277349503"/>
      </p:ext>
    </p:extLst>
  </p:cSld>
  <p:clrMapOvr>
    <a:masterClrMapping/>
  </p:clrMapOvr>
  <p:extLst>
    <p:ext uri="{DCECCB84-F9BA-43D5-87BE-67443E8EF086}">
      <p15:sldGuideLst xmlns:p15="http://schemas.microsoft.com/office/powerpoint/2012/main">
        <p15:guide id="1" pos="3840" userDrawn="1">
          <p15:clr>
            <a:srgbClr val="FBAE40"/>
          </p15:clr>
        </p15:guide>
        <p15:guide id="2" pos="523" userDrawn="1">
          <p15:clr>
            <a:srgbClr val="FBAE40"/>
          </p15:clr>
        </p15:guide>
        <p15:guide id="3" pos="869"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tent slide #23">
    <p:spTree>
      <p:nvGrpSpPr>
        <p:cNvPr id="1" name=""/>
        <p:cNvGrpSpPr/>
        <p:nvPr/>
      </p:nvGrpSpPr>
      <p:grpSpPr>
        <a:xfrm>
          <a:off x="0" y="0"/>
          <a:ext cx="0" cy="0"/>
          <a:chOff x="0" y="0"/>
          <a:chExt cx="0" cy="0"/>
        </a:xfrm>
      </p:grpSpPr>
      <p:sp>
        <p:nvSpPr>
          <p:cNvPr id="16" name="Bildplatzhalter 19">
            <a:extLst>
              <a:ext uri="{FF2B5EF4-FFF2-40B4-BE49-F238E27FC236}">
                <a16:creationId xmlns:a16="http://schemas.microsoft.com/office/drawing/2014/main" id="{A914E362-0FB7-524B-BF27-5EFA611F5579}"/>
              </a:ext>
            </a:extLst>
          </p:cNvPr>
          <p:cNvSpPr>
            <a:spLocks noGrp="1" noChangeAspect="1"/>
          </p:cNvSpPr>
          <p:nvPr>
            <p:ph type="pic" sz="quarter" idx="30"/>
          </p:nvPr>
        </p:nvSpPr>
        <p:spPr>
          <a:xfrm>
            <a:off x="1504800" y="2125778"/>
            <a:ext cx="1897199" cy="1896808"/>
          </a:xfrm>
          <a:prstGeom prst="ellipse">
            <a:avLst/>
          </a:prstGeom>
          <a:pattFill prst="wdDnDiag">
            <a:fgClr>
              <a:schemeClr val="bg1">
                <a:lumMod val="85000"/>
              </a:schemeClr>
            </a:fgClr>
            <a:bgClr>
              <a:schemeClr val="bg1"/>
            </a:bgClr>
          </a:pattFill>
        </p:spPr>
        <p:txBody>
          <a:bodyPr/>
          <a:lstStyle>
            <a:lvl1pPr>
              <a:defRPr b="0"/>
            </a:lvl1pPr>
          </a:lstStyle>
          <a:p>
            <a:endParaRPr lang="en-US" noProof="0"/>
          </a:p>
        </p:txBody>
      </p:sp>
      <p:pic>
        <p:nvPicPr>
          <p:cNvPr id="42" name="Grafik 41">
            <a:extLst>
              <a:ext uri="{FF2B5EF4-FFF2-40B4-BE49-F238E27FC236}">
                <a16:creationId xmlns:a16="http://schemas.microsoft.com/office/drawing/2014/main" id="{7F1627A7-9073-AA4B-B5CF-AA39DC1CBBC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878134" y="6191238"/>
            <a:ext cx="1531988" cy="117365"/>
          </a:xfrm>
          <a:prstGeom prst="rect">
            <a:avLst/>
          </a:prstGeom>
        </p:spPr>
      </p:pic>
      <p:sp>
        <p:nvSpPr>
          <p:cNvPr id="43" name="Textplatzhalter 4">
            <a:extLst>
              <a:ext uri="{FF2B5EF4-FFF2-40B4-BE49-F238E27FC236}">
                <a16:creationId xmlns:a16="http://schemas.microsoft.com/office/drawing/2014/main" id="{B533636E-8B53-8C40-A05D-8583880CEEF6}"/>
              </a:ext>
            </a:extLst>
          </p:cNvPr>
          <p:cNvSpPr>
            <a:spLocks noGrp="1"/>
          </p:cNvSpPr>
          <p:nvPr>
            <p:ph type="body" sz="quarter" idx="10" hasCustomPrompt="1"/>
          </p:nvPr>
        </p:nvSpPr>
        <p:spPr>
          <a:xfrm>
            <a:off x="713497" y="461098"/>
            <a:ext cx="10080000" cy="584775"/>
          </a:xfrm>
          <a:prstGeom prst="rect">
            <a:avLst/>
          </a:prstGeom>
        </p:spPr>
        <p:txBody>
          <a:bodyPr lIns="90000">
            <a:spAutoFit/>
          </a:bodyPr>
          <a:lstStyle>
            <a:lvl1pPr>
              <a:spcAft>
                <a:spcPts val="0"/>
              </a:spcAft>
              <a:defRPr sz="3200">
                <a:solidFill>
                  <a:schemeClr val="tx1"/>
                </a:solidFill>
              </a:defRPr>
            </a:lvl1pPr>
          </a:lstStyle>
          <a:p>
            <a:r>
              <a:rPr lang="en-US" sz="3200" noProof="0">
                <a:solidFill>
                  <a:srgbClr val="111111"/>
                </a:solidFill>
                <a:latin typeface="Arial" panose="020B0604020202020204" pitchFamily="34" charset="0"/>
                <a:cs typeface="Arial" panose="020B0604020202020204" pitchFamily="34" charset="0"/>
              </a:rPr>
              <a:t>Team slide, 32 pt headline</a:t>
            </a:r>
          </a:p>
        </p:txBody>
      </p:sp>
      <p:sp>
        <p:nvSpPr>
          <p:cNvPr id="35" name="Textplatzhalter 2">
            <a:extLst>
              <a:ext uri="{FF2B5EF4-FFF2-40B4-BE49-F238E27FC236}">
                <a16:creationId xmlns:a16="http://schemas.microsoft.com/office/drawing/2014/main" id="{65A687BF-42FB-DB42-A7A1-47BF39A192A6}"/>
              </a:ext>
            </a:extLst>
          </p:cNvPr>
          <p:cNvSpPr>
            <a:spLocks noGrp="1"/>
          </p:cNvSpPr>
          <p:nvPr>
            <p:ph type="body" sz="quarter" idx="15" hasCustomPrompt="1"/>
          </p:nvPr>
        </p:nvSpPr>
        <p:spPr>
          <a:xfrm>
            <a:off x="1504800" y="4212000"/>
            <a:ext cx="1897199" cy="307777"/>
          </a:xfrm>
          <a:prstGeom prst="rect">
            <a:avLst/>
          </a:prstGeom>
        </p:spPr>
        <p:txBody>
          <a:bodyPr>
            <a:spAutoFit/>
          </a:bodyPr>
          <a:lstStyle>
            <a:lvl1pPr algn="ctr">
              <a:spcAft>
                <a:spcPts val="0"/>
              </a:spcAft>
              <a:defRPr/>
            </a:lvl1pPr>
          </a:lstStyle>
          <a:p>
            <a:pPr lvl="0"/>
            <a:r>
              <a:rPr lang="en-US" noProof="0" dirty="0"/>
              <a:t>Full Name</a:t>
            </a:r>
          </a:p>
        </p:txBody>
      </p:sp>
      <p:sp>
        <p:nvSpPr>
          <p:cNvPr id="36" name="Textplatzhalter 2">
            <a:extLst>
              <a:ext uri="{FF2B5EF4-FFF2-40B4-BE49-F238E27FC236}">
                <a16:creationId xmlns:a16="http://schemas.microsoft.com/office/drawing/2014/main" id="{5AD2192B-DA21-4F42-B84D-F2E101D611DD}"/>
              </a:ext>
            </a:extLst>
          </p:cNvPr>
          <p:cNvSpPr>
            <a:spLocks noGrp="1"/>
          </p:cNvSpPr>
          <p:nvPr>
            <p:ph type="body" sz="quarter" idx="16" hasCustomPrompt="1"/>
          </p:nvPr>
        </p:nvSpPr>
        <p:spPr>
          <a:xfrm>
            <a:off x="1504800" y="4600800"/>
            <a:ext cx="1897199" cy="400110"/>
          </a:xfrm>
          <a:prstGeom prst="rect">
            <a:avLst/>
          </a:prstGeom>
        </p:spPr>
        <p:txBody>
          <a:bodyPr>
            <a:spAutoFit/>
          </a:bodyPr>
          <a:lstStyle>
            <a:lvl1pPr algn="ctr">
              <a:spcAft>
                <a:spcPts val="0"/>
              </a:spcAft>
              <a:defRPr sz="1000"/>
            </a:lvl1pPr>
          </a:lstStyle>
          <a:p>
            <a:pPr lvl="0"/>
            <a:r>
              <a:rPr lang="en-US" noProof="0" dirty="0"/>
              <a:t> Job title</a:t>
            </a:r>
          </a:p>
          <a:p>
            <a:pPr lvl="0"/>
            <a:r>
              <a:rPr lang="en-US" noProof="0" dirty="0"/>
              <a:t>Business unit</a:t>
            </a:r>
          </a:p>
        </p:txBody>
      </p:sp>
      <p:sp>
        <p:nvSpPr>
          <p:cNvPr id="81" name="Bildplatzhalter 19">
            <a:extLst>
              <a:ext uri="{FF2B5EF4-FFF2-40B4-BE49-F238E27FC236}">
                <a16:creationId xmlns:a16="http://schemas.microsoft.com/office/drawing/2014/main" id="{BFE2B42F-DF74-D240-B609-5DD0979A4649}"/>
              </a:ext>
            </a:extLst>
          </p:cNvPr>
          <p:cNvSpPr>
            <a:spLocks noGrp="1" noChangeAspect="1"/>
          </p:cNvSpPr>
          <p:nvPr>
            <p:ph type="pic" sz="quarter" idx="17"/>
          </p:nvPr>
        </p:nvSpPr>
        <p:spPr>
          <a:xfrm>
            <a:off x="3928358" y="2125778"/>
            <a:ext cx="1897199" cy="1896808"/>
          </a:xfrm>
          <a:prstGeom prst="ellipse">
            <a:avLst/>
          </a:prstGeom>
          <a:pattFill prst="wdDnDiag">
            <a:fgClr>
              <a:schemeClr val="bg1">
                <a:lumMod val="85000"/>
              </a:schemeClr>
            </a:fgClr>
            <a:bgClr>
              <a:schemeClr val="bg1"/>
            </a:bgClr>
          </a:pattFill>
        </p:spPr>
        <p:txBody>
          <a:bodyPr/>
          <a:lstStyle>
            <a:lvl1pPr>
              <a:defRPr b="0"/>
            </a:lvl1pPr>
          </a:lstStyle>
          <a:p>
            <a:endParaRPr lang="en-US" noProof="0"/>
          </a:p>
        </p:txBody>
      </p:sp>
      <p:sp>
        <p:nvSpPr>
          <p:cNvPr id="83" name="Bildplatzhalter 19">
            <a:extLst>
              <a:ext uri="{FF2B5EF4-FFF2-40B4-BE49-F238E27FC236}">
                <a16:creationId xmlns:a16="http://schemas.microsoft.com/office/drawing/2014/main" id="{B0BD4405-D2E9-884E-8829-68B423CBC920}"/>
              </a:ext>
            </a:extLst>
          </p:cNvPr>
          <p:cNvSpPr>
            <a:spLocks noGrp="1" noChangeAspect="1"/>
          </p:cNvSpPr>
          <p:nvPr>
            <p:ph type="pic" sz="quarter" idx="23"/>
          </p:nvPr>
        </p:nvSpPr>
        <p:spPr>
          <a:xfrm>
            <a:off x="8775662" y="2125778"/>
            <a:ext cx="1897199" cy="1896808"/>
          </a:xfrm>
          <a:prstGeom prst="ellipse">
            <a:avLst/>
          </a:prstGeom>
          <a:pattFill prst="wdDnDiag">
            <a:fgClr>
              <a:schemeClr val="bg1">
                <a:lumMod val="85000"/>
              </a:schemeClr>
            </a:fgClr>
            <a:bgClr>
              <a:schemeClr val="bg1"/>
            </a:bgClr>
          </a:pattFill>
        </p:spPr>
        <p:txBody>
          <a:bodyPr/>
          <a:lstStyle>
            <a:lvl1pPr>
              <a:defRPr b="0"/>
            </a:lvl1pPr>
          </a:lstStyle>
          <a:p>
            <a:endParaRPr lang="en-US" noProof="0"/>
          </a:p>
        </p:txBody>
      </p:sp>
      <p:sp>
        <p:nvSpPr>
          <p:cNvPr id="84" name="Textplatzhalter 2">
            <a:extLst>
              <a:ext uri="{FF2B5EF4-FFF2-40B4-BE49-F238E27FC236}">
                <a16:creationId xmlns:a16="http://schemas.microsoft.com/office/drawing/2014/main" id="{7EBF85A6-6395-5144-8919-524B3F4D4020}"/>
              </a:ext>
            </a:extLst>
          </p:cNvPr>
          <p:cNvSpPr>
            <a:spLocks noGrp="1"/>
          </p:cNvSpPr>
          <p:nvPr>
            <p:ph type="body" sz="quarter" idx="24" hasCustomPrompt="1"/>
          </p:nvPr>
        </p:nvSpPr>
        <p:spPr>
          <a:xfrm>
            <a:off x="3928800" y="4212000"/>
            <a:ext cx="1897199" cy="307777"/>
          </a:xfrm>
          <a:prstGeom prst="rect">
            <a:avLst/>
          </a:prstGeom>
        </p:spPr>
        <p:txBody>
          <a:bodyPr>
            <a:spAutoFit/>
          </a:bodyPr>
          <a:lstStyle>
            <a:lvl1pPr algn="ctr">
              <a:spcAft>
                <a:spcPts val="0"/>
              </a:spcAft>
              <a:defRPr/>
            </a:lvl1pPr>
          </a:lstStyle>
          <a:p>
            <a:pPr lvl="0"/>
            <a:r>
              <a:rPr lang="en-US" noProof="0"/>
              <a:t>Full Name</a:t>
            </a:r>
          </a:p>
        </p:txBody>
      </p:sp>
      <p:sp>
        <p:nvSpPr>
          <p:cNvPr id="85" name="Textplatzhalter 2">
            <a:extLst>
              <a:ext uri="{FF2B5EF4-FFF2-40B4-BE49-F238E27FC236}">
                <a16:creationId xmlns:a16="http://schemas.microsoft.com/office/drawing/2014/main" id="{7B8216BE-DFE1-F245-8DAB-A7F687DA76D5}"/>
              </a:ext>
            </a:extLst>
          </p:cNvPr>
          <p:cNvSpPr>
            <a:spLocks noGrp="1"/>
          </p:cNvSpPr>
          <p:nvPr>
            <p:ph type="body" sz="quarter" idx="25" hasCustomPrompt="1"/>
          </p:nvPr>
        </p:nvSpPr>
        <p:spPr>
          <a:xfrm>
            <a:off x="3928800" y="4600800"/>
            <a:ext cx="1897199" cy="400110"/>
          </a:xfrm>
          <a:prstGeom prst="rect">
            <a:avLst/>
          </a:prstGeom>
        </p:spPr>
        <p:txBody>
          <a:bodyPr>
            <a:spAutoFit/>
          </a:bodyPr>
          <a:lstStyle>
            <a:lvl1pPr algn="ctr">
              <a:spcAft>
                <a:spcPts val="0"/>
              </a:spcAft>
              <a:defRPr sz="1000"/>
            </a:lvl1pPr>
          </a:lstStyle>
          <a:p>
            <a:pPr lvl="0"/>
            <a:r>
              <a:rPr lang="en-US" noProof="0"/>
              <a:t> Job title</a:t>
            </a:r>
          </a:p>
          <a:p>
            <a:pPr lvl="0"/>
            <a:r>
              <a:rPr lang="en-US" noProof="0"/>
              <a:t>Business unit</a:t>
            </a:r>
          </a:p>
        </p:txBody>
      </p:sp>
      <p:sp>
        <p:nvSpPr>
          <p:cNvPr id="86" name="Textplatzhalter 2">
            <a:extLst>
              <a:ext uri="{FF2B5EF4-FFF2-40B4-BE49-F238E27FC236}">
                <a16:creationId xmlns:a16="http://schemas.microsoft.com/office/drawing/2014/main" id="{3B98CE37-0D14-174B-88BA-6C6F772869B1}"/>
              </a:ext>
            </a:extLst>
          </p:cNvPr>
          <p:cNvSpPr>
            <a:spLocks noGrp="1"/>
          </p:cNvSpPr>
          <p:nvPr>
            <p:ph type="body" sz="quarter" idx="26" hasCustomPrompt="1"/>
          </p:nvPr>
        </p:nvSpPr>
        <p:spPr>
          <a:xfrm>
            <a:off x="6352800" y="4212000"/>
            <a:ext cx="1897199" cy="307777"/>
          </a:xfrm>
          <a:prstGeom prst="rect">
            <a:avLst/>
          </a:prstGeom>
        </p:spPr>
        <p:txBody>
          <a:bodyPr>
            <a:spAutoFit/>
          </a:bodyPr>
          <a:lstStyle>
            <a:lvl1pPr algn="ctr">
              <a:spcAft>
                <a:spcPts val="0"/>
              </a:spcAft>
              <a:defRPr/>
            </a:lvl1pPr>
          </a:lstStyle>
          <a:p>
            <a:pPr lvl="0"/>
            <a:r>
              <a:rPr lang="en-US" noProof="0"/>
              <a:t>Full Name</a:t>
            </a:r>
          </a:p>
        </p:txBody>
      </p:sp>
      <p:sp>
        <p:nvSpPr>
          <p:cNvPr id="87" name="Textplatzhalter 2">
            <a:extLst>
              <a:ext uri="{FF2B5EF4-FFF2-40B4-BE49-F238E27FC236}">
                <a16:creationId xmlns:a16="http://schemas.microsoft.com/office/drawing/2014/main" id="{887D109F-80AE-9D44-BA2E-4E06ECA60A48}"/>
              </a:ext>
            </a:extLst>
          </p:cNvPr>
          <p:cNvSpPr>
            <a:spLocks noGrp="1"/>
          </p:cNvSpPr>
          <p:nvPr>
            <p:ph type="body" sz="quarter" idx="27" hasCustomPrompt="1"/>
          </p:nvPr>
        </p:nvSpPr>
        <p:spPr>
          <a:xfrm>
            <a:off x="6352800" y="4600800"/>
            <a:ext cx="1897199" cy="400110"/>
          </a:xfrm>
          <a:prstGeom prst="rect">
            <a:avLst/>
          </a:prstGeom>
        </p:spPr>
        <p:txBody>
          <a:bodyPr>
            <a:spAutoFit/>
          </a:bodyPr>
          <a:lstStyle>
            <a:lvl1pPr algn="ctr">
              <a:spcAft>
                <a:spcPts val="0"/>
              </a:spcAft>
              <a:defRPr sz="1000"/>
            </a:lvl1pPr>
          </a:lstStyle>
          <a:p>
            <a:pPr lvl="0"/>
            <a:r>
              <a:rPr lang="en-US" noProof="0" dirty="0"/>
              <a:t> Job title</a:t>
            </a:r>
          </a:p>
          <a:p>
            <a:pPr lvl="0"/>
            <a:r>
              <a:rPr lang="en-US" noProof="0" dirty="0"/>
              <a:t>Business unit</a:t>
            </a:r>
          </a:p>
        </p:txBody>
      </p:sp>
      <p:sp>
        <p:nvSpPr>
          <p:cNvPr id="88" name="Textplatzhalter 2">
            <a:extLst>
              <a:ext uri="{FF2B5EF4-FFF2-40B4-BE49-F238E27FC236}">
                <a16:creationId xmlns:a16="http://schemas.microsoft.com/office/drawing/2014/main" id="{20728A3F-54C8-7A4E-8383-30CD4F7C574F}"/>
              </a:ext>
            </a:extLst>
          </p:cNvPr>
          <p:cNvSpPr>
            <a:spLocks noGrp="1"/>
          </p:cNvSpPr>
          <p:nvPr>
            <p:ph type="body" sz="quarter" idx="28" hasCustomPrompt="1"/>
          </p:nvPr>
        </p:nvSpPr>
        <p:spPr>
          <a:xfrm>
            <a:off x="8776800" y="4212000"/>
            <a:ext cx="1897199" cy="307777"/>
          </a:xfrm>
          <a:prstGeom prst="rect">
            <a:avLst/>
          </a:prstGeom>
        </p:spPr>
        <p:txBody>
          <a:bodyPr>
            <a:spAutoFit/>
          </a:bodyPr>
          <a:lstStyle>
            <a:lvl1pPr algn="ctr">
              <a:spcAft>
                <a:spcPts val="0"/>
              </a:spcAft>
              <a:defRPr/>
            </a:lvl1pPr>
          </a:lstStyle>
          <a:p>
            <a:pPr lvl="0"/>
            <a:r>
              <a:rPr lang="en-US" noProof="0"/>
              <a:t>Full Name</a:t>
            </a:r>
          </a:p>
        </p:txBody>
      </p:sp>
      <p:sp>
        <p:nvSpPr>
          <p:cNvPr id="89" name="Textplatzhalter 2">
            <a:extLst>
              <a:ext uri="{FF2B5EF4-FFF2-40B4-BE49-F238E27FC236}">
                <a16:creationId xmlns:a16="http://schemas.microsoft.com/office/drawing/2014/main" id="{ACDD33F2-49A5-F04F-9198-C2D8D60698B0}"/>
              </a:ext>
            </a:extLst>
          </p:cNvPr>
          <p:cNvSpPr>
            <a:spLocks noGrp="1"/>
          </p:cNvSpPr>
          <p:nvPr>
            <p:ph type="body" sz="quarter" idx="29" hasCustomPrompt="1"/>
          </p:nvPr>
        </p:nvSpPr>
        <p:spPr>
          <a:xfrm>
            <a:off x="8776800" y="4600800"/>
            <a:ext cx="1897199" cy="400110"/>
          </a:xfrm>
          <a:prstGeom prst="rect">
            <a:avLst/>
          </a:prstGeom>
        </p:spPr>
        <p:txBody>
          <a:bodyPr>
            <a:spAutoFit/>
          </a:bodyPr>
          <a:lstStyle>
            <a:lvl1pPr algn="ctr">
              <a:spcAft>
                <a:spcPts val="0"/>
              </a:spcAft>
              <a:defRPr sz="1000"/>
            </a:lvl1pPr>
          </a:lstStyle>
          <a:p>
            <a:pPr lvl="0"/>
            <a:r>
              <a:rPr lang="en-US" noProof="0"/>
              <a:t> Job title</a:t>
            </a:r>
          </a:p>
          <a:p>
            <a:pPr lvl="0"/>
            <a:r>
              <a:rPr lang="en-US" noProof="0"/>
              <a:t>Business unit</a:t>
            </a:r>
          </a:p>
        </p:txBody>
      </p:sp>
      <p:sp>
        <p:nvSpPr>
          <p:cNvPr id="17" name="Bildplatzhalter 19">
            <a:extLst>
              <a:ext uri="{FF2B5EF4-FFF2-40B4-BE49-F238E27FC236}">
                <a16:creationId xmlns:a16="http://schemas.microsoft.com/office/drawing/2014/main" id="{27D8B4E8-1540-4A49-A956-EE33197F1885}"/>
              </a:ext>
            </a:extLst>
          </p:cNvPr>
          <p:cNvSpPr>
            <a:spLocks noGrp="1" noChangeAspect="1"/>
          </p:cNvSpPr>
          <p:nvPr>
            <p:ph type="pic" sz="quarter" idx="31"/>
          </p:nvPr>
        </p:nvSpPr>
        <p:spPr>
          <a:xfrm>
            <a:off x="6350400" y="2124000"/>
            <a:ext cx="1897199" cy="1896808"/>
          </a:xfrm>
          <a:prstGeom prst="ellipse">
            <a:avLst/>
          </a:prstGeom>
          <a:pattFill prst="wdDnDiag">
            <a:fgClr>
              <a:schemeClr val="bg1">
                <a:lumMod val="85000"/>
              </a:schemeClr>
            </a:fgClr>
            <a:bgClr>
              <a:schemeClr val="bg1"/>
            </a:bgClr>
          </a:pattFill>
        </p:spPr>
        <p:txBody>
          <a:bodyPr/>
          <a:lstStyle>
            <a:lvl1pPr>
              <a:defRPr b="0"/>
            </a:lvl1pPr>
          </a:lstStyle>
          <a:p>
            <a:endParaRPr lang="en-US" noProof="0"/>
          </a:p>
        </p:txBody>
      </p:sp>
    </p:spTree>
    <p:extLst>
      <p:ext uri="{BB962C8B-B14F-4D97-AF65-F5344CB8AC3E}">
        <p14:creationId xmlns:p14="http://schemas.microsoft.com/office/powerpoint/2010/main" val="35724442"/>
      </p:ext>
    </p:extLst>
  </p:cSld>
  <p:clrMapOvr>
    <a:masterClrMapping/>
  </p:clrMapOvr>
  <p:extLst>
    <p:ext uri="{DCECCB84-F9BA-43D5-87BE-67443E8EF086}">
      <p15:sldGuideLst xmlns:p15="http://schemas.microsoft.com/office/powerpoint/2012/main">
        <p15:guide id="1" pos="3840" userDrawn="1">
          <p15:clr>
            <a:srgbClr val="FBAE40"/>
          </p15:clr>
        </p15:guide>
        <p15:guide id="2" pos="523" userDrawn="1">
          <p15:clr>
            <a:srgbClr val="FBAE40"/>
          </p15:clr>
        </p15:guide>
        <p15:guide id="3" pos="869"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ntent slide #24">
    <p:spTree>
      <p:nvGrpSpPr>
        <p:cNvPr id="1" name=""/>
        <p:cNvGrpSpPr/>
        <p:nvPr/>
      </p:nvGrpSpPr>
      <p:grpSpPr>
        <a:xfrm>
          <a:off x="0" y="0"/>
          <a:ext cx="0" cy="0"/>
          <a:chOff x="0" y="0"/>
          <a:chExt cx="0" cy="0"/>
        </a:xfrm>
      </p:grpSpPr>
      <p:sp>
        <p:nvSpPr>
          <p:cNvPr id="41" name="Bildplatzhalter 19">
            <a:extLst>
              <a:ext uri="{FF2B5EF4-FFF2-40B4-BE49-F238E27FC236}">
                <a16:creationId xmlns:a16="http://schemas.microsoft.com/office/drawing/2014/main" id="{5725EDC1-36BD-9D4E-9D0F-14AD0DBC5F76}"/>
              </a:ext>
            </a:extLst>
          </p:cNvPr>
          <p:cNvSpPr>
            <a:spLocks noGrp="1" noChangeAspect="1"/>
          </p:cNvSpPr>
          <p:nvPr>
            <p:ph type="pic" sz="quarter" idx="49"/>
          </p:nvPr>
        </p:nvSpPr>
        <p:spPr>
          <a:xfrm>
            <a:off x="6318000" y="2279686"/>
            <a:ext cx="1397088" cy="1396800"/>
          </a:xfrm>
          <a:prstGeom prst="ellipse">
            <a:avLst/>
          </a:prstGeom>
          <a:pattFill prst="wdDnDiag">
            <a:fgClr>
              <a:schemeClr val="bg1">
                <a:lumMod val="85000"/>
              </a:schemeClr>
            </a:fgClr>
            <a:bgClr>
              <a:schemeClr val="bg1"/>
            </a:bgClr>
          </a:pattFill>
        </p:spPr>
        <p:txBody>
          <a:bodyPr/>
          <a:lstStyle>
            <a:lvl1pPr>
              <a:defRPr sz="1200" b="0"/>
            </a:lvl1pPr>
          </a:lstStyle>
          <a:p>
            <a:endParaRPr lang="en-US" noProof="0"/>
          </a:p>
        </p:txBody>
      </p:sp>
      <p:sp>
        <p:nvSpPr>
          <p:cNvPr id="40" name="Bildplatzhalter 19">
            <a:extLst>
              <a:ext uri="{FF2B5EF4-FFF2-40B4-BE49-F238E27FC236}">
                <a16:creationId xmlns:a16="http://schemas.microsoft.com/office/drawing/2014/main" id="{B009C836-29E4-A74F-A130-E5654A7D4372}"/>
              </a:ext>
            </a:extLst>
          </p:cNvPr>
          <p:cNvSpPr>
            <a:spLocks noGrp="1" noChangeAspect="1"/>
          </p:cNvSpPr>
          <p:nvPr>
            <p:ph type="pic" sz="quarter" idx="48"/>
          </p:nvPr>
        </p:nvSpPr>
        <p:spPr>
          <a:xfrm>
            <a:off x="4492800" y="2279686"/>
            <a:ext cx="1397088" cy="1396800"/>
          </a:xfrm>
          <a:prstGeom prst="ellipse">
            <a:avLst/>
          </a:prstGeom>
          <a:pattFill prst="wdDnDiag">
            <a:fgClr>
              <a:schemeClr val="bg1">
                <a:lumMod val="85000"/>
              </a:schemeClr>
            </a:fgClr>
            <a:bgClr>
              <a:schemeClr val="bg1"/>
            </a:bgClr>
          </a:pattFill>
        </p:spPr>
        <p:txBody>
          <a:bodyPr/>
          <a:lstStyle>
            <a:lvl1pPr>
              <a:defRPr sz="1200" b="0"/>
            </a:lvl1pPr>
          </a:lstStyle>
          <a:p>
            <a:endParaRPr lang="en-US" noProof="0"/>
          </a:p>
        </p:txBody>
      </p:sp>
      <p:sp>
        <p:nvSpPr>
          <p:cNvPr id="36" name="Bildplatzhalter 19">
            <a:extLst>
              <a:ext uri="{FF2B5EF4-FFF2-40B4-BE49-F238E27FC236}">
                <a16:creationId xmlns:a16="http://schemas.microsoft.com/office/drawing/2014/main" id="{C3BFE6C3-0421-124E-A6DE-18B2E2993747}"/>
              </a:ext>
            </a:extLst>
          </p:cNvPr>
          <p:cNvSpPr>
            <a:spLocks noGrp="1" noChangeAspect="1"/>
          </p:cNvSpPr>
          <p:nvPr>
            <p:ph type="pic" sz="quarter" idx="47"/>
          </p:nvPr>
        </p:nvSpPr>
        <p:spPr>
          <a:xfrm>
            <a:off x="9968400" y="2278800"/>
            <a:ext cx="1397088" cy="1396800"/>
          </a:xfrm>
          <a:prstGeom prst="ellipse">
            <a:avLst/>
          </a:prstGeom>
          <a:pattFill prst="wdDnDiag">
            <a:fgClr>
              <a:schemeClr val="bg1">
                <a:lumMod val="85000"/>
              </a:schemeClr>
            </a:fgClr>
            <a:bgClr>
              <a:schemeClr val="bg1"/>
            </a:bgClr>
          </a:pattFill>
        </p:spPr>
        <p:txBody>
          <a:bodyPr/>
          <a:lstStyle>
            <a:lvl1pPr>
              <a:defRPr sz="1200" b="0"/>
            </a:lvl1pPr>
          </a:lstStyle>
          <a:p>
            <a:endParaRPr lang="en-US" noProof="0"/>
          </a:p>
        </p:txBody>
      </p:sp>
      <p:sp>
        <p:nvSpPr>
          <p:cNvPr id="35" name="Bildplatzhalter 19">
            <a:extLst>
              <a:ext uri="{FF2B5EF4-FFF2-40B4-BE49-F238E27FC236}">
                <a16:creationId xmlns:a16="http://schemas.microsoft.com/office/drawing/2014/main" id="{F0EE7A80-4E59-9143-B34A-76EE0FCA3E4A}"/>
              </a:ext>
            </a:extLst>
          </p:cNvPr>
          <p:cNvSpPr>
            <a:spLocks noGrp="1" noChangeAspect="1"/>
          </p:cNvSpPr>
          <p:nvPr>
            <p:ph type="pic" sz="quarter" idx="46"/>
          </p:nvPr>
        </p:nvSpPr>
        <p:spPr>
          <a:xfrm>
            <a:off x="842400" y="2279686"/>
            <a:ext cx="1397088" cy="1396800"/>
          </a:xfrm>
          <a:prstGeom prst="ellipse">
            <a:avLst/>
          </a:prstGeom>
          <a:pattFill prst="wdDnDiag">
            <a:fgClr>
              <a:schemeClr val="bg1">
                <a:lumMod val="85000"/>
              </a:schemeClr>
            </a:fgClr>
            <a:bgClr>
              <a:schemeClr val="bg1"/>
            </a:bgClr>
          </a:pattFill>
        </p:spPr>
        <p:txBody>
          <a:bodyPr/>
          <a:lstStyle>
            <a:lvl1pPr>
              <a:defRPr sz="1200" b="0"/>
            </a:lvl1pPr>
          </a:lstStyle>
          <a:p>
            <a:endParaRPr lang="en-US" noProof="0"/>
          </a:p>
        </p:txBody>
      </p:sp>
      <p:pic>
        <p:nvPicPr>
          <p:cNvPr id="42" name="Grafik 41">
            <a:extLst>
              <a:ext uri="{FF2B5EF4-FFF2-40B4-BE49-F238E27FC236}">
                <a16:creationId xmlns:a16="http://schemas.microsoft.com/office/drawing/2014/main" id="{7F1627A7-9073-AA4B-B5CF-AA39DC1CBBC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878134" y="6191238"/>
            <a:ext cx="1531988" cy="117365"/>
          </a:xfrm>
          <a:prstGeom prst="rect">
            <a:avLst/>
          </a:prstGeom>
        </p:spPr>
      </p:pic>
      <p:sp>
        <p:nvSpPr>
          <p:cNvPr id="43" name="Textplatzhalter 4">
            <a:extLst>
              <a:ext uri="{FF2B5EF4-FFF2-40B4-BE49-F238E27FC236}">
                <a16:creationId xmlns:a16="http://schemas.microsoft.com/office/drawing/2014/main" id="{B533636E-8B53-8C40-A05D-8583880CEEF6}"/>
              </a:ext>
            </a:extLst>
          </p:cNvPr>
          <p:cNvSpPr>
            <a:spLocks noGrp="1"/>
          </p:cNvSpPr>
          <p:nvPr>
            <p:ph type="body" sz="quarter" idx="10" hasCustomPrompt="1"/>
          </p:nvPr>
        </p:nvSpPr>
        <p:spPr>
          <a:xfrm>
            <a:off x="713497" y="461098"/>
            <a:ext cx="10080000" cy="584775"/>
          </a:xfrm>
          <a:prstGeom prst="rect">
            <a:avLst/>
          </a:prstGeom>
        </p:spPr>
        <p:txBody>
          <a:bodyPr lIns="90000">
            <a:spAutoFit/>
          </a:bodyPr>
          <a:lstStyle>
            <a:lvl1pPr>
              <a:spcAft>
                <a:spcPts val="0"/>
              </a:spcAft>
              <a:defRPr sz="3200">
                <a:solidFill>
                  <a:schemeClr val="tx1"/>
                </a:solidFill>
              </a:defRPr>
            </a:lvl1pPr>
          </a:lstStyle>
          <a:p>
            <a:r>
              <a:rPr lang="en-US" sz="3200" noProof="0">
                <a:solidFill>
                  <a:srgbClr val="111111"/>
                </a:solidFill>
                <a:latin typeface="Arial" panose="020B0604020202020204" pitchFamily="34" charset="0"/>
                <a:cs typeface="Arial" panose="020B0604020202020204" pitchFamily="34" charset="0"/>
              </a:rPr>
              <a:t>Team slide, 32 pt headline</a:t>
            </a:r>
          </a:p>
        </p:txBody>
      </p:sp>
      <p:sp>
        <p:nvSpPr>
          <p:cNvPr id="21" name="Textplatzhalter 2">
            <a:extLst>
              <a:ext uri="{FF2B5EF4-FFF2-40B4-BE49-F238E27FC236}">
                <a16:creationId xmlns:a16="http://schemas.microsoft.com/office/drawing/2014/main" id="{09EBF9A6-1ABB-1E4A-8A28-1521F4FBDEA7}"/>
              </a:ext>
            </a:extLst>
          </p:cNvPr>
          <p:cNvSpPr>
            <a:spLocks noGrp="1"/>
          </p:cNvSpPr>
          <p:nvPr>
            <p:ph type="body" sz="quarter" idx="15" hasCustomPrompt="1"/>
          </p:nvPr>
        </p:nvSpPr>
        <p:spPr>
          <a:xfrm>
            <a:off x="843677" y="3863787"/>
            <a:ext cx="1396800" cy="307777"/>
          </a:xfrm>
          <a:prstGeom prst="rect">
            <a:avLst/>
          </a:prstGeom>
        </p:spPr>
        <p:txBody>
          <a:bodyPr>
            <a:spAutoFit/>
          </a:bodyPr>
          <a:lstStyle>
            <a:lvl1pPr algn="ctr">
              <a:spcAft>
                <a:spcPts val="0"/>
              </a:spcAft>
              <a:defRPr/>
            </a:lvl1pPr>
          </a:lstStyle>
          <a:p>
            <a:pPr lvl="0"/>
            <a:r>
              <a:rPr lang="en-US" noProof="0"/>
              <a:t>Full Name</a:t>
            </a:r>
          </a:p>
        </p:txBody>
      </p:sp>
      <p:sp>
        <p:nvSpPr>
          <p:cNvPr id="22" name="Textplatzhalter 2">
            <a:extLst>
              <a:ext uri="{FF2B5EF4-FFF2-40B4-BE49-F238E27FC236}">
                <a16:creationId xmlns:a16="http://schemas.microsoft.com/office/drawing/2014/main" id="{1C4BFB7D-7C70-C942-BA31-39193B1B0642}"/>
              </a:ext>
            </a:extLst>
          </p:cNvPr>
          <p:cNvSpPr>
            <a:spLocks noGrp="1"/>
          </p:cNvSpPr>
          <p:nvPr>
            <p:ph type="body" sz="quarter" idx="16" hasCustomPrompt="1"/>
          </p:nvPr>
        </p:nvSpPr>
        <p:spPr>
          <a:xfrm>
            <a:off x="843677" y="4252587"/>
            <a:ext cx="1396800" cy="400110"/>
          </a:xfrm>
          <a:prstGeom prst="rect">
            <a:avLst/>
          </a:prstGeom>
        </p:spPr>
        <p:txBody>
          <a:bodyPr>
            <a:spAutoFit/>
          </a:bodyPr>
          <a:lstStyle>
            <a:lvl1pPr algn="ctr">
              <a:spcAft>
                <a:spcPts val="0"/>
              </a:spcAft>
              <a:defRPr sz="1000"/>
            </a:lvl1pPr>
          </a:lstStyle>
          <a:p>
            <a:pPr lvl="0"/>
            <a:r>
              <a:rPr lang="en-US" noProof="0"/>
              <a:t> Job title</a:t>
            </a:r>
          </a:p>
          <a:p>
            <a:pPr lvl="0"/>
            <a:r>
              <a:rPr lang="en-US" noProof="0"/>
              <a:t>Business unit</a:t>
            </a:r>
          </a:p>
        </p:txBody>
      </p:sp>
      <p:sp>
        <p:nvSpPr>
          <p:cNvPr id="23" name="Bildplatzhalter 19">
            <a:extLst>
              <a:ext uri="{FF2B5EF4-FFF2-40B4-BE49-F238E27FC236}">
                <a16:creationId xmlns:a16="http://schemas.microsoft.com/office/drawing/2014/main" id="{2D3489F9-2887-1349-8E84-C0F3BA1BA17B}"/>
              </a:ext>
            </a:extLst>
          </p:cNvPr>
          <p:cNvSpPr>
            <a:spLocks noGrp="1" noChangeAspect="1"/>
          </p:cNvSpPr>
          <p:nvPr>
            <p:ph type="pic" sz="quarter" idx="31"/>
          </p:nvPr>
        </p:nvSpPr>
        <p:spPr>
          <a:xfrm>
            <a:off x="2668501" y="2279686"/>
            <a:ext cx="1397088" cy="1396800"/>
          </a:xfrm>
          <a:prstGeom prst="ellipse">
            <a:avLst/>
          </a:prstGeom>
          <a:pattFill prst="wdDnDiag">
            <a:fgClr>
              <a:schemeClr val="bg1">
                <a:lumMod val="85000"/>
              </a:schemeClr>
            </a:fgClr>
            <a:bgClr>
              <a:schemeClr val="bg1"/>
            </a:bgClr>
          </a:pattFill>
        </p:spPr>
        <p:txBody>
          <a:bodyPr/>
          <a:lstStyle>
            <a:lvl1pPr>
              <a:defRPr sz="1200" b="0"/>
            </a:lvl1pPr>
          </a:lstStyle>
          <a:p>
            <a:endParaRPr lang="en-US" noProof="0"/>
          </a:p>
        </p:txBody>
      </p:sp>
      <p:sp>
        <p:nvSpPr>
          <p:cNvPr id="24" name="Textplatzhalter 2">
            <a:extLst>
              <a:ext uri="{FF2B5EF4-FFF2-40B4-BE49-F238E27FC236}">
                <a16:creationId xmlns:a16="http://schemas.microsoft.com/office/drawing/2014/main" id="{F9A14CA4-B29F-E946-8FB3-98C53EDA915A}"/>
              </a:ext>
            </a:extLst>
          </p:cNvPr>
          <p:cNvSpPr>
            <a:spLocks noGrp="1"/>
          </p:cNvSpPr>
          <p:nvPr>
            <p:ph type="body" sz="quarter" idx="32" hasCustomPrompt="1"/>
          </p:nvPr>
        </p:nvSpPr>
        <p:spPr>
          <a:xfrm>
            <a:off x="2668501" y="3863787"/>
            <a:ext cx="1396800" cy="307777"/>
          </a:xfrm>
          <a:prstGeom prst="rect">
            <a:avLst/>
          </a:prstGeom>
        </p:spPr>
        <p:txBody>
          <a:bodyPr>
            <a:spAutoFit/>
          </a:bodyPr>
          <a:lstStyle>
            <a:lvl1pPr algn="ctr">
              <a:spcAft>
                <a:spcPts val="0"/>
              </a:spcAft>
              <a:defRPr/>
            </a:lvl1pPr>
          </a:lstStyle>
          <a:p>
            <a:pPr lvl="0"/>
            <a:r>
              <a:rPr lang="en-US" noProof="0"/>
              <a:t>Full Name</a:t>
            </a:r>
          </a:p>
        </p:txBody>
      </p:sp>
      <p:sp>
        <p:nvSpPr>
          <p:cNvPr id="25" name="Textplatzhalter 2">
            <a:extLst>
              <a:ext uri="{FF2B5EF4-FFF2-40B4-BE49-F238E27FC236}">
                <a16:creationId xmlns:a16="http://schemas.microsoft.com/office/drawing/2014/main" id="{3C171CE1-2BAE-5043-89B0-FDE3113B668B}"/>
              </a:ext>
            </a:extLst>
          </p:cNvPr>
          <p:cNvSpPr>
            <a:spLocks noGrp="1"/>
          </p:cNvSpPr>
          <p:nvPr>
            <p:ph type="body" sz="quarter" idx="33" hasCustomPrompt="1"/>
          </p:nvPr>
        </p:nvSpPr>
        <p:spPr>
          <a:xfrm>
            <a:off x="2668501" y="4252587"/>
            <a:ext cx="1396800" cy="400110"/>
          </a:xfrm>
          <a:prstGeom prst="rect">
            <a:avLst/>
          </a:prstGeom>
        </p:spPr>
        <p:txBody>
          <a:bodyPr>
            <a:spAutoFit/>
          </a:bodyPr>
          <a:lstStyle>
            <a:lvl1pPr algn="ctr">
              <a:spcAft>
                <a:spcPts val="0"/>
              </a:spcAft>
              <a:defRPr sz="1000"/>
            </a:lvl1pPr>
          </a:lstStyle>
          <a:p>
            <a:pPr lvl="0"/>
            <a:r>
              <a:rPr lang="en-US" noProof="0"/>
              <a:t> Job title</a:t>
            </a:r>
          </a:p>
          <a:p>
            <a:pPr lvl="0"/>
            <a:r>
              <a:rPr lang="en-US" noProof="0"/>
              <a:t>Business unit</a:t>
            </a:r>
          </a:p>
        </p:txBody>
      </p:sp>
      <p:sp>
        <p:nvSpPr>
          <p:cNvPr id="27" name="Textplatzhalter 2">
            <a:extLst>
              <a:ext uri="{FF2B5EF4-FFF2-40B4-BE49-F238E27FC236}">
                <a16:creationId xmlns:a16="http://schemas.microsoft.com/office/drawing/2014/main" id="{BAECC262-340C-CE4D-8F26-FDD5222E651C}"/>
              </a:ext>
            </a:extLst>
          </p:cNvPr>
          <p:cNvSpPr>
            <a:spLocks noGrp="1"/>
          </p:cNvSpPr>
          <p:nvPr>
            <p:ph type="body" sz="quarter" idx="35" hasCustomPrompt="1"/>
          </p:nvPr>
        </p:nvSpPr>
        <p:spPr>
          <a:xfrm>
            <a:off x="4493325" y="3863787"/>
            <a:ext cx="1396800" cy="307777"/>
          </a:xfrm>
          <a:prstGeom prst="rect">
            <a:avLst/>
          </a:prstGeom>
        </p:spPr>
        <p:txBody>
          <a:bodyPr>
            <a:spAutoFit/>
          </a:bodyPr>
          <a:lstStyle>
            <a:lvl1pPr algn="ctr">
              <a:spcAft>
                <a:spcPts val="0"/>
              </a:spcAft>
              <a:defRPr/>
            </a:lvl1pPr>
          </a:lstStyle>
          <a:p>
            <a:pPr lvl="0"/>
            <a:r>
              <a:rPr lang="en-US" noProof="0"/>
              <a:t>Full Name</a:t>
            </a:r>
          </a:p>
        </p:txBody>
      </p:sp>
      <p:sp>
        <p:nvSpPr>
          <p:cNvPr id="28" name="Textplatzhalter 2">
            <a:extLst>
              <a:ext uri="{FF2B5EF4-FFF2-40B4-BE49-F238E27FC236}">
                <a16:creationId xmlns:a16="http://schemas.microsoft.com/office/drawing/2014/main" id="{8D1ABDF8-F66B-8147-B107-5904D16D86DC}"/>
              </a:ext>
            </a:extLst>
          </p:cNvPr>
          <p:cNvSpPr>
            <a:spLocks noGrp="1"/>
          </p:cNvSpPr>
          <p:nvPr>
            <p:ph type="body" sz="quarter" idx="36" hasCustomPrompt="1"/>
          </p:nvPr>
        </p:nvSpPr>
        <p:spPr>
          <a:xfrm>
            <a:off x="4493325" y="4252587"/>
            <a:ext cx="1396800" cy="400110"/>
          </a:xfrm>
          <a:prstGeom prst="rect">
            <a:avLst/>
          </a:prstGeom>
        </p:spPr>
        <p:txBody>
          <a:bodyPr>
            <a:spAutoFit/>
          </a:bodyPr>
          <a:lstStyle>
            <a:lvl1pPr algn="ctr">
              <a:spcAft>
                <a:spcPts val="0"/>
              </a:spcAft>
              <a:defRPr sz="1000"/>
            </a:lvl1pPr>
          </a:lstStyle>
          <a:p>
            <a:pPr lvl="0"/>
            <a:r>
              <a:rPr lang="en-US" noProof="0"/>
              <a:t> Job title</a:t>
            </a:r>
          </a:p>
          <a:p>
            <a:pPr lvl="0"/>
            <a:r>
              <a:rPr lang="en-US" noProof="0"/>
              <a:t>Business unit</a:t>
            </a:r>
          </a:p>
        </p:txBody>
      </p:sp>
      <p:sp>
        <p:nvSpPr>
          <p:cNvPr id="30" name="Textplatzhalter 2">
            <a:extLst>
              <a:ext uri="{FF2B5EF4-FFF2-40B4-BE49-F238E27FC236}">
                <a16:creationId xmlns:a16="http://schemas.microsoft.com/office/drawing/2014/main" id="{341BAF15-21D8-9F45-B407-6BD484F29F51}"/>
              </a:ext>
            </a:extLst>
          </p:cNvPr>
          <p:cNvSpPr>
            <a:spLocks noGrp="1"/>
          </p:cNvSpPr>
          <p:nvPr>
            <p:ph type="body" sz="quarter" idx="38" hasCustomPrompt="1"/>
          </p:nvPr>
        </p:nvSpPr>
        <p:spPr>
          <a:xfrm>
            <a:off x="6318149" y="3863787"/>
            <a:ext cx="1396800" cy="307777"/>
          </a:xfrm>
          <a:prstGeom prst="rect">
            <a:avLst/>
          </a:prstGeom>
        </p:spPr>
        <p:txBody>
          <a:bodyPr>
            <a:spAutoFit/>
          </a:bodyPr>
          <a:lstStyle>
            <a:lvl1pPr algn="ctr">
              <a:spcAft>
                <a:spcPts val="0"/>
              </a:spcAft>
              <a:defRPr/>
            </a:lvl1pPr>
          </a:lstStyle>
          <a:p>
            <a:pPr lvl="0"/>
            <a:r>
              <a:rPr lang="en-US" noProof="0"/>
              <a:t>Full Name</a:t>
            </a:r>
          </a:p>
        </p:txBody>
      </p:sp>
      <p:sp>
        <p:nvSpPr>
          <p:cNvPr id="31" name="Textplatzhalter 2">
            <a:extLst>
              <a:ext uri="{FF2B5EF4-FFF2-40B4-BE49-F238E27FC236}">
                <a16:creationId xmlns:a16="http://schemas.microsoft.com/office/drawing/2014/main" id="{CD56AF9F-670A-6343-9D1A-088CF2DC8F5B}"/>
              </a:ext>
            </a:extLst>
          </p:cNvPr>
          <p:cNvSpPr>
            <a:spLocks noGrp="1"/>
          </p:cNvSpPr>
          <p:nvPr>
            <p:ph type="body" sz="quarter" idx="39" hasCustomPrompt="1"/>
          </p:nvPr>
        </p:nvSpPr>
        <p:spPr>
          <a:xfrm>
            <a:off x="6318149" y="4252587"/>
            <a:ext cx="1396800" cy="400110"/>
          </a:xfrm>
          <a:prstGeom prst="rect">
            <a:avLst/>
          </a:prstGeom>
        </p:spPr>
        <p:txBody>
          <a:bodyPr>
            <a:spAutoFit/>
          </a:bodyPr>
          <a:lstStyle>
            <a:lvl1pPr algn="ctr">
              <a:spcAft>
                <a:spcPts val="0"/>
              </a:spcAft>
              <a:defRPr sz="1000"/>
            </a:lvl1pPr>
          </a:lstStyle>
          <a:p>
            <a:pPr lvl="0"/>
            <a:r>
              <a:rPr lang="en-US" noProof="0"/>
              <a:t> Job title</a:t>
            </a:r>
          </a:p>
          <a:p>
            <a:pPr lvl="0"/>
            <a:r>
              <a:rPr lang="en-US" noProof="0"/>
              <a:t>Business unit</a:t>
            </a:r>
          </a:p>
        </p:txBody>
      </p:sp>
      <p:sp>
        <p:nvSpPr>
          <p:cNvPr id="32" name="Bildplatzhalter 19">
            <a:extLst>
              <a:ext uri="{FF2B5EF4-FFF2-40B4-BE49-F238E27FC236}">
                <a16:creationId xmlns:a16="http://schemas.microsoft.com/office/drawing/2014/main" id="{9E3B7B6C-549A-A044-AFB5-5ACA6F5A2EE0}"/>
              </a:ext>
            </a:extLst>
          </p:cNvPr>
          <p:cNvSpPr>
            <a:spLocks noGrp="1" noChangeAspect="1"/>
          </p:cNvSpPr>
          <p:nvPr>
            <p:ph type="pic" sz="quarter" idx="40"/>
          </p:nvPr>
        </p:nvSpPr>
        <p:spPr>
          <a:xfrm>
            <a:off x="8142973" y="2279686"/>
            <a:ext cx="1397088" cy="1396800"/>
          </a:xfrm>
          <a:prstGeom prst="ellipse">
            <a:avLst/>
          </a:prstGeom>
          <a:pattFill prst="wdDnDiag">
            <a:fgClr>
              <a:schemeClr val="bg1">
                <a:lumMod val="85000"/>
              </a:schemeClr>
            </a:fgClr>
            <a:bgClr>
              <a:schemeClr val="bg1"/>
            </a:bgClr>
          </a:pattFill>
        </p:spPr>
        <p:txBody>
          <a:bodyPr/>
          <a:lstStyle>
            <a:lvl1pPr>
              <a:defRPr sz="1200" b="0"/>
            </a:lvl1pPr>
          </a:lstStyle>
          <a:p>
            <a:endParaRPr lang="en-US" noProof="0"/>
          </a:p>
        </p:txBody>
      </p:sp>
      <p:sp>
        <p:nvSpPr>
          <p:cNvPr id="33" name="Textplatzhalter 2">
            <a:extLst>
              <a:ext uri="{FF2B5EF4-FFF2-40B4-BE49-F238E27FC236}">
                <a16:creationId xmlns:a16="http://schemas.microsoft.com/office/drawing/2014/main" id="{80D4223A-6E92-854F-9C77-ECAD61455B47}"/>
              </a:ext>
            </a:extLst>
          </p:cNvPr>
          <p:cNvSpPr>
            <a:spLocks noGrp="1"/>
          </p:cNvSpPr>
          <p:nvPr>
            <p:ph type="body" sz="quarter" idx="41" hasCustomPrompt="1"/>
          </p:nvPr>
        </p:nvSpPr>
        <p:spPr>
          <a:xfrm>
            <a:off x="8142973" y="3863787"/>
            <a:ext cx="1396800" cy="307777"/>
          </a:xfrm>
          <a:prstGeom prst="rect">
            <a:avLst/>
          </a:prstGeom>
        </p:spPr>
        <p:txBody>
          <a:bodyPr>
            <a:spAutoFit/>
          </a:bodyPr>
          <a:lstStyle>
            <a:lvl1pPr algn="ctr">
              <a:spcAft>
                <a:spcPts val="0"/>
              </a:spcAft>
              <a:defRPr/>
            </a:lvl1pPr>
          </a:lstStyle>
          <a:p>
            <a:pPr lvl="0"/>
            <a:r>
              <a:rPr lang="en-US" noProof="0"/>
              <a:t>Full Name</a:t>
            </a:r>
          </a:p>
        </p:txBody>
      </p:sp>
      <p:sp>
        <p:nvSpPr>
          <p:cNvPr id="34" name="Textplatzhalter 2">
            <a:extLst>
              <a:ext uri="{FF2B5EF4-FFF2-40B4-BE49-F238E27FC236}">
                <a16:creationId xmlns:a16="http://schemas.microsoft.com/office/drawing/2014/main" id="{EF27B8E6-4F2F-0640-A713-B58E784539B8}"/>
              </a:ext>
            </a:extLst>
          </p:cNvPr>
          <p:cNvSpPr>
            <a:spLocks noGrp="1"/>
          </p:cNvSpPr>
          <p:nvPr>
            <p:ph type="body" sz="quarter" idx="42" hasCustomPrompt="1"/>
          </p:nvPr>
        </p:nvSpPr>
        <p:spPr>
          <a:xfrm>
            <a:off x="8142973" y="4252587"/>
            <a:ext cx="1396800" cy="400110"/>
          </a:xfrm>
          <a:prstGeom prst="rect">
            <a:avLst/>
          </a:prstGeom>
        </p:spPr>
        <p:txBody>
          <a:bodyPr>
            <a:spAutoFit/>
          </a:bodyPr>
          <a:lstStyle>
            <a:lvl1pPr algn="ctr">
              <a:spcAft>
                <a:spcPts val="0"/>
              </a:spcAft>
              <a:defRPr sz="1000"/>
            </a:lvl1pPr>
          </a:lstStyle>
          <a:p>
            <a:pPr lvl="0"/>
            <a:r>
              <a:rPr lang="en-US" noProof="0"/>
              <a:t> Job title</a:t>
            </a:r>
          </a:p>
          <a:p>
            <a:pPr lvl="0"/>
            <a:r>
              <a:rPr lang="en-US" noProof="0"/>
              <a:t>Business unit</a:t>
            </a:r>
          </a:p>
        </p:txBody>
      </p:sp>
      <p:sp>
        <p:nvSpPr>
          <p:cNvPr id="38" name="Textplatzhalter 2">
            <a:extLst>
              <a:ext uri="{FF2B5EF4-FFF2-40B4-BE49-F238E27FC236}">
                <a16:creationId xmlns:a16="http://schemas.microsoft.com/office/drawing/2014/main" id="{C280608E-66E3-4C4E-BBD3-B5E6E8AD8088}"/>
              </a:ext>
            </a:extLst>
          </p:cNvPr>
          <p:cNvSpPr>
            <a:spLocks noGrp="1"/>
          </p:cNvSpPr>
          <p:nvPr>
            <p:ph type="body" sz="quarter" idx="44" hasCustomPrompt="1"/>
          </p:nvPr>
        </p:nvSpPr>
        <p:spPr>
          <a:xfrm>
            <a:off x="9967799" y="3863787"/>
            <a:ext cx="1396800" cy="307777"/>
          </a:xfrm>
          <a:prstGeom prst="rect">
            <a:avLst/>
          </a:prstGeom>
        </p:spPr>
        <p:txBody>
          <a:bodyPr>
            <a:spAutoFit/>
          </a:bodyPr>
          <a:lstStyle>
            <a:lvl1pPr algn="ctr">
              <a:spcAft>
                <a:spcPts val="0"/>
              </a:spcAft>
              <a:defRPr/>
            </a:lvl1pPr>
          </a:lstStyle>
          <a:p>
            <a:pPr lvl="0"/>
            <a:r>
              <a:rPr lang="en-US" noProof="0"/>
              <a:t>Full Name</a:t>
            </a:r>
          </a:p>
        </p:txBody>
      </p:sp>
      <p:sp>
        <p:nvSpPr>
          <p:cNvPr id="39" name="Textplatzhalter 2">
            <a:extLst>
              <a:ext uri="{FF2B5EF4-FFF2-40B4-BE49-F238E27FC236}">
                <a16:creationId xmlns:a16="http://schemas.microsoft.com/office/drawing/2014/main" id="{7CEF10E3-CB7C-6B41-9DD7-9A65CE299522}"/>
              </a:ext>
            </a:extLst>
          </p:cNvPr>
          <p:cNvSpPr>
            <a:spLocks noGrp="1"/>
          </p:cNvSpPr>
          <p:nvPr>
            <p:ph type="body" sz="quarter" idx="45" hasCustomPrompt="1"/>
          </p:nvPr>
        </p:nvSpPr>
        <p:spPr>
          <a:xfrm>
            <a:off x="9967799" y="4252587"/>
            <a:ext cx="1396800" cy="400110"/>
          </a:xfrm>
          <a:prstGeom prst="rect">
            <a:avLst/>
          </a:prstGeom>
        </p:spPr>
        <p:txBody>
          <a:bodyPr>
            <a:spAutoFit/>
          </a:bodyPr>
          <a:lstStyle>
            <a:lvl1pPr algn="ctr">
              <a:spcAft>
                <a:spcPts val="0"/>
              </a:spcAft>
              <a:defRPr sz="1000"/>
            </a:lvl1pPr>
          </a:lstStyle>
          <a:p>
            <a:pPr lvl="0"/>
            <a:r>
              <a:rPr lang="en-US" noProof="0"/>
              <a:t> Job title</a:t>
            </a:r>
          </a:p>
          <a:p>
            <a:pPr lvl="0"/>
            <a:r>
              <a:rPr lang="en-US" noProof="0"/>
              <a:t>Business unit</a:t>
            </a:r>
          </a:p>
        </p:txBody>
      </p:sp>
    </p:spTree>
    <p:extLst>
      <p:ext uri="{BB962C8B-B14F-4D97-AF65-F5344CB8AC3E}">
        <p14:creationId xmlns:p14="http://schemas.microsoft.com/office/powerpoint/2010/main" val="2252847264"/>
      </p:ext>
    </p:extLst>
  </p:cSld>
  <p:clrMapOvr>
    <a:masterClrMapping/>
  </p:clrMapOvr>
  <p:extLst>
    <p:ext uri="{DCECCB84-F9BA-43D5-87BE-67443E8EF086}">
      <p15:sldGuideLst xmlns:p15="http://schemas.microsoft.com/office/powerpoint/2012/main">
        <p15:guide id="1" pos="3840" userDrawn="1">
          <p15:clr>
            <a:srgbClr val="FBAE40"/>
          </p15:clr>
        </p15:guide>
        <p15:guide id="2" pos="523" userDrawn="1">
          <p15:clr>
            <a:srgbClr val="FBAE40"/>
          </p15:clr>
        </p15:guide>
        <p15:guide id="3" pos="869"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hank you slides #1">
    <p:spTree>
      <p:nvGrpSpPr>
        <p:cNvPr id="1" name=""/>
        <p:cNvGrpSpPr/>
        <p:nvPr/>
      </p:nvGrpSpPr>
      <p:grpSpPr>
        <a:xfrm>
          <a:off x="0" y="0"/>
          <a:ext cx="0" cy="0"/>
          <a:chOff x="0" y="0"/>
          <a:chExt cx="0" cy="0"/>
        </a:xfrm>
      </p:grpSpPr>
      <p:sp>
        <p:nvSpPr>
          <p:cNvPr id="5" name="Rechteck 4">
            <a:extLst>
              <a:ext uri="{FF2B5EF4-FFF2-40B4-BE49-F238E27FC236}">
                <a16:creationId xmlns:a16="http://schemas.microsoft.com/office/drawing/2014/main" id="{34B64934-96A2-7442-85CF-750145FA655D}"/>
              </a:ext>
            </a:extLst>
          </p:cNvPr>
          <p:cNvSpPr/>
          <p:nvPr userDrawn="1"/>
        </p:nvSpPr>
        <p:spPr>
          <a:xfrm>
            <a:off x="0" y="0"/>
            <a:ext cx="12192000" cy="6858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latin typeface="Arial" panose="020B0604020202020204" pitchFamily="34" charset="0"/>
              <a:cs typeface="Arial" panose="020B0604020202020204" pitchFamily="34" charset="0"/>
            </a:endParaRPr>
          </a:p>
        </p:txBody>
      </p:sp>
      <p:sp>
        <p:nvSpPr>
          <p:cNvPr id="6" name="Textfeld 5">
            <a:extLst>
              <a:ext uri="{FF2B5EF4-FFF2-40B4-BE49-F238E27FC236}">
                <a16:creationId xmlns:a16="http://schemas.microsoft.com/office/drawing/2014/main" id="{3C5DC22F-C982-164B-A5BC-EC1A91253F04}"/>
              </a:ext>
            </a:extLst>
          </p:cNvPr>
          <p:cNvSpPr txBox="1"/>
          <p:nvPr userDrawn="1"/>
        </p:nvSpPr>
        <p:spPr>
          <a:xfrm>
            <a:off x="3217909" y="3788729"/>
            <a:ext cx="5400000" cy="923330"/>
          </a:xfrm>
          <a:prstGeom prst="rect">
            <a:avLst/>
          </a:prstGeom>
          <a:noFill/>
        </p:spPr>
        <p:txBody>
          <a:bodyPr wrap="square" rtlCol="0">
            <a:spAutoFit/>
          </a:bodyPr>
          <a:lstStyle/>
          <a:p>
            <a:pPr algn="ctr"/>
            <a:r>
              <a:rPr lang="en-US" sz="5400" noProof="0">
                <a:solidFill>
                  <a:schemeClr val="bg1"/>
                </a:solidFill>
                <a:latin typeface="Arial" panose="020B0604020202020204" pitchFamily="34" charset="0"/>
                <a:cs typeface="Arial" panose="020B0604020202020204" pitchFamily="34" charset="0"/>
              </a:rPr>
              <a:t>Thank you.</a:t>
            </a:r>
          </a:p>
        </p:txBody>
      </p:sp>
      <p:pic>
        <p:nvPicPr>
          <p:cNvPr id="7" name="Grafik 6">
            <a:extLst>
              <a:ext uri="{FF2B5EF4-FFF2-40B4-BE49-F238E27FC236}">
                <a16:creationId xmlns:a16="http://schemas.microsoft.com/office/drawing/2014/main" id="{C4E987BD-DE42-7849-8F5E-8390311737A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277002" y="1971483"/>
            <a:ext cx="1320473" cy="1532403"/>
          </a:xfrm>
          <a:prstGeom prst="rect">
            <a:avLst/>
          </a:prstGeom>
        </p:spPr>
      </p:pic>
    </p:spTree>
    <p:extLst>
      <p:ext uri="{BB962C8B-B14F-4D97-AF65-F5344CB8AC3E}">
        <p14:creationId xmlns:p14="http://schemas.microsoft.com/office/powerpoint/2010/main" val="4143635930"/>
      </p:ext>
    </p:extLst>
  </p:cSld>
  <p:clrMapOvr>
    <a:masterClrMapping/>
  </p:clrMapOvr>
  <p:extLst>
    <p:ext uri="{DCECCB84-F9BA-43D5-87BE-67443E8EF086}">
      <p15:sldGuideLst xmlns:p15="http://schemas.microsoft.com/office/powerpoint/2012/main">
        <p15:guide id="1" pos="3840" userDrawn="1">
          <p15:clr>
            <a:srgbClr val="FBAE40"/>
          </p15:clr>
        </p15:guide>
        <p15:guide id="2" pos="523" userDrawn="1">
          <p15:clr>
            <a:srgbClr val="FBAE40"/>
          </p15:clr>
        </p15:guide>
        <p15:guide id="3" pos="869"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hank you slides #2">
    <p:spTree>
      <p:nvGrpSpPr>
        <p:cNvPr id="1" name=""/>
        <p:cNvGrpSpPr/>
        <p:nvPr/>
      </p:nvGrpSpPr>
      <p:grpSpPr>
        <a:xfrm>
          <a:off x="0" y="0"/>
          <a:ext cx="0" cy="0"/>
          <a:chOff x="0" y="0"/>
          <a:chExt cx="0" cy="0"/>
        </a:xfrm>
      </p:grpSpPr>
      <p:sp>
        <p:nvSpPr>
          <p:cNvPr id="44" name="Rechteck 43">
            <a:extLst>
              <a:ext uri="{FF2B5EF4-FFF2-40B4-BE49-F238E27FC236}">
                <a16:creationId xmlns:a16="http://schemas.microsoft.com/office/drawing/2014/main" id="{7FF80095-ED86-074F-B227-788CF7A3A2EB}"/>
              </a:ext>
            </a:extLst>
          </p:cNvPr>
          <p:cNvSpPr/>
          <p:nvPr userDrawn="1"/>
        </p:nvSpPr>
        <p:spPr>
          <a:xfrm>
            <a:off x="0" y="0"/>
            <a:ext cx="12192000" cy="6858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latin typeface="Arial" panose="020B0604020202020204" pitchFamily="34" charset="0"/>
              <a:cs typeface="Arial" panose="020B0604020202020204" pitchFamily="34" charset="0"/>
            </a:endParaRPr>
          </a:p>
        </p:txBody>
      </p:sp>
      <p:sp>
        <p:nvSpPr>
          <p:cNvPr id="45" name="Textfeld 44">
            <a:extLst>
              <a:ext uri="{FF2B5EF4-FFF2-40B4-BE49-F238E27FC236}">
                <a16:creationId xmlns:a16="http://schemas.microsoft.com/office/drawing/2014/main" id="{B10C1C27-12D0-EC4A-9958-2DE0316B474F}"/>
              </a:ext>
            </a:extLst>
          </p:cNvPr>
          <p:cNvSpPr txBox="1"/>
          <p:nvPr userDrawn="1"/>
        </p:nvSpPr>
        <p:spPr>
          <a:xfrm>
            <a:off x="835751" y="5113161"/>
            <a:ext cx="5400000" cy="923330"/>
          </a:xfrm>
          <a:prstGeom prst="rect">
            <a:avLst/>
          </a:prstGeom>
          <a:noFill/>
        </p:spPr>
        <p:txBody>
          <a:bodyPr wrap="square" rtlCol="0">
            <a:spAutoFit/>
          </a:bodyPr>
          <a:lstStyle/>
          <a:p>
            <a:r>
              <a:rPr lang="en-US" sz="5400" noProof="0">
                <a:solidFill>
                  <a:schemeClr val="bg1"/>
                </a:solidFill>
                <a:latin typeface="Arial" panose="020B0604020202020204" pitchFamily="34" charset="0"/>
                <a:cs typeface="Arial" panose="020B0604020202020204" pitchFamily="34" charset="0"/>
              </a:rPr>
              <a:t>Thank you.</a:t>
            </a:r>
          </a:p>
        </p:txBody>
      </p:sp>
      <p:pic>
        <p:nvPicPr>
          <p:cNvPr id="46" name="Grafik 45">
            <a:extLst>
              <a:ext uri="{FF2B5EF4-FFF2-40B4-BE49-F238E27FC236}">
                <a16:creationId xmlns:a16="http://schemas.microsoft.com/office/drawing/2014/main" id="{C8B89A05-A390-EA4D-9883-084B1B99920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90927" y="3158029"/>
            <a:ext cx="1320473" cy="1532403"/>
          </a:xfrm>
          <a:prstGeom prst="rect">
            <a:avLst/>
          </a:prstGeom>
        </p:spPr>
      </p:pic>
    </p:spTree>
    <p:extLst>
      <p:ext uri="{BB962C8B-B14F-4D97-AF65-F5344CB8AC3E}">
        <p14:creationId xmlns:p14="http://schemas.microsoft.com/office/powerpoint/2010/main" val="2104308974"/>
      </p:ext>
    </p:extLst>
  </p:cSld>
  <p:clrMapOvr>
    <a:masterClrMapping/>
  </p:clrMapOvr>
  <p:extLst>
    <p:ext uri="{DCECCB84-F9BA-43D5-87BE-67443E8EF086}">
      <p15:sldGuideLst xmlns:p15="http://schemas.microsoft.com/office/powerpoint/2012/main">
        <p15:guide id="1" pos="3840" userDrawn="1">
          <p15:clr>
            <a:srgbClr val="FBAE40"/>
          </p15:clr>
        </p15:guide>
        <p15:guide id="2" pos="523" userDrawn="1">
          <p15:clr>
            <a:srgbClr val="FBAE40"/>
          </p15:clr>
        </p15:guide>
        <p15:guide id="3" pos="869"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4">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3AA3B1A7-AEA9-B34D-A071-A2CE9B3A7C33}"/>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latin typeface="Arial" panose="020B0604020202020204" pitchFamily="34" charset="0"/>
            </a:endParaRPr>
          </a:p>
        </p:txBody>
      </p:sp>
      <p:sp>
        <p:nvSpPr>
          <p:cNvPr id="36" name="Bildplatzhalter 35">
            <a:extLst>
              <a:ext uri="{FF2B5EF4-FFF2-40B4-BE49-F238E27FC236}">
                <a16:creationId xmlns:a16="http://schemas.microsoft.com/office/drawing/2014/main" id="{CD74E278-1F78-2647-B2E9-96E68DCBBAF2}"/>
              </a:ext>
            </a:extLst>
          </p:cNvPr>
          <p:cNvSpPr>
            <a:spLocks noGrp="1"/>
          </p:cNvSpPr>
          <p:nvPr>
            <p:ph type="pic" sz="quarter" idx="18" hasCustomPrompt="1"/>
          </p:nvPr>
        </p:nvSpPr>
        <p:spPr>
          <a:xfrm>
            <a:off x="5763600" y="630000"/>
            <a:ext cx="6429600" cy="6228000"/>
          </a:xfrm>
          <a:prstGeom prst="rect">
            <a:avLst/>
          </a:prstGeom>
          <a:pattFill prst="ltUpDiag">
            <a:fgClr>
              <a:schemeClr val="accent1"/>
            </a:fgClr>
            <a:bgClr>
              <a:schemeClr val="bg1"/>
            </a:bgClr>
          </a:pattFill>
        </p:spPr>
        <p:txBody>
          <a:bodyPr/>
          <a:lstStyle/>
          <a:p>
            <a:r>
              <a:rPr lang="en-US" noProof="0"/>
              <a:t>Placeholder</a:t>
            </a:r>
          </a:p>
        </p:txBody>
      </p:sp>
      <p:pic>
        <p:nvPicPr>
          <p:cNvPr id="11" name="Grafik 10">
            <a:extLst>
              <a:ext uri="{FF2B5EF4-FFF2-40B4-BE49-F238E27FC236}">
                <a16:creationId xmlns:a16="http://schemas.microsoft.com/office/drawing/2014/main" id="{7C453A86-8CA5-5847-820D-156EF03D05E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32029" y="459149"/>
            <a:ext cx="2060749" cy="698760"/>
          </a:xfrm>
          <a:prstGeom prst="rect">
            <a:avLst/>
          </a:prstGeom>
        </p:spPr>
      </p:pic>
      <p:sp>
        <p:nvSpPr>
          <p:cNvPr id="31" name="Textplatzhalter 38">
            <a:extLst>
              <a:ext uri="{FF2B5EF4-FFF2-40B4-BE49-F238E27FC236}">
                <a16:creationId xmlns:a16="http://schemas.microsoft.com/office/drawing/2014/main" id="{8520A916-33E0-9542-93A5-FD88CD73DF47}"/>
              </a:ext>
            </a:extLst>
          </p:cNvPr>
          <p:cNvSpPr>
            <a:spLocks noGrp="1"/>
          </p:cNvSpPr>
          <p:nvPr>
            <p:ph type="body" sz="quarter" idx="10" hasCustomPrompt="1"/>
          </p:nvPr>
        </p:nvSpPr>
        <p:spPr>
          <a:xfrm>
            <a:off x="741027" y="4457483"/>
            <a:ext cx="4679999" cy="523220"/>
          </a:xfrm>
          <a:prstGeom prst="rect">
            <a:avLst/>
          </a:prstGeom>
        </p:spPr>
        <p:txBody>
          <a:bodyPr wrap="square">
            <a:spAutoFit/>
          </a:bodyPr>
          <a:lstStyle>
            <a:lvl1pPr>
              <a:spcAft>
                <a:spcPts val="0"/>
              </a:spcAft>
              <a:defRPr>
                <a:solidFill>
                  <a:schemeClr val="bg1"/>
                </a:solidFill>
              </a:defRPr>
            </a:lvl1pPr>
          </a:lstStyle>
          <a:p>
            <a:r>
              <a:rPr lang="en-US" sz="1400" noProof="0" dirty="0">
                <a:solidFill>
                  <a:schemeClr val="bg1"/>
                </a:solidFill>
                <a:latin typeface="Arial" panose="020B0604020202020204" pitchFamily="34" charset="0"/>
                <a:cs typeface="Arial" panose="020B0604020202020204" pitchFamily="34" charset="0"/>
              </a:rPr>
              <a:t>Subtitle or specification of subject</a:t>
            </a:r>
          </a:p>
          <a:p>
            <a:fld id="{65FA27FA-8BAF-834A-9736-5F1D1A9AA41F}" type="datetime4">
              <a:rPr lang="en-US" sz="1400" noProof="0" smtClean="0">
                <a:solidFill>
                  <a:schemeClr val="bg1"/>
                </a:solidFill>
                <a:latin typeface="Arial" panose="020B0604020202020204" pitchFamily="34" charset="0"/>
                <a:cs typeface="Arial" panose="020B0604020202020204" pitchFamily="34" charset="0"/>
              </a:rPr>
              <a:pPr/>
              <a:t>November 4, 2021</a:t>
            </a:fld>
            <a:endParaRPr lang="en-US" sz="1400" noProof="0" dirty="0">
              <a:solidFill>
                <a:schemeClr val="bg1"/>
              </a:solidFill>
              <a:latin typeface="Arial" panose="020B0604020202020204" pitchFamily="34" charset="0"/>
              <a:cs typeface="Arial" panose="020B0604020202020204" pitchFamily="34" charset="0"/>
            </a:endParaRPr>
          </a:p>
        </p:txBody>
      </p:sp>
      <p:sp>
        <p:nvSpPr>
          <p:cNvPr id="33" name="Textplatzhalter 31">
            <a:extLst>
              <a:ext uri="{FF2B5EF4-FFF2-40B4-BE49-F238E27FC236}">
                <a16:creationId xmlns:a16="http://schemas.microsoft.com/office/drawing/2014/main" id="{5C55BD8A-F13E-1944-BBF8-62D7858C8B28}"/>
              </a:ext>
            </a:extLst>
          </p:cNvPr>
          <p:cNvSpPr>
            <a:spLocks noGrp="1"/>
          </p:cNvSpPr>
          <p:nvPr>
            <p:ph type="body" sz="quarter" idx="17" hasCustomPrompt="1"/>
          </p:nvPr>
        </p:nvSpPr>
        <p:spPr>
          <a:xfrm>
            <a:off x="741026" y="2320953"/>
            <a:ext cx="4680000" cy="1938992"/>
          </a:xfrm>
          <a:prstGeom prst="rect">
            <a:avLst/>
          </a:prstGeom>
        </p:spPr>
        <p:txBody>
          <a:bodyPr>
            <a:spAutoFit/>
          </a:bodyPr>
          <a:lstStyle>
            <a:lvl1pPr>
              <a:defRPr sz="4000">
                <a:solidFill>
                  <a:schemeClr val="bg1"/>
                </a:solidFill>
              </a:defRPr>
            </a:lvl1pPr>
          </a:lstStyle>
          <a:p>
            <a:pPr lvl="0"/>
            <a:r>
              <a:rPr lang="en-US" noProof="0" dirty="0"/>
              <a:t>Presentation title longer text Arial Regular, 40 </a:t>
            </a:r>
            <a:r>
              <a:rPr lang="en-US" noProof="0" dirty="0" err="1"/>
              <a:t>pt</a:t>
            </a:r>
            <a:endParaRPr lang="en-US" noProof="0" dirty="0"/>
          </a:p>
        </p:txBody>
      </p:sp>
    </p:spTree>
    <p:extLst>
      <p:ext uri="{BB962C8B-B14F-4D97-AF65-F5344CB8AC3E}">
        <p14:creationId xmlns:p14="http://schemas.microsoft.com/office/powerpoint/2010/main" val="2847612753"/>
      </p:ext>
    </p:extLst>
  </p:cSld>
  <p:clrMapOvr>
    <a:masterClrMapping/>
  </p:clrMapOvr>
  <p:extLst>
    <p:ext uri="{DCECCB84-F9BA-43D5-87BE-67443E8EF086}">
      <p15:sldGuideLst xmlns:p15="http://schemas.microsoft.com/office/powerpoint/2012/main">
        <p15:guide id="1" pos="3840" userDrawn="1">
          <p15:clr>
            <a:srgbClr val="FBAE40"/>
          </p15:clr>
        </p15:guide>
        <p15:guide id="2" pos="869" userDrawn="1">
          <p15:clr>
            <a:srgbClr val="FBAE40"/>
          </p15:clr>
        </p15:guide>
        <p15:guide id="4" pos="523"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5">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3AA3B1A7-AEA9-B34D-A071-A2CE9B3A7C33}"/>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latin typeface="Arial" panose="020B0604020202020204" pitchFamily="34" charset="0"/>
            </a:endParaRPr>
          </a:p>
        </p:txBody>
      </p:sp>
      <p:sp>
        <p:nvSpPr>
          <p:cNvPr id="9" name="Rechteck 8">
            <a:extLst>
              <a:ext uri="{FF2B5EF4-FFF2-40B4-BE49-F238E27FC236}">
                <a16:creationId xmlns:a16="http://schemas.microsoft.com/office/drawing/2014/main" id="{C63CB717-39C0-1D41-AE00-553BCD38CB20}"/>
              </a:ext>
            </a:extLst>
          </p:cNvPr>
          <p:cNvSpPr/>
          <p:nvPr userDrawn="1"/>
        </p:nvSpPr>
        <p:spPr>
          <a:xfrm>
            <a:off x="4426227" y="0"/>
            <a:ext cx="7765773" cy="63477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latin typeface="Arial" panose="020B0604020202020204" pitchFamily="34" charset="0"/>
            </a:endParaRPr>
          </a:p>
        </p:txBody>
      </p:sp>
      <p:pic>
        <p:nvPicPr>
          <p:cNvPr id="14" name="Grafik 13">
            <a:extLst>
              <a:ext uri="{FF2B5EF4-FFF2-40B4-BE49-F238E27FC236}">
                <a16:creationId xmlns:a16="http://schemas.microsoft.com/office/drawing/2014/main" id="{76EEC924-10C4-7242-8BC3-61C6D9AE4B0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32029" y="5648045"/>
            <a:ext cx="2060749" cy="698760"/>
          </a:xfrm>
          <a:prstGeom prst="rect">
            <a:avLst/>
          </a:prstGeom>
        </p:spPr>
      </p:pic>
      <p:sp>
        <p:nvSpPr>
          <p:cNvPr id="27" name="Textplatzhalter 31">
            <a:extLst>
              <a:ext uri="{FF2B5EF4-FFF2-40B4-BE49-F238E27FC236}">
                <a16:creationId xmlns:a16="http://schemas.microsoft.com/office/drawing/2014/main" id="{6EFCBD50-4D26-1144-AFDC-4E85A23984AC}"/>
              </a:ext>
            </a:extLst>
          </p:cNvPr>
          <p:cNvSpPr>
            <a:spLocks noGrp="1"/>
          </p:cNvSpPr>
          <p:nvPr>
            <p:ph type="body" sz="quarter" idx="17" hasCustomPrompt="1"/>
          </p:nvPr>
        </p:nvSpPr>
        <p:spPr>
          <a:xfrm>
            <a:off x="4851662" y="2386800"/>
            <a:ext cx="6840000" cy="1938992"/>
          </a:xfrm>
          <a:prstGeom prst="rect">
            <a:avLst/>
          </a:prstGeom>
        </p:spPr>
        <p:txBody>
          <a:bodyPr>
            <a:spAutoFit/>
          </a:bodyPr>
          <a:lstStyle>
            <a:lvl1pPr>
              <a:defRPr sz="4000">
                <a:solidFill>
                  <a:schemeClr val="bg1"/>
                </a:solidFill>
              </a:defRPr>
            </a:lvl1pPr>
          </a:lstStyle>
          <a:p>
            <a:pPr lvl="0"/>
            <a:r>
              <a:rPr lang="en-US" noProof="0" dirty="0"/>
              <a:t>Presentation title for longer headlines in font style Arial Regular, 40 </a:t>
            </a:r>
            <a:r>
              <a:rPr lang="en-US" noProof="0" dirty="0" err="1"/>
              <a:t>pt</a:t>
            </a:r>
            <a:endParaRPr lang="en-US" noProof="0" dirty="0"/>
          </a:p>
        </p:txBody>
      </p:sp>
      <p:sp>
        <p:nvSpPr>
          <p:cNvPr id="28" name="Textplatzhalter 38">
            <a:extLst>
              <a:ext uri="{FF2B5EF4-FFF2-40B4-BE49-F238E27FC236}">
                <a16:creationId xmlns:a16="http://schemas.microsoft.com/office/drawing/2014/main" id="{C8733A41-3995-2748-BD23-16465CCA5BDC}"/>
              </a:ext>
            </a:extLst>
          </p:cNvPr>
          <p:cNvSpPr>
            <a:spLocks noGrp="1"/>
          </p:cNvSpPr>
          <p:nvPr>
            <p:ph type="body" sz="quarter" idx="10" hasCustomPrompt="1"/>
          </p:nvPr>
        </p:nvSpPr>
        <p:spPr>
          <a:xfrm>
            <a:off x="4851662" y="4504681"/>
            <a:ext cx="5400000" cy="523220"/>
          </a:xfrm>
          <a:prstGeom prst="rect">
            <a:avLst/>
          </a:prstGeom>
        </p:spPr>
        <p:txBody>
          <a:bodyPr wrap="square">
            <a:spAutoFit/>
          </a:bodyPr>
          <a:lstStyle>
            <a:lvl1pPr>
              <a:spcAft>
                <a:spcPts val="0"/>
              </a:spcAft>
              <a:defRPr>
                <a:solidFill>
                  <a:schemeClr val="bg1"/>
                </a:solidFill>
              </a:defRPr>
            </a:lvl1pPr>
          </a:lstStyle>
          <a:p>
            <a:r>
              <a:rPr lang="en-US" sz="1400" noProof="0" dirty="0">
                <a:solidFill>
                  <a:schemeClr val="bg1"/>
                </a:solidFill>
                <a:latin typeface="Arial" panose="020B0604020202020204" pitchFamily="34" charset="0"/>
                <a:cs typeface="Arial" panose="020B0604020202020204" pitchFamily="34" charset="0"/>
              </a:rPr>
              <a:t>Subtitle or specification of subject</a:t>
            </a:r>
          </a:p>
          <a:p>
            <a:fld id="{65FA27FA-8BAF-834A-9736-5F1D1A9AA41F}" type="datetime4">
              <a:rPr lang="en-US" sz="1400" noProof="0" smtClean="0">
                <a:solidFill>
                  <a:schemeClr val="bg1"/>
                </a:solidFill>
                <a:latin typeface="Arial" panose="020B0604020202020204" pitchFamily="34" charset="0"/>
                <a:cs typeface="Arial" panose="020B0604020202020204" pitchFamily="34" charset="0"/>
              </a:rPr>
              <a:pPr/>
              <a:t>November 4, 2021</a:t>
            </a:fld>
            <a:endParaRPr lang="en-US" sz="1400" noProof="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75390099"/>
      </p:ext>
    </p:extLst>
  </p:cSld>
  <p:clrMapOvr>
    <a:masterClrMapping/>
  </p:clrMapOvr>
  <p:extLst>
    <p:ext uri="{DCECCB84-F9BA-43D5-87BE-67443E8EF086}">
      <p15:sldGuideLst xmlns:p15="http://schemas.microsoft.com/office/powerpoint/2012/main">
        <p15:guide id="1" pos="3840" userDrawn="1">
          <p15:clr>
            <a:srgbClr val="FBAE40"/>
          </p15:clr>
        </p15:guide>
        <p15:guide id="2" pos="869" userDrawn="1">
          <p15:clr>
            <a:srgbClr val="FBAE40"/>
          </p15:clr>
        </p15:guide>
        <p15:guide id="4" pos="523"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Agenda slide #1">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272B5876-6884-F248-9219-C942C0A16EAD}"/>
              </a:ext>
            </a:extLst>
          </p:cNvPr>
          <p:cNvSpPr/>
          <p:nvPr userDrawn="1"/>
        </p:nvSpPr>
        <p:spPr>
          <a:xfrm>
            <a:off x="832028" y="0"/>
            <a:ext cx="10578093" cy="52026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noProof="0">
              <a:latin typeface="Arial" panose="020B0604020202020204" pitchFamily="34" charset="0"/>
            </a:endParaRPr>
          </a:p>
        </p:txBody>
      </p:sp>
      <p:pic>
        <p:nvPicPr>
          <p:cNvPr id="15" name="Grafik 14">
            <a:extLst>
              <a:ext uri="{FF2B5EF4-FFF2-40B4-BE49-F238E27FC236}">
                <a16:creationId xmlns:a16="http://schemas.microsoft.com/office/drawing/2014/main" id="{575907EB-5D3E-1141-936D-CF4541CC42B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878134" y="6191238"/>
            <a:ext cx="1531988" cy="117365"/>
          </a:xfrm>
          <a:prstGeom prst="rect">
            <a:avLst/>
          </a:prstGeom>
        </p:spPr>
      </p:pic>
      <p:sp>
        <p:nvSpPr>
          <p:cNvPr id="20" name="Textplatzhalter 4">
            <a:extLst>
              <a:ext uri="{FF2B5EF4-FFF2-40B4-BE49-F238E27FC236}">
                <a16:creationId xmlns:a16="http://schemas.microsoft.com/office/drawing/2014/main" id="{905C31DF-0932-0547-B552-3EF3A7AC4A1A}"/>
              </a:ext>
            </a:extLst>
          </p:cNvPr>
          <p:cNvSpPr>
            <a:spLocks noGrp="1"/>
          </p:cNvSpPr>
          <p:nvPr>
            <p:ph type="body" sz="quarter" idx="10" hasCustomPrompt="1"/>
          </p:nvPr>
        </p:nvSpPr>
        <p:spPr>
          <a:xfrm>
            <a:off x="1306800" y="1209600"/>
            <a:ext cx="3600000" cy="584775"/>
          </a:xfrm>
          <a:prstGeom prst="rect">
            <a:avLst/>
          </a:prstGeom>
        </p:spPr>
        <p:txBody>
          <a:bodyPr lIns="90000" rIns="90000">
            <a:spAutoFit/>
          </a:bodyPr>
          <a:lstStyle>
            <a:lvl1pPr>
              <a:spcAft>
                <a:spcPts val="0"/>
              </a:spcAft>
              <a:defRPr sz="3200">
                <a:solidFill>
                  <a:schemeClr val="bg1"/>
                </a:solidFill>
              </a:defRPr>
            </a:lvl1pPr>
          </a:lstStyle>
          <a:p>
            <a:pPr lvl="0"/>
            <a:r>
              <a:rPr lang="en-US" noProof="0"/>
              <a:t>Agenda</a:t>
            </a:r>
          </a:p>
        </p:txBody>
      </p:sp>
      <p:sp>
        <p:nvSpPr>
          <p:cNvPr id="21" name="Textplatzhalter 4">
            <a:extLst>
              <a:ext uri="{FF2B5EF4-FFF2-40B4-BE49-F238E27FC236}">
                <a16:creationId xmlns:a16="http://schemas.microsoft.com/office/drawing/2014/main" id="{D8315971-DE7B-8B44-97DB-9DDF8D753DFB}"/>
              </a:ext>
            </a:extLst>
          </p:cNvPr>
          <p:cNvSpPr>
            <a:spLocks noGrp="1"/>
          </p:cNvSpPr>
          <p:nvPr>
            <p:ph type="body" sz="quarter" idx="11" hasCustomPrompt="1"/>
          </p:nvPr>
        </p:nvSpPr>
        <p:spPr>
          <a:xfrm>
            <a:off x="1306800" y="2196000"/>
            <a:ext cx="3600000" cy="1836400"/>
          </a:xfrm>
          <a:prstGeom prst="rect">
            <a:avLst/>
          </a:prstGeom>
        </p:spPr>
        <p:txBody>
          <a:bodyPr lIns="90000" rIns="90000">
            <a:spAutoFit/>
          </a:bodyPr>
          <a:lstStyle>
            <a:lvl1pPr marL="230400" indent="-230400">
              <a:spcBef>
                <a:spcPts val="1000"/>
              </a:spcBef>
              <a:spcAft>
                <a:spcPts val="0"/>
              </a:spcAft>
              <a:buFont typeface="+mj-lt"/>
              <a:buAutoNum type="arabicPeriod"/>
              <a:defRPr sz="1600">
                <a:solidFill>
                  <a:schemeClr val="bg1"/>
                </a:solidFill>
              </a:defRPr>
            </a:lvl1pPr>
          </a:lstStyle>
          <a:p>
            <a:pPr lvl="0"/>
            <a:r>
              <a:rPr lang="en-US" noProof="0"/>
              <a:t>First chapter</a:t>
            </a:r>
          </a:p>
          <a:p>
            <a:pPr lvl="0"/>
            <a:r>
              <a:rPr lang="en-US" noProof="0"/>
              <a:t>Second chapter</a:t>
            </a:r>
          </a:p>
          <a:p>
            <a:pPr lvl="0"/>
            <a:r>
              <a:rPr lang="en-US" noProof="0"/>
              <a:t>Third chapter</a:t>
            </a:r>
          </a:p>
          <a:p>
            <a:pPr lvl="0"/>
            <a:r>
              <a:rPr lang="en-US" noProof="0"/>
              <a:t>Fourth chapter</a:t>
            </a:r>
          </a:p>
          <a:p>
            <a:pPr lvl="0"/>
            <a:r>
              <a:rPr lang="en-US" noProof="0"/>
              <a:t>Fifth chapter</a:t>
            </a:r>
          </a:p>
        </p:txBody>
      </p:sp>
    </p:spTree>
    <p:extLst>
      <p:ext uri="{BB962C8B-B14F-4D97-AF65-F5344CB8AC3E}">
        <p14:creationId xmlns:p14="http://schemas.microsoft.com/office/powerpoint/2010/main" val="632831028"/>
      </p:ext>
    </p:extLst>
  </p:cSld>
  <p:clrMapOvr>
    <a:masterClrMapping/>
  </p:clrMapOvr>
  <p:extLst>
    <p:ext uri="{DCECCB84-F9BA-43D5-87BE-67443E8EF086}">
      <p15:sldGuideLst xmlns:p15="http://schemas.microsoft.com/office/powerpoint/2012/main">
        <p15:guide id="1" pos="3840">
          <p15:clr>
            <a:srgbClr val="FBAE40"/>
          </p15:clr>
        </p15:guide>
        <p15:guide id="2" pos="523">
          <p15:clr>
            <a:srgbClr val="FBAE40"/>
          </p15:clr>
        </p15:guide>
        <p15:guide id="3" pos="869">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Content slide #21">
    <p:spTree>
      <p:nvGrpSpPr>
        <p:cNvPr id="1" name=""/>
        <p:cNvGrpSpPr/>
        <p:nvPr/>
      </p:nvGrpSpPr>
      <p:grpSpPr>
        <a:xfrm>
          <a:off x="0" y="0"/>
          <a:ext cx="0" cy="0"/>
          <a:chOff x="0" y="0"/>
          <a:chExt cx="0" cy="0"/>
        </a:xfrm>
      </p:grpSpPr>
      <p:pic>
        <p:nvPicPr>
          <p:cNvPr id="42" name="Grafik 41">
            <a:extLst>
              <a:ext uri="{FF2B5EF4-FFF2-40B4-BE49-F238E27FC236}">
                <a16:creationId xmlns:a16="http://schemas.microsoft.com/office/drawing/2014/main" id="{7F1627A7-9073-AA4B-B5CF-AA39DC1CBBC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878134" y="6191238"/>
            <a:ext cx="1531988" cy="117365"/>
          </a:xfrm>
          <a:prstGeom prst="rect">
            <a:avLst/>
          </a:prstGeom>
        </p:spPr>
      </p:pic>
      <p:sp>
        <p:nvSpPr>
          <p:cNvPr id="43" name="Textplatzhalter 4">
            <a:extLst>
              <a:ext uri="{FF2B5EF4-FFF2-40B4-BE49-F238E27FC236}">
                <a16:creationId xmlns:a16="http://schemas.microsoft.com/office/drawing/2014/main" id="{B533636E-8B53-8C40-A05D-8583880CEEF6}"/>
              </a:ext>
            </a:extLst>
          </p:cNvPr>
          <p:cNvSpPr>
            <a:spLocks noGrp="1"/>
          </p:cNvSpPr>
          <p:nvPr>
            <p:ph type="body" sz="quarter" idx="10" hasCustomPrompt="1"/>
          </p:nvPr>
        </p:nvSpPr>
        <p:spPr>
          <a:xfrm>
            <a:off x="713497" y="461098"/>
            <a:ext cx="10080000" cy="584775"/>
          </a:xfrm>
          <a:prstGeom prst="rect">
            <a:avLst/>
          </a:prstGeom>
        </p:spPr>
        <p:txBody>
          <a:bodyPr lIns="90000">
            <a:spAutoFit/>
          </a:bodyPr>
          <a:lstStyle>
            <a:lvl1pPr>
              <a:spcAft>
                <a:spcPts val="0"/>
              </a:spcAft>
              <a:defRPr sz="3200">
                <a:solidFill>
                  <a:schemeClr val="tx1"/>
                </a:solidFill>
              </a:defRPr>
            </a:lvl1pPr>
          </a:lstStyle>
          <a:p>
            <a:r>
              <a:rPr lang="en-US" sz="3200" noProof="0">
                <a:solidFill>
                  <a:srgbClr val="111111"/>
                </a:solidFill>
                <a:latin typeface="Arial" panose="020B0604020202020204" pitchFamily="34" charset="0"/>
                <a:cs typeface="Arial" panose="020B0604020202020204" pitchFamily="34" charset="0"/>
              </a:rPr>
              <a:t>One column text slide, 32 pt headline</a:t>
            </a:r>
          </a:p>
        </p:txBody>
      </p:sp>
      <p:sp>
        <p:nvSpPr>
          <p:cNvPr id="10" name="Textplatzhalter 2">
            <a:extLst>
              <a:ext uri="{FF2B5EF4-FFF2-40B4-BE49-F238E27FC236}">
                <a16:creationId xmlns:a16="http://schemas.microsoft.com/office/drawing/2014/main" id="{45107FF4-EA8E-2045-9EF5-861096AA0DCA}"/>
              </a:ext>
            </a:extLst>
          </p:cNvPr>
          <p:cNvSpPr>
            <a:spLocks noGrp="1"/>
          </p:cNvSpPr>
          <p:nvPr>
            <p:ph type="body" sz="quarter" idx="15" hasCustomPrompt="1"/>
          </p:nvPr>
        </p:nvSpPr>
        <p:spPr>
          <a:xfrm>
            <a:off x="713497" y="1104680"/>
            <a:ext cx="9360000" cy="402291"/>
          </a:xfrm>
          <a:prstGeom prst="rect">
            <a:avLst/>
          </a:prstGeom>
        </p:spPr>
        <p:txBody>
          <a:bodyPr tIns="46800" rIns="90000" bIns="46800">
            <a:spAutoFit/>
          </a:bodyPr>
          <a:lstStyle>
            <a:lvl1pPr>
              <a:defRPr sz="2000"/>
            </a:lvl1pPr>
          </a:lstStyle>
          <a:p>
            <a:pPr lvl="0"/>
            <a:r>
              <a:rPr lang="en-US" noProof="0"/>
              <a:t>Subheadline 20 Pt Arial</a:t>
            </a:r>
          </a:p>
        </p:txBody>
      </p:sp>
      <p:sp>
        <p:nvSpPr>
          <p:cNvPr id="24" name="Textplatzhalter 2">
            <a:extLst>
              <a:ext uri="{FF2B5EF4-FFF2-40B4-BE49-F238E27FC236}">
                <a16:creationId xmlns:a16="http://schemas.microsoft.com/office/drawing/2014/main" id="{59888FDD-B77D-3C41-B49A-E7B914CB7D50}"/>
              </a:ext>
            </a:extLst>
          </p:cNvPr>
          <p:cNvSpPr>
            <a:spLocks noGrp="1"/>
          </p:cNvSpPr>
          <p:nvPr>
            <p:ph type="body" sz="quarter" idx="35" hasCustomPrompt="1"/>
          </p:nvPr>
        </p:nvSpPr>
        <p:spPr>
          <a:xfrm>
            <a:off x="795009" y="2934000"/>
            <a:ext cx="7553497" cy="607589"/>
          </a:xfrm>
          <a:prstGeom prst="rect">
            <a:avLst/>
          </a:prstGeom>
        </p:spPr>
        <p:txBody>
          <a:bodyPr>
            <a:spAutoFit/>
          </a:bodyPr>
          <a:lstStyle>
            <a:lvl1pPr marL="285750" indent="-285750">
              <a:spcAft>
                <a:spcPts val="0"/>
              </a:spcAft>
              <a:buFont typeface="Arial" panose="020B0604020202020204" pitchFamily="34" charset="0"/>
              <a:buChar char="•"/>
              <a:defRPr sz="1600" baseline="0"/>
            </a:lvl1pPr>
          </a:lstStyle>
          <a:p>
            <a:pPr lvl="0"/>
            <a:r>
              <a:rPr lang="en-US" dirty="0"/>
              <a:t>Bullet lorem ipsum ipsum dolor sit </a:t>
            </a:r>
            <a:r>
              <a:rPr lang="en-US" dirty="0" err="1"/>
              <a:t>amet</a:t>
            </a:r>
            <a:r>
              <a:rPr lang="en-US" dirty="0"/>
              <a:t>, seta </a:t>
            </a:r>
            <a:r>
              <a:rPr lang="en-US" dirty="0" err="1"/>
              <a:t>consetetur</a:t>
            </a:r>
            <a:r>
              <a:rPr lang="en-US" dirty="0"/>
              <a:t> </a:t>
            </a:r>
            <a:r>
              <a:rPr lang="en-US" dirty="0" err="1"/>
              <a:t>sadipscing</a:t>
            </a:r>
            <a:r>
              <a:rPr lang="en-US" dirty="0"/>
              <a:t> </a:t>
            </a:r>
            <a:r>
              <a:rPr lang="en-US" dirty="0" err="1"/>
              <a:t>elit</a:t>
            </a:r>
            <a:br>
              <a:rPr lang="en-US" dirty="0"/>
            </a:br>
            <a:r>
              <a:rPr lang="en-US" dirty="0"/>
              <a:t>sed diam </a:t>
            </a:r>
            <a:r>
              <a:rPr lang="en-US" dirty="0" err="1"/>
              <a:t>nonumy</a:t>
            </a:r>
            <a:r>
              <a:rPr lang="en-US" dirty="0"/>
              <a:t> </a:t>
            </a:r>
            <a:r>
              <a:rPr lang="en-US" dirty="0" err="1"/>
              <a:t>euis</a:t>
            </a:r>
            <a:r>
              <a:rPr lang="en-US" dirty="0"/>
              <a:t> mod</a:t>
            </a:r>
          </a:p>
        </p:txBody>
      </p:sp>
      <p:sp>
        <p:nvSpPr>
          <p:cNvPr id="25" name="Textplatzhalter 2">
            <a:extLst>
              <a:ext uri="{FF2B5EF4-FFF2-40B4-BE49-F238E27FC236}">
                <a16:creationId xmlns:a16="http://schemas.microsoft.com/office/drawing/2014/main" id="{5519FA7D-FBDB-1948-BE55-4130B695B379}"/>
              </a:ext>
            </a:extLst>
          </p:cNvPr>
          <p:cNvSpPr>
            <a:spLocks noGrp="1"/>
          </p:cNvSpPr>
          <p:nvPr>
            <p:ph type="body" sz="quarter" idx="36" hasCustomPrompt="1"/>
          </p:nvPr>
        </p:nvSpPr>
        <p:spPr>
          <a:xfrm>
            <a:off x="795009" y="3571200"/>
            <a:ext cx="7553497" cy="607589"/>
          </a:xfrm>
          <a:prstGeom prst="rect">
            <a:avLst/>
          </a:prstGeom>
        </p:spPr>
        <p:txBody>
          <a:bodyPr>
            <a:spAutoFit/>
          </a:bodyPr>
          <a:lstStyle>
            <a:lvl1pPr marL="285750" indent="-285750">
              <a:spcAft>
                <a:spcPts val="0"/>
              </a:spcAft>
              <a:buFont typeface="Arial" panose="020B0604020202020204" pitchFamily="34" charset="0"/>
              <a:buChar char="•"/>
              <a:defRPr sz="1600" baseline="0"/>
            </a:lvl1pPr>
          </a:lstStyle>
          <a:p>
            <a:pPr lvl="0"/>
            <a:r>
              <a:rPr lang="en-US" dirty="0"/>
              <a:t>Bullet lorem ipsum ipsum dolor sit </a:t>
            </a:r>
            <a:r>
              <a:rPr lang="en-US" dirty="0" err="1"/>
              <a:t>amet</a:t>
            </a:r>
            <a:r>
              <a:rPr lang="en-US" dirty="0"/>
              <a:t>, seta </a:t>
            </a:r>
            <a:r>
              <a:rPr lang="en-US" dirty="0" err="1"/>
              <a:t>consetetur</a:t>
            </a:r>
            <a:r>
              <a:rPr lang="en-US" dirty="0"/>
              <a:t> </a:t>
            </a:r>
            <a:r>
              <a:rPr lang="en-US" dirty="0" err="1"/>
              <a:t>sadipscing</a:t>
            </a:r>
            <a:r>
              <a:rPr lang="en-US" dirty="0"/>
              <a:t> </a:t>
            </a:r>
            <a:r>
              <a:rPr lang="en-US" dirty="0" err="1"/>
              <a:t>elit</a:t>
            </a:r>
            <a:br>
              <a:rPr lang="en-US" dirty="0"/>
            </a:br>
            <a:r>
              <a:rPr lang="en-US" dirty="0"/>
              <a:t>sed diam </a:t>
            </a:r>
            <a:r>
              <a:rPr lang="en-US" dirty="0" err="1"/>
              <a:t>nonumy</a:t>
            </a:r>
            <a:r>
              <a:rPr lang="en-US" dirty="0"/>
              <a:t> </a:t>
            </a:r>
            <a:r>
              <a:rPr lang="en-US" dirty="0" err="1"/>
              <a:t>euis</a:t>
            </a:r>
            <a:r>
              <a:rPr lang="en-US" dirty="0"/>
              <a:t> mod</a:t>
            </a:r>
          </a:p>
        </p:txBody>
      </p:sp>
      <p:sp>
        <p:nvSpPr>
          <p:cNvPr id="26" name="Textplatzhalter 2">
            <a:extLst>
              <a:ext uri="{FF2B5EF4-FFF2-40B4-BE49-F238E27FC236}">
                <a16:creationId xmlns:a16="http://schemas.microsoft.com/office/drawing/2014/main" id="{B9EDABA6-2130-3D4E-8BFF-21CEFCDA74CC}"/>
              </a:ext>
            </a:extLst>
          </p:cNvPr>
          <p:cNvSpPr>
            <a:spLocks noGrp="1"/>
          </p:cNvSpPr>
          <p:nvPr>
            <p:ph type="body" sz="quarter" idx="37" hasCustomPrompt="1"/>
          </p:nvPr>
        </p:nvSpPr>
        <p:spPr>
          <a:xfrm>
            <a:off x="795009" y="4226400"/>
            <a:ext cx="7553497" cy="607589"/>
          </a:xfrm>
          <a:prstGeom prst="rect">
            <a:avLst/>
          </a:prstGeom>
        </p:spPr>
        <p:txBody>
          <a:bodyPr>
            <a:spAutoFit/>
          </a:bodyPr>
          <a:lstStyle>
            <a:lvl1pPr marL="285750" indent="-285750">
              <a:spcAft>
                <a:spcPts val="0"/>
              </a:spcAft>
              <a:buFont typeface="Arial" panose="020B0604020202020204" pitchFamily="34" charset="0"/>
              <a:buChar char="•"/>
              <a:defRPr sz="1600" baseline="0"/>
            </a:lvl1pPr>
          </a:lstStyle>
          <a:p>
            <a:pPr lvl="0"/>
            <a:r>
              <a:rPr lang="en-US" dirty="0"/>
              <a:t>Bullet lorem ipsum ipsum dolor sit </a:t>
            </a:r>
            <a:r>
              <a:rPr lang="en-US" dirty="0" err="1"/>
              <a:t>amet</a:t>
            </a:r>
            <a:r>
              <a:rPr lang="en-US" dirty="0"/>
              <a:t>, seta </a:t>
            </a:r>
            <a:r>
              <a:rPr lang="en-US" dirty="0" err="1"/>
              <a:t>consetetur</a:t>
            </a:r>
            <a:r>
              <a:rPr lang="en-US" dirty="0"/>
              <a:t> </a:t>
            </a:r>
            <a:r>
              <a:rPr lang="en-US" dirty="0" err="1"/>
              <a:t>sadipscing</a:t>
            </a:r>
            <a:r>
              <a:rPr lang="en-US" dirty="0"/>
              <a:t> </a:t>
            </a:r>
            <a:r>
              <a:rPr lang="en-US" dirty="0" err="1"/>
              <a:t>elit</a:t>
            </a:r>
            <a:br>
              <a:rPr lang="en-US" dirty="0"/>
            </a:br>
            <a:r>
              <a:rPr lang="en-US" dirty="0"/>
              <a:t>sed diam </a:t>
            </a:r>
            <a:r>
              <a:rPr lang="en-US" dirty="0" err="1"/>
              <a:t>nonumy</a:t>
            </a:r>
            <a:r>
              <a:rPr lang="en-US" dirty="0"/>
              <a:t> </a:t>
            </a:r>
            <a:r>
              <a:rPr lang="en-US" dirty="0" err="1"/>
              <a:t>euis</a:t>
            </a:r>
            <a:r>
              <a:rPr lang="en-US" dirty="0"/>
              <a:t> mod</a:t>
            </a:r>
          </a:p>
        </p:txBody>
      </p:sp>
    </p:spTree>
    <p:extLst>
      <p:ext uri="{BB962C8B-B14F-4D97-AF65-F5344CB8AC3E}">
        <p14:creationId xmlns:p14="http://schemas.microsoft.com/office/powerpoint/2010/main" val="1202681799"/>
      </p:ext>
    </p:extLst>
  </p:cSld>
  <p:clrMapOvr>
    <a:masterClrMapping/>
  </p:clrMapOvr>
  <p:extLst>
    <p:ext uri="{DCECCB84-F9BA-43D5-87BE-67443E8EF086}">
      <p15:sldGuideLst xmlns:p15="http://schemas.microsoft.com/office/powerpoint/2012/main">
        <p15:guide id="1" pos="3840">
          <p15:clr>
            <a:srgbClr val="FBAE40"/>
          </p15:clr>
        </p15:guide>
        <p15:guide id="2" pos="523">
          <p15:clr>
            <a:srgbClr val="FBAE40"/>
          </p15:clr>
        </p15:guide>
        <p15:guide id="3" pos="869">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pter divider slide #1">
    <p:spTree>
      <p:nvGrpSpPr>
        <p:cNvPr id="1" name=""/>
        <p:cNvGrpSpPr/>
        <p:nvPr/>
      </p:nvGrpSpPr>
      <p:grpSpPr>
        <a:xfrm>
          <a:off x="0" y="0"/>
          <a:ext cx="0" cy="0"/>
          <a:chOff x="0" y="0"/>
          <a:chExt cx="0" cy="0"/>
        </a:xfrm>
      </p:grpSpPr>
      <p:sp>
        <p:nvSpPr>
          <p:cNvPr id="9" name="Rechteck 8">
            <a:extLst>
              <a:ext uri="{FF2B5EF4-FFF2-40B4-BE49-F238E27FC236}">
                <a16:creationId xmlns:a16="http://schemas.microsoft.com/office/drawing/2014/main" id="{9F813D65-20B8-5E4E-9DDC-046EA40C9733}"/>
              </a:ext>
            </a:extLst>
          </p:cNvPr>
          <p:cNvSpPr/>
          <p:nvPr userDrawn="1"/>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latin typeface="Arial" panose="020B0604020202020204" pitchFamily="34" charset="0"/>
            </a:endParaRPr>
          </a:p>
        </p:txBody>
      </p:sp>
      <p:sp>
        <p:nvSpPr>
          <p:cNvPr id="10" name="Rechteck 9">
            <a:extLst>
              <a:ext uri="{FF2B5EF4-FFF2-40B4-BE49-F238E27FC236}">
                <a16:creationId xmlns:a16="http://schemas.microsoft.com/office/drawing/2014/main" id="{59D99544-BD79-8545-982C-8AE56902F01F}"/>
              </a:ext>
            </a:extLst>
          </p:cNvPr>
          <p:cNvSpPr/>
          <p:nvPr userDrawn="1"/>
        </p:nvSpPr>
        <p:spPr>
          <a:xfrm>
            <a:off x="832028" y="0"/>
            <a:ext cx="10578093" cy="59504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latin typeface="Arial" panose="020B0604020202020204" pitchFamily="34" charset="0"/>
            </a:endParaRPr>
          </a:p>
        </p:txBody>
      </p:sp>
      <p:pic>
        <p:nvPicPr>
          <p:cNvPr id="13" name="Grafik 12">
            <a:extLst>
              <a:ext uri="{FF2B5EF4-FFF2-40B4-BE49-F238E27FC236}">
                <a16:creationId xmlns:a16="http://schemas.microsoft.com/office/drawing/2014/main" id="{1988A3A5-1AA1-734E-A36E-2795C364C0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554161" y="4957087"/>
            <a:ext cx="427980" cy="496668"/>
          </a:xfrm>
          <a:prstGeom prst="rect">
            <a:avLst/>
          </a:prstGeom>
        </p:spPr>
      </p:pic>
      <p:sp>
        <p:nvSpPr>
          <p:cNvPr id="5" name="Textplatzhalter 4">
            <a:extLst>
              <a:ext uri="{FF2B5EF4-FFF2-40B4-BE49-F238E27FC236}">
                <a16:creationId xmlns:a16="http://schemas.microsoft.com/office/drawing/2014/main" id="{E7085D41-CFF5-7C47-AF7F-2289396EFF4A}"/>
              </a:ext>
            </a:extLst>
          </p:cNvPr>
          <p:cNvSpPr>
            <a:spLocks noGrp="1"/>
          </p:cNvSpPr>
          <p:nvPr>
            <p:ph type="body" sz="quarter" idx="10" hasCustomPrompt="1"/>
          </p:nvPr>
        </p:nvSpPr>
        <p:spPr>
          <a:xfrm>
            <a:off x="1256400" y="1126800"/>
            <a:ext cx="7200000" cy="707886"/>
          </a:xfrm>
          <a:prstGeom prst="rect">
            <a:avLst/>
          </a:prstGeom>
        </p:spPr>
        <p:txBody>
          <a:bodyPr lIns="90000" rIns="90000">
            <a:spAutoFit/>
          </a:bodyPr>
          <a:lstStyle>
            <a:lvl1pPr>
              <a:defRPr sz="4000">
                <a:solidFill>
                  <a:schemeClr val="bg1"/>
                </a:solidFill>
              </a:defRPr>
            </a:lvl1pPr>
          </a:lstStyle>
          <a:p>
            <a:pPr lvl="0"/>
            <a:r>
              <a:rPr lang="en-US" noProof="0"/>
              <a:t>1</a:t>
            </a:r>
          </a:p>
        </p:txBody>
      </p:sp>
      <p:sp>
        <p:nvSpPr>
          <p:cNvPr id="18" name="Textplatzhalter 4">
            <a:extLst>
              <a:ext uri="{FF2B5EF4-FFF2-40B4-BE49-F238E27FC236}">
                <a16:creationId xmlns:a16="http://schemas.microsoft.com/office/drawing/2014/main" id="{35D0FB7F-14EE-C642-8A0F-83915F833960}"/>
              </a:ext>
            </a:extLst>
          </p:cNvPr>
          <p:cNvSpPr>
            <a:spLocks noGrp="1"/>
          </p:cNvSpPr>
          <p:nvPr>
            <p:ph type="body" sz="quarter" idx="11" hasCustomPrompt="1"/>
          </p:nvPr>
        </p:nvSpPr>
        <p:spPr>
          <a:xfrm>
            <a:off x="1257463" y="2066400"/>
            <a:ext cx="7200000" cy="1938992"/>
          </a:xfrm>
          <a:prstGeom prst="rect">
            <a:avLst/>
          </a:prstGeom>
        </p:spPr>
        <p:txBody>
          <a:bodyPr lIns="90000" rIns="90000">
            <a:spAutoFit/>
          </a:bodyPr>
          <a:lstStyle>
            <a:lvl1pPr>
              <a:defRPr sz="4000">
                <a:solidFill>
                  <a:schemeClr val="bg1"/>
                </a:solidFill>
              </a:defRPr>
            </a:lvl1pPr>
          </a:lstStyle>
          <a:p>
            <a:pPr lvl="0"/>
            <a:r>
              <a:rPr lang="en-US" noProof="0"/>
              <a:t>Chapter divider text across three lines in font </a:t>
            </a:r>
            <a:br>
              <a:rPr lang="en-US" noProof="0"/>
            </a:br>
            <a:r>
              <a:rPr lang="en-US" noProof="0"/>
              <a:t>Arial regular, 40 pt</a:t>
            </a:r>
          </a:p>
        </p:txBody>
      </p:sp>
    </p:spTree>
    <p:extLst>
      <p:ext uri="{BB962C8B-B14F-4D97-AF65-F5344CB8AC3E}">
        <p14:creationId xmlns:p14="http://schemas.microsoft.com/office/powerpoint/2010/main" val="1418880545"/>
      </p:ext>
    </p:extLst>
  </p:cSld>
  <p:clrMapOvr>
    <a:masterClrMapping/>
  </p:clrMapOvr>
  <p:extLst>
    <p:ext uri="{DCECCB84-F9BA-43D5-87BE-67443E8EF086}">
      <p15:sldGuideLst xmlns:p15="http://schemas.microsoft.com/office/powerpoint/2012/main">
        <p15:guide id="1" pos="3840" userDrawn="1">
          <p15:clr>
            <a:srgbClr val="FBAE40"/>
          </p15:clr>
        </p15:guide>
        <p15:guide id="2" pos="523" userDrawn="1">
          <p15:clr>
            <a:srgbClr val="FBAE40"/>
          </p15:clr>
        </p15:guide>
        <p15:guide id="3" pos="869"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apter divider slide #2">
    <p:spTree>
      <p:nvGrpSpPr>
        <p:cNvPr id="1" name=""/>
        <p:cNvGrpSpPr/>
        <p:nvPr/>
      </p:nvGrpSpPr>
      <p:grpSpPr>
        <a:xfrm>
          <a:off x="0" y="0"/>
          <a:ext cx="0" cy="0"/>
          <a:chOff x="0" y="0"/>
          <a:chExt cx="0" cy="0"/>
        </a:xfrm>
      </p:grpSpPr>
      <p:sp>
        <p:nvSpPr>
          <p:cNvPr id="9" name="Rechteck 8">
            <a:extLst>
              <a:ext uri="{FF2B5EF4-FFF2-40B4-BE49-F238E27FC236}">
                <a16:creationId xmlns:a16="http://schemas.microsoft.com/office/drawing/2014/main" id="{BF56D23C-3D90-A547-A0C0-00DC604EC797}"/>
              </a:ext>
            </a:extLst>
          </p:cNvPr>
          <p:cNvSpPr/>
          <p:nvPr userDrawn="1"/>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noProof="0">
              <a:latin typeface="Arial" panose="020B0604020202020204" pitchFamily="34" charset="0"/>
            </a:endParaRPr>
          </a:p>
        </p:txBody>
      </p:sp>
      <p:sp>
        <p:nvSpPr>
          <p:cNvPr id="10" name="Rechteck 9">
            <a:extLst>
              <a:ext uri="{FF2B5EF4-FFF2-40B4-BE49-F238E27FC236}">
                <a16:creationId xmlns:a16="http://schemas.microsoft.com/office/drawing/2014/main" id="{3C7DD23E-741D-8749-AAE5-0BB9260FE7D9}"/>
              </a:ext>
            </a:extLst>
          </p:cNvPr>
          <p:cNvSpPr/>
          <p:nvPr userDrawn="1"/>
        </p:nvSpPr>
        <p:spPr>
          <a:xfrm>
            <a:off x="717453" y="998806"/>
            <a:ext cx="8792308" cy="585919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noProof="0">
              <a:latin typeface="Arial" panose="020B0604020202020204" pitchFamily="34" charset="0"/>
            </a:endParaRPr>
          </a:p>
        </p:txBody>
      </p:sp>
      <p:pic>
        <p:nvPicPr>
          <p:cNvPr id="12" name="Grafik 11">
            <a:extLst>
              <a:ext uri="{FF2B5EF4-FFF2-40B4-BE49-F238E27FC236}">
                <a16:creationId xmlns:a16="http://schemas.microsoft.com/office/drawing/2014/main" id="{1D691B9A-EE61-2B46-B3DC-F7DAC749363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653801" y="5864664"/>
            <a:ext cx="427980" cy="496668"/>
          </a:xfrm>
          <a:prstGeom prst="rect">
            <a:avLst/>
          </a:prstGeom>
        </p:spPr>
      </p:pic>
      <p:sp>
        <p:nvSpPr>
          <p:cNvPr id="13" name="Textplatzhalter 4">
            <a:extLst>
              <a:ext uri="{FF2B5EF4-FFF2-40B4-BE49-F238E27FC236}">
                <a16:creationId xmlns:a16="http://schemas.microsoft.com/office/drawing/2014/main" id="{2EFAFEA0-9129-8742-9F11-97BDA7D0505E}"/>
              </a:ext>
            </a:extLst>
          </p:cNvPr>
          <p:cNvSpPr>
            <a:spLocks noGrp="1"/>
          </p:cNvSpPr>
          <p:nvPr>
            <p:ph type="body" sz="quarter" idx="10" hasCustomPrompt="1"/>
          </p:nvPr>
        </p:nvSpPr>
        <p:spPr>
          <a:xfrm>
            <a:off x="1141200" y="1598400"/>
            <a:ext cx="7200000" cy="707886"/>
          </a:xfrm>
          <a:prstGeom prst="rect">
            <a:avLst/>
          </a:prstGeom>
        </p:spPr>
        <p:txBody>
          <a:bodyPr lIns="90000" rIns="90000">
            <a:spAutoFit/>
          </a:bodyPr>
          <a:lstStyle>
            <a:lvl1pPr>
              <a:defRPr sz="4000">
                <a:solidFill>
                  <a:schemeClr val="bg1"/>
                </a:solidFill>
              </a:defRPr>
            </a:lvl1pPr>
          </a:lstStyle>
          <a:p>
            <a:pPr lvl="0"/>
            <a:r>
              <a:rPr lang="en-US" noProof="0"/>
              <a:t>1</a:t>
            </a:r>
          </a:p>
        </p:txBody>
      </p:sp>
      <p:sp>
        <p:nvSpPr>
          <p:cNvPr id="14" name="Textplatzhalter 4">
            <a:extLst>
              <a:ext uri="{FF2B5EF4-FFF2-40B4-BE49-F238E27FC236}">
                <a16:creationId xmlns:a16="http://schemas.microsoft.com/office/drawing/2014/main" id="{386080D0-0880-DD44-AD16-BBEDA50B1472}"/>
              </a:ext>
            </a:extLst>
          </p:cNvPr>
          <p:cNvSpPr>
            <a:spLocks noGrp="1"/>
          </p:cNvSpPr>
          <p:nvPr>
            <p:ph type="body" sz="quarter" idx="11" hasCustomPrompt="1"/>
          </p:nvPr>
        </p:nvSpPr>
        <p:spPr>
          <a:xfrm>
            <a:off x="1141200" y="2538000"/>
            <a:ext cx="7200000" cy="1938992"/>
          </a:xfrm>
          <a:prstGeom prst="rect">
            <a:avLst/>
          </a:prstGeom>
        </p:spPr>
        <p:txBody>
          <a:bodyPr lIns="90000" rIns="90000">
            <a:spAutoFit/>
          </a:bodyPr>
          <a:lstStyle>
            <a:lvl1pPr>
              <a:defRPr sz="4000">
                <a:solidFill>
                  <a:schemeClr val="bg1"/>
                </a:solidFill>
              </a:defRPr>
            </a:lvl1pPr>
          </a:lstStyle>
          <a:p>
            <a:pPr lvl="0"/>
            <a:r>
              <a:rPr lang="en-US" noProof="0"/>
              <a:t>Chapter divider text across three lines in font </a:t>
            </a:r>
            <a:br>
              <a:rPr lang="en-US" noProof="0"/>
            </a:br>
            <a:r>
              <a:rPr lang="en-US" noProof="0"/>
              <a:t>Arial regular, 40 pt</a:t>
            </a:r>
          </a:p>
        </p:txBody>
      </p:sp>
    </p:spTree>
    <p:extLst>
      <p:ext uri="{BB962C8B-B14F-4D97-AF65-F5344CB8AC3E}">
        <p14:creationId xmlns:p14="http://schemas.microsoft.com/office/powerpoint/2010/main" val="2690853680"/>
      </p:ext>
    </p:extLst>
  </p:cSld>
  <p:clrMapOvr>
    <a:masterClrMapping/>
  </p:clrMapOvr>
  <p:extLst>
    <p:ext uri="{DCECCB84-F9BA-43D5-87BE-67443E8EF086}">
      <p15:sldGuideLst xmlns:p15="http://schemas.microsoft.com/office/powerpoint/2012/main">
        <p15:guide id="1" pos="3840" userDrawn="1">
          <p15:clr>
            <a:srgbClr val="FBAE40"/>
          </p15:clr>
        </p15:guide>
        <p15:guide id="2" pos="869" userDrawn="1">
          <p15:clr>
            <a:srgbClr val="FBAE40"/>
          </p15:clr>
        </p15:guide>
        <p15:guide id="3" pos="523"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1.xml"/><Relationship Id="rId1" Type="http://schemas.openxmlformats.org/officeDocument/2006/relationships/slideLayout" Target="../slideLayouts/slideLayout1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theme" Target="../theme/theme4.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37.xml"/><Relationship Id="rId1"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4217593"/>
      </p:ext>
    </p:extLst>
  </p:cSld>
  <p:clrMap bg1="lt1" tx1="dk1" bg2="lt2" tx2="dk2" accent1="accent1" accent2="accent2" accent3="accent3" accent4="accent4" accent5="accent5" accent6="accent6" hlink="hlink" folHlink="folHlink"/>
  <p:sldLayoutIdLst>
    <p:sldLayoutId id="2147483649" r:id="rId1"/>
    <p:sldLayoutId id="2147483706" r:id="rId2"/>
    <p:sldLayoutId id="2147483657" r:id="rId3"/>
    <p:sldLayoutId id="2147483659" r:id="rId4"/>
    <p:sldLayoutId id="2147483660" r:id="rId5"/>
    <p:sldLayoutId id="2147483707" r:id="rId6"/>
    <p:sldLayoutId id="2147483708" r:id="rId7"/>
  </p:sldLayoutIdLst>
  <p:hf hdr="0" ftr="0" dt="0"/>
  <p:txStyles>
    <p:titleStyle>
      <a:lvl1pPr algn="l" defTabSz="914400" rtl="0" eaLnBrk="1" latinLnBrk="0" hangingPunct="1">
        <a:lnSpc>
          <a:spcPct val="90000"/>
        </a:lnSpc>
        <a:spcBef>
          <a:spcPct val="0"/>
        </a:spcBef>
        <a:buNone/>
        <a:defRPr sz="5400" b="0" i="0" kern="1200" baseline="0">
          <a:solidFill>
            <a:schemeClr val="tx1"/>
          </a:solidFill>
          <a:latin typeface="Arial" panose="020B0604020202020204" pitchFamily="34" charset="0"/>
          <a:ea typeface="+mj-ea"/>
          <a:cs typeface="+mj-cs"/>
        </a:defRPr>
      </a:lvl1pPr>
    </p:titleStyle>
    <p:bodyStyle>
      <a:lvl1pPr marL="0" indent="0" algn="l" defTabSz="914400" rtl="0" eaLnBrk="1" latinLnBrk="0" hangingPunct="1">
        <a:lnSpc>
          <a:spcPct val="100000"/>
        </a:lnSpc>
        <a:spcBef>
          <a:spcPts val="0"/>
        </a:spcBef>
        <a:spcAft>
          <a:spcPts val="2200"/>
        </a:spcAft>
        <a:buFont typeface="Arial" panose="020B0604020202020204" pitchFamily="34" charset="0"/>
        <a:buNone/>
        <a:tabLst/>
        <a:defRPr sz="1400" b="0" i="0" kern="1200" baseline="0">
          <a:solidFill>
            <a:schemeClr val="tx1"/>
          </a:solidFill>
          <a:latin typeface="Arial" panose="020B0604020202020204" pitchFamily="34" charset="0"/>
          <a:ea typeface="+mn-ea"/>
          <a:cs typeface="Arial" panose="020B0604020202020204" pitchFamily="34" charset="0"/>
        </a:defRPr>
      </a:lvl1pPr>
      <a:lvl2pPr marL="358775" indent="-206375" algn="l" defTabSz="914400" rtl="0" eaLnBrk="1" latinLnBrk="0" hangingPunct="1">
        <a:lnSpc>
          <a:spcPct val="100000"/>
        </a:lnSpc>
        <a:spcBef>
          <a:spcPts val="600"/>
        </a:spcBef>
        <a:spcAft>
          <a:spcPts val="1000"/>
        </a:spcAft>
        <a:buFont typeface="Arial" panose="020B0604020202020204" pitchFamily="34" charset="0"/>
        <a:buChar char="•"/>
        <a:tabLst/>
        <a:defRPr sz="1400" b="0" i="0" kern="1200" baseline="0">
          <a:solidFill>
            <a:schemeClr val="tx1"/>
          </a:solidFill>
          <a:latin typeface="Arial" panose="020B0604020202020204" pitchFamily="34" charset="0"/>
          <a:ea typeface="+mn-ea"/>
          <a:cs typeface="Arial" panose="020B0604020202020204" pitchFamily="34" charset="0"/>
        </a:defRPr>
      </a:lvl2pPr>
      <a:lvl3pPr marL="0" indent="0" algn="l" defTabSz="914400" rtl="0" eaLnBrk="1" latinLnBrk="0" hangingPunct="1">
        <a:lnSpc>
          <a:spcPct val="100000"/>
        </a:lnSpc>
        <a:spcBef>
          <a:spcPts val="0"/>
        </a:spcBef>
        <a:spcAft>
          <a:spcPts val="1000"/>
        </a:spcAft>
        <a:buFont typeface="Arial" panose="020B0604020202020204" pitchFamily="34" charset="0"/>
        <a:buChar char="•"/>
        <a:tabLst/>
        <a:defRPr sz="1400" b="0" i="0" kern="1200" baseline="0">
          <a:solidFill>
            <a:schemeClr val="tx1"/>
          </a:solidFill>
          <a:latin typeface="Arial" panose="020B0604020202020204" pitchFamily="34" charset="0"/>
          <a:ea typeface="+mn-ea"/>
          <a:cs typeface="Arial" panose="020B0604020202020204" pitchFamily="34" charset="0"/>
        </a:defRPr>
      </a:lvl3pPr>
      <a:lvl4pPr marL="7938" indent="0" algn="l" defTabSz="914400" rtl="0" eaLnBrk="1" latinLnBrk="0" hangingPunct="1">
        <a:lnSpc>
          <a:spcPct val="90000"/>
        </a:lnSpc>
        <a:spcBef>
          <a:spcPts val="500"/>
        </a:spcBef>
        <a:buFont typeface="Arial" panose="020B0604020202020204" pitchFamily="34" charset="0"/>
        <a:buChar char="•"/>
        <a:tabLst/>
        <a:defRPr sz="1400" kern="1200" baseline="0">
          <a:solidFill>
            <a:schemeClr val="tx1"/>
          </a:solidFill>
          <a:latin typeface="Arial" panose="020B0604020202020204" pitchFamily="34" charset="0"/>
          <a:ea typeface="+mn-ea"/>
          <a:cs typeface="+mn-cs"/>
        </a:defRPr>
      </a:lvl4pPr>
      <a:lvl5pPr marL="223838" indent="-215900" algn="l" defTabSz="914400" rtl="0" eaLnBrk="1" latinLnBrk="0" hangingPunct="1">
        <a:lnSpc>
          <a:spcPct val="100000"/>
        </a:lnSpc>
        <a:spcBef>
          <a:spcPts val="0"/>
        </a:spcBef>
        <a:spcAft>
          <a:spcPts val="1000"/>
        </a:spcAft>
        <a:buClr>
          <a:schemeClr val="accent2"/>
        </a:buClr>
        <a:buFont typeface="+mj-lt"/>
        <a:buAutoNum type="arabicPeriod"/>
        <a:tabLst/>
        <a:defRPr sz="1400" b="0" i="0" kern="1200" baseline="0">
          <a:solidFill>
            <a:schemeClr val="tx1"/>
          </a:solidFill>
          <a:latin typeface="Arial" panose="020B0604020202020204" pitchFamily="34" charset="0"/>
          <a:ea typeface="+mn-ea"/>
          <a:cs typeface="Arial" panose="020B0604020202020204" pitchFamily="34" charset="0"/>
        </a:defRPr>
      </a:lvl5pPr>
      <a:lvl6pPr marL="223838" indent="-215900" algn="l" defTabSz="914400" rtl="0" eaLnBrk="1" latinLnBrk="0" hangingPunct="1">
        <a:lnSpc>
          <a:spcPct val="100000"/>
        </a:lnSpc>
        <a:spcBef>
          <a:spcPts val="600"/>
        </a:spcBef>
        <a:spcAft>
          <a:spcPts val="1000"/>
        </a:spcAft>
        <a:buClr>
          <a:schemeClr val="accent2"/>
        </a:buClr>
        <a:buFont typeface="+mj-lt"/>
        <a:buAutoNum type="alphaLcPeriod"/>
        <a:tabLst/>
        <a:defRPr sz="1400" b="0" i="0" kern="1200">
          <a:solidFill>
            <a:schemeClr val="tx1"/>
          </a:solidFill>
          <a:latin typeface="Arial" panose="020B0604020202020204" pitchFamily="34" charset="0"/>
          <a:ea typeface="+mn-ea"/>
          <a:cs typeface="Arial" panose="020B0604020202020204" pitchFamily="34" charset="0"/>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5208712"/>
      </p:ext>
    </p:extLst>
  </p:cSld>
  <p:clrMap bg1="lt1" tx1="dk1" bg2="lt2" tx2="dk2" accent1="accent1" accent2="accent2" accent3="accent3" accent4="accent4" accent5="accent5" accent6="accent6" hlink="hlink" folHlink="folHlink"/>
  <p:sldLayoutIdLst>
    <p:sldLayoutId id="2147483662" r:id="rId1"/>
    <p:sldLayoutId id="2147483663" r:id="rId2"/>
  </p:sldLayoutIdLst>
  <p:hf hdr="0" ftr="0" dt="0"/>
  <p:txStyles>
    <p:titleStyle>
      <a:lvl1pPr algn="l" defTabSz="914400" rtl="0" eaLnBrk="1" latinLnBrk="0" hangingPunct="1">
        <a:lnSpc>
          <a:spcPct val="90000"/>
        </a:lnSpc>
        <a:spcBef>
          <a:spcPct val="0"/>
        </a:spcBef>
        <a:buNone/>
        <a:defRPr sz="5400" b="0" i="0" kern="1200" baseline="0">
          <a:solidFill>
            <a:schemeClr val="tx1"/>
          </a:solidFill>
          <a:latin typeface="Arial" panose="020B0604020202020204" pitchFamily="34" charset="0"/>
          <a:ea typeface="+mj-ea"/>
          <a:cs typeface="+mj-cs"/>
        </a:defRPr>
      </a:lvl1pPr>
    </p:titleStyle>
    <p:bodyStyle>
      <a:lvl1pPr marL="0" indent="0" algn="l" defTabSz="914400" rtl="0" eaLnBrk="1" latinLnBrk="0" hangingPunct="1">
        <a:lnSpc>
          <a:spcPct val="100000"/>
        </a:lnSpc>
        <a:spcBef>
          <a:spcPts val="0"/>
        </a:spcBef>
        <a:spcAft>
          <a:spcPts val="2200"/>
        </a:spcAft>
        <a:buFont typeface="Arial" panose="020B0604020202020204" pitchFamily="34" charset="0"/>
        <a:buNone/>
        <a:tabLst/>
        <a:defRPr sz="1400" b="0" i="0" kern="1200" baseline="0">
          <a:solidFill>
            <a:schemeClr val="tx1"/>
          </a:solidFill>
          <a:latin typeface="Arial" panose="020B0604020202020204" pitchFamily="34" charset="0"/>
          <a:ea typeface="+mn-ea"/>
          <a:cs typeface="Arial" panose="020B0604020202020204" pitchFamily="34" charset="0"/>
        </a:defRPr>
      </a:lvl1pPr>
      <a:lvl2pPr marL="358775" indent="-206375" algn="l" defTabSz="914400" rtl="0" eaLnBrk="1" latinLnBrk="0" hangingPunct="1">
        <a:lnSpc>
          <a:spcPct val="100000"/>
        </a:lnSpc>
        <a:spcBef>
          <a:spcPts val="600"/>
        </a:spcBef>
        <a:spcAft>
          <a:spcPts val="1000"/>
        </a:spcAft>
        <a:buFont typeface="Arial" panose="020B0604020202020204" pitchFamily="34" charset="0"/>
        <a:buChar char="•"/>
        <a:tabLst/>
        <a:defRPr sz="1400" b="0" i="0" kern="1200" baseline="0">
          <a:solidFill>
            <a:schemeClr val="tx1"/>
          </a:solidFill>
          <a:latin typeface="Arial" panose="020B0604020202020204" pitchFamily="34" charset="0"/>
          <a:ea typeface="+mn-ea"/>
          <a:cs typeface="Arial" panose="020B0604020202020204" pitchFamily="34" charset="0"/>
        </a:defRPr>
      </a:lvl2pPr>
      <a:lvl3pPr marL="0" indent="0" algn="l" defTabSz="914400" rtl="0" eaLnBrk="1" latinLnBrk="0" hangingPunct="1">
        <a:lnSpc>
          <a:spcPct val="100000"/>
        </a:lnSpc>
        <a:spcBef>
          <a:spcPts val="0"/>
        </a:spcBef>
        <a:spcAft>
          <a:spcPts val="1000"/>
        </a:spcAft>
        <a:buFont typeface="Arial" panose="020B0604020202020204" pitchFamily="34" charset="0"/>
        <a:buChar char="•"/>
        <a:tabLst/>
        <a:defRPr sz="1400" b="0" i="0" kern="1200" baseline="0">
          <a:solidFill>
            <a:schemeClr val="tx1"/>
          </a:solidFill>
          <a:latin typeface="Arial" panose="020B0604020202020204" pitchFamily="34" charset="0"/>
          <a:ea typeface="+mn-ea"/>
          <a:cs typeface="Arial" panose="020B0604020202020204" pitchFamily="34" charset="0"/>
        </a:defRPr>
      </a:lvl3pPr>
      <a:lvl4pPr marL="7938" indent="0" algn="l" defTabSz="914400" rtl="0" eaLnBrk="1" latinLnBrk="0" hangingPunct="1">
        <a:lnSpc>
          <a:spcPct val="90000"/>
        </a:lnSpc>
        <a:spcBef>
          <a:spcPts val="500"/>
        </a:spcBef>
        <a:buFont typeface="Arial" panose="020B0604020202020204" pitchFamily="34" charset="0"/>
        <a:buChar char="•"/>
        <a:tabLst/>
        <a:defRPr sz="1400" kern="1200" baseline="0">
          <a:solidFill>
            <a:schemeClr val="tx1"/>
          </a:solidFill>
          <a:latin typeface="Arial" panose="020B0604020202020204" pitchFamily="34" charset="0"/>
          <a:ea typeface="+mn-ea"/>
          <a:cs typeface="+mn-cs"/>
        </a:defRPr>
      </a:lvl4pPr>
      <a:lvl5pPr marL="223838" indent="-215900" algn="l" defTabSz="914400" rtl="0" eaLnBrk="1" latinLnBrk="0" hangingPunct="1">
        <a:lnSpc>
          <a:spcPct val="100000"/>
        </a:lnSpc>
        <a:spcBef>
          <a:spcPts val="0"/>
        </a:spcBef>
        <a:spcAft>
          <a:spcPts val="1000"/>
        </a:spcAft>
        <a:buClr>
          <a:schemeClr val="accent2"/>
        </a:buClr>
        <a:buFont typeface="+mj-lt"/>
        <a:buAutoNum type="arabicPeriod"/>
        <a:tabLst/>
        <a:defRPr sz="1400" b="0" i="0" kern="1200" baseline="0">
          <a:solidFill>
            <a:schemeClr val="tx1"/>
          </a:solidFill>
          <a:latin typeface="Arial" panose="020B0604020202020204" pitchFamily="34" charset="0"/>
          <a:ea typeface="+mn-ea"/>
          <a:cs typeface="Arial" panose="020B0604020202020204" pitchFamily="34" charset="0"/>
        </a:defRPr>
      </a:lvl5pPr>
      <a:lvl6pPr marL="223838" indent="-215900" algn="l" defTabSz="914400" rtl="0" eaLnBrk="1" latinLnBrk="0" hangingPunct="1">
        <a:lnSpc>
          <a:spcPct val="100000"/>
        </a:lnSpc>
        <a:spcBef>
          <a:spcPts val="600"/>
        </a:spcBef>
        <a:spcAft>
          <a:spcPts val="1000"/>
        </a:spcAft>
        <a:buClr>
          <a:schemeClr val="accent2"/>
        </a:buClr>
        <a:buFont typeface="+mj-lt"/>
        <a:buAutoNum type="alphaLcPeriod"/>
        <a:tabLst/>
        <a:defRPr sz="1400" b="0" i="0" kern="1200">
          <a:solidFill>
            <a:schemeClr val="tx1"/>
          </a:solidFill>
          <a:latin typeface="Arial" panose="020B0604020202020204" pitchFamily="34" charset="0"/>
          <a:ea typeface="+mn-ea"/>
          <a:cs typeface="Arial" panose="020B0604020202020204" pitchFamily="34" charset="0"/>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3872079"/>
      </p:ext>
    </p:extLst>
  </p:cSld>
  <p:clrMap bg1="lt1" tx1="dk1" bg2="lt2" tx2="dk2" accent1="accent1" accent2="accent2" accent3="accent3" accent4="accent4" accent5="accent5" accent6="accent6" hlink="hlink" folHlink="folHlink"/>
  <p:sldLayoutIdLst>
    <p:sldLayoutId id="2147483665" r:id="rId1"/>
    <p:sldLayoutId id="2147483666" r:id="rId2"/>
  </p:sldLayoutIdLst>
  <p:hf hdr="0" ftr="0" dt="0"/>
  <p:txStyles>
    <p:titleStyle>
      <a:lvl1pPr algn="l" defTabSz="914400" rtl="0" eaLnBrk="1" latinLnBrk="0" hangingPunct="1">
        <a:lnSpc>
          <a:spcPct val="90000"/>
        </a:lnSpc>
        <a:spcBef>
          <a:spcPct val="0"/>
        </a:spcBef>
        <a:buNone/>
        <a:defRPr sz="5400" b="0" i="0" kern="1200" baseline="0">
          <a:solidFill>
            <a:schemeClr val="tx1"/>
          </a:solidFill>
          <a:latin typeface="Arial" panose="020B0604020202020204" pitchFamily="34" charset="0"/>
          <a:ea typeface="+mj-ea"/>
          <a:cs typeface="+mj-cs"/>
        </a:defRPr>
      </a:lvl1pPr>
    </p:titleStyle>
    <p:bodyStyle>
      <a:lvl1pPr marL="0" indent="0" algn="l" defTabSz="914400" rtl="0" eaLnBrk="1" latinLnBrk="0" hangingPunct="1">
        <a:lnSpc>
          <a:spcPct val="100000"/>
        </a:lnSpc>
        <a:spcBef>
          <a:spcPts val="0"/>
        </a:spcBef>
        <a:spcAft>
          <a:spcPts val="2200"/>
        </a:spcAft>
        <a:buFont typeface="Arial" panose="020B0604020202020204" pitchFamily="34" charset="0"/>
        <a:buNone/>
        <a:tabLst/>
        <a:defRPr sz="1400" b="0" i="0" kern="1200" baseline="0">
          <a:solidFill>
            <a:schemeClr val="tx1"/>
          </a:solidFill>
          <a:latin typeface="Arial" panose="020B0604020202020204" pitchFamily="34" charset="0"/>
          <a:ea typeface="+mn-ea"/>
          <a:cs typeface="Arial" panose="020B0604020202020204" pitchFamily="34" charset="0"/>
        </a:defRPr>
      </a:lvl1pPr>
      <a:lvl2pPr marL="358775" indent="-206375" algn="l" defTabSz="914400" rtl="0" eaLnBrk="1" latinLnBrk="0" hangingPunct="1">
        <a:lnSpc>
          <a:spcPct val="100000"/>
        </a:lnSpc>
        <a:spcBef>
          <a:spcPts val="600"/>
        </a:spcBef>
        <a:spcAft>
          <a:spcPts val="1000"/>
        </a:spcAft>
        <a:buFont typeface="Arial" panose="020B0604020202020204" pitchFamily="34" charset="0"/>
        <a:buChar char="•"/>
        <a:tabLst/>
        <a:defRPr sz="1400" b="0" i="0" kern="1200" baseline="0">
          <a:solidFill>
            <a:schemeClr val="tx1"/>
          </a:solidFill>
          <a:latin typeface="Arial" panose="020B0604020202020204" pitchFamily="34" charset="0"/>
          <a:ea typeface="+mn-ea"/>
          <a:cs typeface="Arial" panose="020B0604020202020204" pitchFamily="34" charset="0"/>
        </a:defRPr>
      </a:lvl2pPr>
      <a:lvl3pPr marL="0" indent="0" algn="l" defTabSz="914400" rtl="0" eaLnBrk="1" latinLnBrk="0" hangingPunct="1">
        <a:lnSpc>
          <a:spcPct val="100000"/>
        </a:lnSpc>
        <a:spcBef>
          <a:spcPts val="0"/>
        </a:spcBef>
        <a:spcAft>
          <a:spcPts val="1000"/>
        </a:spcAft>
        <a:buFont typeface="Arial" panose="020B0604020202020204" pitchFamily="34" charset="0"/>
        <a:buChar char="•"/>
        <a:tabLst/>
        <a:defRPr sz="1400" b="0" i="0" kern="1200" baseline="0">
          <a:solidFill>
            <a:schemeClr val="tx1"/>
          </a:solidFill>
          <a:latin typeface="Arial" panose="020B0604020202020204" pitchFamily="34" charset="0"/>
          <a:ea typeface="+mn-ea"/>
          <a:cs typeface="Arial" panose="020B0604020202020204" pitchFamily="34" charset="0"/>
        </a:defRPr>
      </a:lvl3pPr>
      <a:lvl4pPr marL="7938" indent="0" algn="l" defTabSz="914400" rtl="0" eaLnBrk="1" latinLnBrk="0" hangingPunct="1">
        <a:lnSpc>
          <a:spcPct val="90000"/>
        </a:lnSpc>
        <a:spcBef>
          <a:spcPts val="500"/>
        </a:spcBef>
        <a:buFont typeface="Arial" panose="020B0604020202020204" pitchFamily="34" charset="0"/>
        <a:buChar char="•"/>
        <a:tabLst/>
        <a:defRPr sz="1400" kern="1200" baseline="0">
          <a:solidFill>
            <a:schemeClr val="tx1"/>
          </a:solidFill>
          <a:latin typeface="Arial" panose="020B0604020202020204" pitchFamily="34" charset="0"/>
          <a:ea typeface="+mn-ea"/>
          <a:cs typeface="+mn-cs"/>
        </a:defRPr>
      </a:lvl4pPr>
      <a:lvl5pPr marL="223838" indent="-215900" algn="l" defTabSz="914400" rtl="0" eaLnBrk="1" latinLnBrk="0" hangingPunct="1">
        <a:lnSpc>
          <a:spcPct val="100000"/>
        </a:lnSpc>
        <a:spcBef>
          <a:spcPts val="0"/>
        </a:spcBef>
        <a:spcAft>
          <a:spcPts val="1000"/>
        </a:spcAft>
        <a:buClr>
          <a:schemeClr val="accent2"/>
        </a:buClr>
        <a:buFont typeface="+mj-lt"/>
        <a:buAutoNum type="arabicPeriod"/>
        <a:tabLst/>
        <a:defRPr sz="1400" b="0" i="0" kern="1200" baseline="0">
          <a:solidFill>
            <a:schemeClr val="tx1"/>
          </a:solidFill>
          <a:latin typeface="Arial" panose="020B0604020202020204" pitchFamily="34" charset="0"/>
          <a:ea typeface="+mn-ea"/>
          <a:cs typeface="Arial" panose="020B0604020202020204" pitchFamily="34" charset="0"/>
        </a:defRPr>
      </a:lvl5pPr>
      <a:lvl6pPr marL="223838" indent="-215900" algn="l" defTabSz="914400" rtl="0" eaLnBrk="1" latinLnBrk="0" hangingPunct="1">
        <a:lnSpc>
          <a:spcPct val="100000"/>
        </a:lnSpc>
        <a:spcBef>
          <a:spcPts val="600"/>
        </a:spcBef>
        <a:spcAft>
          <a:spcPts val="1000"/>
        </a:spcAft>
        <a:buClr>
          <a:schemeClr val="accent2"/>
        </a:buClr>
        <a:buFont typeface="+mj-lt"/>
        <a:buAutoNum type="alphaLcPeriod"/>
        <a:tabLst/>
        <a:defRPr sz="1400" b="0" i="0" kern="1200">
          <a:solidFill>
            <a:schemeClr val="tx1"/>
          </a:solidFill>
          <a:latin typeface="Arial" panose="020B0604020202020204" pitchFamily="34" charset="0"/>
          <a:ea typeface="+mn-ea"/>
          <a:cs typeface="Arial" panose="020B0604020202020204" pitchFamily="34" charset="0"/>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8407189"/>
      </p:ext>
    </p:extLst>
  </p:cSld>
  <p:clrMap bg1="lt1" tx1="dk1" bg2="lt2" tx2="dk2" accent1="accent1" accent2="accent2" accent3="accent3" accent4="accent4" accent5="accent5" accent6="accent6" hlink="hlink" folHlink="folHlink"/>
  <p:sldLayoutIdLst>
    <p:sldLayoutId id="2147483704" r:id="rId1"/>
    <p:sldLayoutId id="2147483668" r:id="rId2"/>
    <p:sldLayoutId id="2147483669" r:id="rId3"/>
    <p:sldLayoutId id="2147483670" r:id="rId4"/>
    <p:sldLayoutId id="2147483671" r:id="rId5"/>
    <p:sldLayoutId id="2147483673" r:id="rId6"/>
    <p:sldLayoutId id="2147483674" r:id="rId7"/>
    <p:sldLayoutId id="2147483675" r:id="rId8"/>
    <p:sldLayoutId id="2147483676" r:id="rId9"/>
    <p:sldLayoutId id="2147483677" r:id="rId10"/>
    <p:sldLayoutId id="2147483678" r:id="rId11"/>
    <p:sldLayoutId id="2147483679" r:id="rId12"/>
    <p:sldLayoutId id="2147483702" r:id="rId13"/>
    <p:sldLayoutId id="2147483682" r:id="rId14"/>
    <p:sldLayoutId id="2147483703" r:id="rId15"/>
    <p:sldLayoutId id="2147483683" r:id="rId16"/>
    <p:sldLayoutId id="2147483684" r:id="rId17"/>
    <p:sldLayoutId id="2147483705" r:id="rId18"/>
    <p:sldLayoutId id="2147483686" r:id="rId19"/>
    <p:sldLayoutId id="2147483689" r:id="rId20"/>
    <p:sldLayoutId id="2147483690" r:id="rId21"/>
    <p:sldLayoutId id="2147483691" r:id="rId22"/>
    <p:sldLayoutId id="2147483692" r:id="rId23"/>
    <p:sldLayoutId id="2147483694" r:id="rId24"/>
  </p:sldLayoutIdLst>
  <p:hf hdr="0" ftr="0" dt="0"/>
  <p:txStyles>
    <p:titleStyle>
      <a:lvl1pPr algn="l" defTabSz="914400" rtl="0" eaLnBrk="1" latinLnBrk="0" hangingPunct="1">
        <a:lnSpc>
          <a:spcPct val="90000"/>
        </a:lnSpc>
        <a:spcBef>
          <a:spcPct val="0"/>
        </a:spcBef>
        <a:buNone/>
        <a:defRPr sz="5400" b="0" i="0" kern="1200" baseline="0">
          <a:solidFill>
            <a:schemeClr val="tx1"/>
          </a:solidFill>
          <a:latin typeface="Arial" panose="020B0604020202020204" pitchFamily="34" charset="0"/>
          <a:ea typeface="+mj-ea"/>
          <a:cs typeface="+mj-cs"/>
        </a:defRPr>
      </a:lvl1pPr>
    </p:titleStyle>
    <p:bodyStyle>
      <a:lvl1pPr marL="0" indent="0" algn="l" defTabSz="914400" rtl="0" eaLnBrk="1" latinLnBrk="0" hangingPunct="1">
        <a:lnSpc>
          <a:spcPct val="100000"/>
        </a:lnSpc>
        <a:spcBef>
          <a:spcPts val="0"/>
        </a:spcBef>
        <a:spcAft>
          <a:spcPts val="2200"/>
        </a:spcAft>
        <a:buFont typeface="Arial" panose="020B0604020202020204" pitchFamily="34" charset="0"/>
        <a:buNone/>
        <a:tabLst/>
        <a:defRPr sz="1400" b="0" i="0" kern="1200" baseline="0">
          <a:solidFill>
            <a:schemeClr val="tx1"/>
          </a:solidFill>
          <a:latin typeface="Arial" panose="020B0604020202020204" pitchFamily="34" charset="0"/>
          <a:ea typeface="+mn-ea"/>
          <a:cs typeface="Arial" panose="020B0604020202020204" pitchFamily="34" charset="0"/>
        </a:defRPr>
      </a:lvl1pPr>
      <a:lvl2pPr marL="358775" indent="-206375" algn="l" defTabSz="914400" rtl="0" eaLnBrk="1" latinLnBrk="0" hangingPunct="1">
        <a:lnSpc>
          <a:spcPct val="100000"/>
        </a:lnSpc>
        <a:spcBef>
          <a:spcPts val="600"/>
        </a:spcBef>
        <a:spcAft>
          <a:spcPts val="1000"/>
        </a:spcAft>
        <a:buFont typeface="Arial" panose="020B0604020202020204" pitchFamily="34" charset="0"/>
        <a:buChar char="•"/>
        <a:tabLst/>
        <a:defRPr sz="1400" b="0" i="0" kern="1200" baseline="0">
          <a:solidFill>
            <a:schemeClr val="tx1"/>
          </a:solidFill>
          <a:latin typeface="Arial" panose="020B0604020202020204" pitchFamily="34" charset="0"/>
          <a:ea typeface="+mn-ea"/>
          <a:cs typeface="Arial" panose="020B0604020202020204" pitchFamily="34" charset="0"/>
        </a:defRPr>
      </a:lvl2pPr>
      <a:lvl3pPr marL="0" indent="0" algn="l" defTabSz="914400" rtl="0" eaLnBrk="1" latinLnBrk="0" hangingPunct="1">
        <a:lnSpc>
          <a:spcPct val="100000"/>
        </a:lnSpc>
        <a:spcBef>
          <a:spcPts val="0"/>
        </a:spcBef>
        <a:spcAft>
          <a:spcPts val="1000"/>
        </a:spcAft>
        <a:buFont typeface="Arial" panose="020B0604020202020204" pitchFamily="34" charset="0"/>
        <a:buChar char="•"/>
        <a:tabLst/>
        <a:defRPr sz="1400" b="0" i="0" kern="1200" baseline="0">
          <a:solidFill>
            <a:schemeClr val="tx1"/>
          </a:solidFill>
          <a:latin typeface="Arial" panose="020B0604020202020204" pitchFamily="34" charset="0"/>
          <a:ea typeface="+mn-ea"/>
          <a:cs typeface="Arial" panose="020B0604020202020204" pitchFamily="34" charset="0"/>
        </a:defRPr>
      </a:lvl3pPr>
      <a:lvl4pPr marL="7938" indent="0" algn="l" defTabSz="914400" rtl="0" eaLnBrk="1" latinLnBrk="0" hangingPunct="1">
        <a:lnSpc>
          <a:spcPct val="90000"/>
        </a:lnSpc>
        <a:spcBef>
          <a:spcPts val="500"/>
        </a:spcBef>
        <a:buFont typeface="Arial" panose="020B0604020202020204" pitchFamily="34" charset="0"/>
        <a:buChar char="•"/>
        <a:tabLst/>
        <a:defRPr sz="1400" kern="1200" baseline="0">
          <a:solidFill>
            <a:schemeClr val="tx1"/>
          </a:solidFill>
          <a:latin typeface="Arial" panose="020B0604020202020204" pitchFamily="34" charset="0"/>
          <a:ea typeface="+mn-ea"/>
          <a:cs typeface="+mn-cs"/>
        </a:defRPr>
      </a:lvl4pPr>
      <a:lvl5pPr marL="223838" indent="-215900" algn="l" defTabSz="914400" rtl="0" eaLnBrk="1" latinLnBrk="0" hangingPunct="1">
        <a:lnSpc>
          <a:spcPct val="100000"/>
        </a:lnSpc>
        <a:spcBef>
          <a:spcPts val="0"/>
        </a:spcBef>
        <a:spcAft>
          <a:spcPts val="1000"/>
        </a:spcAft>
        <a:buClr>
          <a:schemeClr val="accent2"/>
        </a:buClr>
        <a:buFont typeface="+mj-lt"/>
        <a:buAutoNum type="arabicPeriod"/>
        <a:tabLst/>
        <a:defRPr sz="1400" b="0" i="0" kern="1200" baseline="0">
          <a:solidFill>
            <a:schemeClr val="tx1"/>
          </a:solidFill>
          <a:latin typeface="Arial" panose="020B0604020202020204" pitchFamily="34" charset="0"/>
          <a:ea typeface="+mn-ea"/>
          <a:cs typeface="Arial" panose="020B0604020202020204" pitchFamily="34" charset="0"/>
        </a:defRPr>
      </a:lvl5pPr>
      <a:lvl6pPr marL="223838" indent="-215900" algn="l" defTabSz="914400" rtl="0" eaLnBrk="1" latinLnBrk="0" hangingPunct="1">
        <a:lnSpc>
          <a:spcPct val="100000"/>
        </a:lnSpc>
        <a:spcBef>
          <a:spcPts val="600"/>
        </a:spcBef>
        <a:spcAft>
          <a:spcPts val="1000"/>
        </a:spcAft>
        <a:buClr>
          <a:schemeClr val="accent2"/>
        </a:buClr>
        <a:buFont typeface="+mj-lt"/>
        <a:buAutoNum type="alphaLcPeriod"/>
        <a:tabLst/>
        <a:defRPr sz="1400" b="0" i="0" kern="1200">
          <a:solidFill>
            <a:schemeClr val="tx1"/>
          </a:solidFill>
          <a:latin typeface="Arial" panose="020B0604020202020204" pitchFamily="34" charset="0"/>
          <a:ea typeface="+mn-ea"/>
          <a:cs typeface="Arial" panose="020B0604020202020204" pitchFamily="34" charset="0"/>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7549914"/>
      </p:ext>
    </p:extLst>
  </p:cSld>
  <p:clrMap bg1="lt1" tx1="dk1" bg2="lt2" tx2="dk2" accent1="accent1" accent2="accent2" accent3="accent3" accent4="accent4" accent5="accent5" accent6="accent6" hlink="hlink" folHlink="folHlink"/>
  <p:sldLayoutIdLst>
    <p:sldLayoutId id="2147483698" r:id="rId1"/>
    <p:sldLayoutId id="2147483697" r:id="rId2"/>
  </p:sldLayoutIdLst>
  <p:hf hdr="0" ftr="0" dt="0"/>
  <p:txStyles>
    <p:titleStyle>
      <a:lvl1pPr algn="l" defTabSz="914400" rtl="0" eaLnBrk="1" latinLnBrk="0" hangingPunct="1">
        <a:lnSpc>
          <a:spcPct val="90000"/>
        </a:lnSpc>
        <a:spcBef>
          <a:spcPct val="0"/>
        </a:spcBef>
        <a:buNone/>
        <a:defRPr sz="5400" b="0" i="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18.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hteck 15">
            <a:extLst>
              <a:ext uri="{FF2B5EF4-FFF2-40B4-BE49-F238E27FC236}">
                <a16:creationId xmlns:a16="http://schemas.microsoft.com/office/drawing/2014/main" id="{5999B8A6-CADF-664A-8B89-45448678BC4A}"/>
              </a:ext>
            </a:extLst>
          </p:cNvPr>
          <p:cNvSpPr/>
          <p:nvPr/>
        </p:nvSpPr>
        <p:spPr>
          <a:xfrm>
            <a:off x="832028" y="2723417"/>
            <a:ext cx="10578093" cy="41345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latin typeface="Arial" panose="020B0604020202020204" pitchFamily="34" charset="0"/>
            </a:endParaRPr>
          </a:p>
        </p:txBody>
      </p:sp>
      <p:sp>
        <p:nvSpPr>
          <p:cNvPr id="14" name="Titel 13">
            <a:extLst>
              <a:ext uri="{FF2B5EF4-FFF2-40B4-BE49-F238E27FC236}">
                <a16:creationId xmlns:a16="http://schemas.microsoft.com/office/drawing/2014/main" id="{C9477DFB-6A09-C84A-8265-B6DA996E2A35}"/>
              </a:ext>
            </a:extLst>
          </p:cNvPr>
          <p:cNvSpPr>
            <a:spLocks noGrp="1"/>
          </p:cNvSpPr>
          <p:nvPr>
            <p:ph type="title"/>
          </p:nvPr>
        </p:nvSpPr>
        <p:spPr/>
        <p:txBody>
          <a:bodyPr/>
          <a:lstStyle/>
          <a:p>
            <a:r>
              <a:rPr lang="en-US" sz="4000" dirty="0"/>
              <a:t>Investigation of Nfe2l1 in muscle metabolism using mouse </a:t>
            </a:r>
            <a:r>
              <a:rPr lang="en-US" sz="4000" dirty="0" err="1"/>
              <a:t>multiomics</a:t>
            </a:r>
            <a:r>
              <a:rPr lang="en-US" sz="4000" dirty="0"/>
              <a:t> data in gastrocnemius and soleus</a:t>
            </a:r>
          </a:p>
        </p:txBody>
      </p:sp>
      <p:sp>
        <p:nvSpPr>
          <p:cNvPr id="15" name="Textplatzhalter 14">
            <a:extLst>
              <a:ext uri="{FF2B5EF4-FFF2-40B4-BE49-F238E27FC236}">
                <a16:creationId xmlns:a16="http://schemas.microsoft.com/office/drawing/2014/main" id="{9ACD076C-F0DF-544C-A795-F1CF48E0A95B}"/>
              </a:ext>
            </a:extLst>
          </p:cNvPr>
          <p:cNvSpPr>
            <a:spLocks noGrp="1"/>
          </p:cNvSpPr>
          <p:nvPr>
            <p:ph type="body" sz="quarter" idx="10"/>
          </p:nvPr>
        </p:nvSpPr>
        <p:spPr/>
        <p:txBody>
          <a:bodyPr/>
          <a:lstStyle/>
          <a:p>
            <a:r>
              <a:rPr lang="en-US"/>
              <a:t>Nick </a:t>
            </a:r>
            <a:r>
              <a:rPr lang="en-US" err="1"/>
              <a:t>Diercksen</a:t>
            </a:r>
            <a:r>
              <a:rPr lang="en-US"/>
              <a:t>, supervised by </a:t>
            </a:r>
            <a:r>
              <a:rPr lang="en-US" err="1"/>
              <a:t>Phong</a:t>
            </a:r>
            <a:r>
              <a:rPr lang="en-US"/>
              <a:t> Nguyen</a:t>
            </a:r>
          </a:p>
          <a:p>
            <a:fld id="{65FA27FA-8BAF-834A-9736-5F1D1A9AA41F}" type="datetime4">
              <a:rPr lang="en-US" smtClean="0"/>
              <a:pPr/>
              <a:t>November 2, 2022</a:t>
            </a:fld>
            <a:endParaRPr lang="en-US"/>
          </a:p>
        </p:txBody>
      </p:sp>
    </p:spTree>
    <p:extLst>
      <p:ext uri="{BB962C8B-B14F-4D97-AF65-F5344CB8AC3E}">
        <p14:creationId xmlns:p14="http://schemas.microsoft.com/office/powerpoint/2010/main" val="357386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a:extLst>
              <a:ext uri="{FF2B5EF4-FFF2-40B4-BE49-F238E27FC236}">
                <a16:creationId xmlns:a16="http://schemas.microsoft.com/office/drawing/2014/main" id="{12CC60B7-25E0-8E4E-A54F-759F222AF4E5}"/>
              </a:ext>
            </a:extLst>
          </p:cNvPr>
          <p:cNvSpPr>
            <a:spLocks noGrp="1"/>
          </p:cNvSpPr>
          <p:nvPr>
            <p:ph type="body" sz="quarter" idx="10"/>
          </p:nvPr>
        </p:nvSpPr>
        <p:spPr>
          <a:xfrm>
            <a:off x="1306800" y="1209600"/>
            <a:ext cx="3600000" cy="584775"/>
          </a:xfrm>
        </p:spPr>
        <p:txBody>
          <a:bodyPr/>
          <a:lstStyle/>
          <a:p>
            <a:r>
              <a:rPr lang="en-US"/>
              <a:t>Agenda</a:t>
            </a:r>
          </a:p>
        </p:txBody>
      </p:sp>
      <p:sp>
        <p:nvSpPr>
          <p:cNvPr id="10" name="Textplatzhalter 9">
            <a:extLst>
              <a:ext uri="{FF2B5EF4-FFF2-40B4-BE49-F238E27FC236}">
                <a16:creationId xmlns:a16="http://schemas.microsoft.com/office/drawing/2014/main" id="{4D46998C-406A-7C41-B86B-926C3E7E400A}"/>
              </a:ext>
            </a:extLst>
          </p:cNvPr>
          <p:cNvSpPr>
            <a:spLocks noGrp="1"/>
          </p:cNvSpPr>
          <p:nvPr>
            <p:ph type="body" sz="quarter" idx="11"/>
          </p:nvPr>
        </p:nvSpPr>
        <p:spPr>
          <a:xfrm>
            <a:off x="1306800" y="2196000"/>
            <a:ext cx="3600000" cy="1461939"/>
          </a:xfrm>
        </p:spPr>
        <p:txBody>
          <a:bodyPr/>
          <a:lstStyle/>
          <a:p>
            <a:r>
              <a:rPr lang="en-US" dirty="0"/>
              <a:t>Aim of the project</a:t>
            </a:r>
          </a:p>
          <a:p>
            <a:r>
              <a:rPr lang="en-US" dirty="0"/>
              <a:t>Data</a:t>
            </a:r>
          </a:p>
          <a:p>
            <a:r>
              <a:rPr lang="en-US" dirty="0"/>
              <a:t>Workflow of the project</a:t>
            </a:r>
          </a:p>
          <a:p>
            <a:r>
              <a:rPr lang="en-US" dirty="0"/>
              <a:t>Preliminary analysis</a:t>
            </a:r>
          </a:p>
        </p:txBody>
      </p:sp>
    </p:spTree>
    <p:extLst>
      <p:ext uri="{BB962C8B-B14F-4D97-AF65-F5344CB8AC3E}">
        <p14:creationId xmlns:p14="http://schemas.microsoft.com/office/powerpoint/2010/main" val="2817112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C52F1AB0-CA15-36C8-834C-8BB885201090}"/>
              </a:ext>
            </a:extLst>
          </p:cNvPr>
          <p:cNvGrpSpPr/>
          <p:nvPr/>
        </p:nvGrpSpPr>
        <p:grpSpPr>
          <a:xfrm>
            <a:off x="455538" y="1450113"/>
            <a:ext cx="5728213" cy="1565881"/>
            <a:chOff x="604157" y="3158422"/>
            <a:chExt cx="5905500" cy="1638300"/>
          </a:xfrm>
        </p:grpSpPr>
        <p:pic>
          <p:nvPicPr>
            <p:cNvPr id="9" name="Picture 8">
              <a:extLst>
                <a:ext uri="{FF2B5EF4-FFF2-40B4-BE49-F238E27FC236}">
                  <a16:creationId xmlns:a16="http://schemas.microsoft.com/office/drawing/2014/main" id="{9014E2BD-9C01-7BEE-34E0-90417F643A60}"/>
                </a:ext>
              </a:extLst>
            </p:cNvPr>
            <p:cNvPicPr>
              <a:picLocks noChangeAspect="1"/>
            </p:cNvPicPr>
            <p:nvPr/>
          </p:nvPicPr>
          <p:blipFill>
            <a:blip r:embed="rId3"/>
            <a:stretch>
              <a:fillRect/>
            </a:stretch>
          </p:blipFill>
          <p:spPr>
            <a:xfrm>
              <a:off x="604157" y="3158422"/>
              <a:ext cx="5905500" cy="1638300"/>
            </a:xfrm>
            <a:prstGeom prst="rect">
              <a:avLst/>
            </a:prstGeom>
          </p:spPr>
        </p:pic>
        <p:sp>
          <p:nvSpPr>
            <p:cNvPr id="10" name="TextBox 9">
              <a:extLst>
                <a:ext uri="{FF2B5EF4-FFF2-40B4-BE49-F238E27FC236}">
                  <a16:creationId xmlns:a16="http://schemas.microsoft.com/office/drawing/2014/main" id="{03BEB748-D119-61A3-1833-DFE6191CFBD4}"/>
                </a:ext>
              </a:extLst>
            </p:cNvPr>
            <p:cNvSpPr txBox="1"/>
            <p:nvPr/>
          </p:nvSpPr>
          <p:spPr>
            <a:xfrm>
              <a:off x="604157" y="3487615"/>
              <a:ext cx="1071127" cy="307777"/>
            </a:xfrm>
            <a:prstGeom prst="rect">
              <a:avLst/>
            </a:prstGeom>
            <a:noFill/>
          </p:spPr>
          <p:txBody>
            <a:bodyPr wrap="none" rtlCol="0">
              <a:spAutoFit/>
            </a:bodyPr>
            <a:lstStyle/>
            <a:p>
              <a:r>
                <a:rPr lang="en-US" sz="1400" b="1" dirty="0">
                  <a:solidFill>
                    <a:srgbClr val="183D88"/>
                  </a:solidFill>
                </a:rPr>
                <a:t>Exercise / </a:t>
              </a:r>
            </a:p>
          </p:txBody>
        </p:sp>
      </p:grpSp>
      <p:sp>
        <p:nvSpPr>
          <p:cNvPr id="11" name="Textplatzhalter 10">
            <a:extLst>
              <a:ext uri="{FF2B5EF4-FFF2-40B4-BE49-F238E27FC236}">
                <a16:creationId xmlns:a16="http://schemas.microsoft.com/office/drawing/2014/main" id="{595842FB-26EF-C440-ACDF-A74ACFE11AA1}"/>
              </a:ext>
            </a:extLst>
          </p:cNvPr>
          <p:cNvSpPr>
            <a:spLocks noGrp="1"/>
          </p:cNvSpPr>
          <p:nvPr>
            <p:ph type="body" sz="quarter" idx="10"/>
          </p:nvPr>
        </p:nvSpPr>
        <p:spPr>
          <a:xfrm>
            <a:off x="713497" y="461098"/>
            <a:ext cx="10080000" cy="584775"/>
          </a:xfrm>
        </p:spPr>
        <p:txBody>
          <a:bodyPr/>
          <a:lstStyle/>
          <a:p>
            <a:r>
              <a:rPr lang="en-US" dirty="0"/>
              <a:t>Aim of the project </a:t>
            </a:r>
            <a:endParaRPr lang="en-US" i="1" dirty="0"/>
          </a:p>
        </p:txBody>
      </p:sp>
      <p:pic>
        <p:nvPicPr>
          <p:cNvPr id="3" name="Picture 2">
            <a:extLst>
              <a:ext uri="{FF2B5EF4-FFF2-40B4-BE49-F238E27FC236}">
                <a16:creationId xmlns:a16="http://schemas.microsoft.com/office/drawing/2014/main" id="{92F533FD-6ED6-6042-A38D-B40AE3A15D24}"/>
              </a:ext>
            </a:extLst>
          </p:cNvPr>
          <p:cNvPicPr>
            <a:picLocks noChangeAspect="1"/>
          </p:cNvPicPr>
          <p:nvPr/>
        </p:nvPicPr>
        <p:blipFill>
          <a:blip r:embed="rId4"/>
          <a:stretch>
            <a:fillRect/>
          </a:stretch>
        </p:blipFill>
        <p:spPr>
          <a:xfrm>
            <a:off x="455539" y="1430272"/>
            <a:ext cx="5727744" cy="1585723"/>
          </a:xfrm>
          <a:prstGeom prst="rect">
            <a:avLst/>
          </a:prstGeom>
        </p:spPr>
      </p:pic>
      <p:sp>
        <p:nvSpPr>
          <p:cNvPr id="5" name="TextBox 4">
            <a:extLst>
              <a:ext uri="{FF2B5EF4-FFF2-40B4-BE49-F238E27FC236}">
                <a16:creationId xmlns:a16="http://schemas.microsoft.com/office/drawing/2014/main" id="{D0146DE6-E5DB-377E-FA5E-4DD78BA75604}"/>
              </a:ext>
            </a:extLst>
          </p:cNvPr>
          <p:cNvSpPr txBox="1"/>
          <p:nvPr/>
        </p:nvSpPr>
        <p:spPr>
          <a:xfrm>
            <a:off x="161759" y="6396902"/>
            <a:ext cx="2232120" cy="276999"/>
          </a:xfrm>
          <a:prstGeom prst="rect">
            <a:avLst/>
          </a:prstGeom>
          <a:noFill/>
        </p:spPr>
        <p:txBody>
          <a:bodyPr wrap="square" rtlCol="0">
            <a:spAutoFit/>
          </a:bodyPr>
          <a:lstStyle/>
          <a:p>
            <a:r>
              <a:rPr lang="en-DE" sz="1200"/>
              <a:t>Credit: Imke Lemmer</a:t>
            </a:r>
          </a:p>
        </p:txBody>
      </p:sp>
      <p:sp>
        <p:nvSpPr>
          <p:cNvPr id="8" name="TextBox 7">
            <a:extLst>
              <a:ext uri="{FF2B5EF4-FFF2-40B4-BE49-F238E27FC236}">
                <a16:creationId xmlns:a16="http://schemas.microsoft.com/office/drawing/2014/main" id="{D03353DC-9298-EEA9-5747-AF2659803018}"/>
              </a:ext>
            </a:extLst>
          </p:cNvPr>
          <p:cNvSpPr txBox="1"/>
          <p:nvPr/>
        </p:nvSpPr>
        <p:spPr>
          <a:xfrm>
            <a:off x="975023" y="4057732"/>
            <a:ext cx="3293954" cy="1384995"/>
          </a:xfrm>
          <a:prstGeom prst="rect">
            <a:avLst/>
          </a:prstGeom>
          <a:noFill/>
        </p:spPr>
        <p:txBody>
          <a:bodyPr wrap="square">
            <a:spAutoFit/>
          </a:bodyPr>
          <a:lstStyle/>
          <a:p>
            <a:r>
              <a:rPr lang="en-US" sz="1400" b="1" i="1" dirty="0"/>
              <a:t>Nfe2l1</a:t>
            </a:r>
            <a:r>
              <a:rPr lang="en-US" sz="1400" dirty="0"/>
              <a:t>:</a:t>
            </a:r>
          </a:p>
          <a:p>
            <a:pPr marL="285750" indent="-285750">
              <a:buFont typeface="Arial" panose="020B0604020202020204" pitchFamily="34" charset="0"/>
              <a:buChar char="•"/>
            </a:pPr>
            <a:r>
              <a:rPr lang="en-US" sz="1400" dirty="0"/>
              <a:t>transcription factor (gene switch) </a:t>
            </a:r>
          </a:p>
          <a:p>
            <a:pPr marL="285750" indent="-285750">
              <a:buFont typeface="Arial" panose="020B0604020202020204" pitchFamily="34" charset="0"/>
              <a:buChar char="•"/>
            </a:pPr>
            <a:r>
              <a:rPr lang="en-US" sz="1400" dirty="0"/>
              <a:t>and regulator of the UPS</a:t>
            </a:r>
          </a:p>
          <a:p>
            <a:pPr marL="285750" indent="-285750">
              <a:buFont typeface="Arial" panose="020B0604020202020204" pitchFamily="34" charset="0"/>
              <a:buChar char="•"/>
            </a:pPr>
            <a:r>
              <a:rPr lang="en-US" sz="1400" dirty="0"/>
              <a:t>functions varies on tissue types</a:t>
            </a:r>
            <a:br>
              <a:rPr lang="en-US" sz="1400" dirty="0"/>
            </a:br>
            <a:r>
              <a:rPr lang="en-US" sz="1400" dirty="0"/>
              <a:t>(heart, liver, BAT)</a:t>
            </a:r>
          </a:p>
          <a:p>
            <a:pPr marL="285750" indent="-285750">
              <a:buFont typeface="Arial" panose="020B0604020202020204" pitchFamily="34" charset="0"/>
              <a:buChar char="•"/>
            </a:pPr>
            <a:r>
              <a:rPr lang="en-US" sz="1400" dirty="0"/>
              <a:t>whole body knockout is lethal</a:t>
            </a:r>
          </a:p>
        </p:txBody>
      </p:sp>
      <p:sp>
        <p:nvSpPr>
          <p:cNvPr id="20" name="TextBox 19">
            <a:extLst>
              <a:ext uri="{FF2B5EF4-FFF2-40B4-BE49-F238E27FC236}">
                <a16:creationId xmlns:a16="http://schemas.microsoft.com/office/drawing/2014/main" id="{6EFA08E1-823F-3FD7-0376-E7B2F598255F}"/>
              </a:ext>
            </a:extLst>
          </p:cNvPr>
          <p:cNvSpPr txBox="1"/>
          <p:nvPr/>
        </p:nvSpPr>
        <p:spPr>
          <a:xfrm>
            <a:off x="7278001" y="2323496"/>
            <a:ext cx="4273927" cy="1600438"/>
          </a:xfrm>
          <a:prstGeom prst="rect">
            <a:avLst/>
          </a:prstGeom>
          <a:noFill/>
        </p:spPr>
        <p:txBody>
          <a:bodyPr wrap="none" rtlCol="0">
            <a:spAutoFit/>
          </a:bodyPr>
          <a:lstStyle/>
          <a:p>
            <a:r>
              <a:rPr lang="en-US" sz="1400" b="1" dirty="0"/>
              <a:t>Scientific questions:</a:t>
            </a:r>
          </a:p>
          <a:p>
            <a:endParaRPr lang="en-US" sz="1400" b="1" dirty="0"/>
          </a:p>
          <a:p>
            <a:pPr marL="285750" indent="-285750">
              <a:buFont typeface="Arial" panose="020B0604020202020204" pitchFamily="34" charset="0"/>
              <a:buChar char="•"/>
            </a:pPr>
            <a:r>
              <a:rPr lang="en-US" sz="1400" dirty="0"/>
              <a:t>general role of Nfe2l1 in muscles</a:t>
            </a:r>
          </a:p>
          <a:p>
            <a:pPr marL="285750" indent="-285750">
              <a:buFont typeface="Arial" panose="020B0604020202020204" pitchFamily="34" charset="0"/>
              <a:buChar char="•"/>
            </a:pPr>
            <a:r>
              <a:rPr lang="en-US" sz="1400" dirty="0"/>
              <a:t>possible metabolic induced changes reflected in</a:t>
            </a:r>
            <a:br>
              <a:rPr lang="en-US" sz="1400" dirty="0"/>
            </a:br>
            <a:r>
              <a:rPr lang="en-US" sz="1400" dirty="0"/>
              <a:t>multi-omics data</a:t>
            </a:r>
          </a:p>
          <a:p>
            <a:pPr marL="285750" indent="-285750">
              <a:buFont typeface="Arial" panose="020B0604020202020204" pitchFamily="34" charset="0"/>
              <a:buChar char="•"/>
            </a:pPr>
            <a:r>
              <a:rPr lang="en-US" sz="1400" dirty="0"/>
              <a:t>possible inferences to slow- and fast-twitch</a:t>
            </a:r>
            <a:br>
              <a:rPr lang="en-US" sz="1400" dirty="0"/>
            </a:br>
            <a:r>
              <a:rPr lang="en-US" sz="1400" dirty="0"/>
              <a:t>muscle development</a:t>
            </a:r>
          </a:p>
        </p:txBody>
      </p:sp>
    </p:spTree>
    <p:extLst>
      <p:ext uri="{BB962C8B-B14F-4D97-AF65-F5344CB8AC3E}">
        <p14:creationId xmlns:p14="http://schemas.microsoft.com/office/powerpoint/2010/main" val="167810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dissolve">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platzhalter 10">
            <a:extLst>
              <a:ext uri="{FF2B5EF4-FFF2-40B4-BE49-F238E27FC236}">
                <a16:creationId xmlns:a16="http://schemas.microsoft.com/office/drawing/2014/main" id="{595842FB-26EF-C440-ACDF-A74ACFE11AA1}"/>
              </a:ext>
            </a:extLst>
          </p:cNvPr>
          <p:cNvSpPr>
            <a:spLocks noGrp="1"/>
          </p:cNvSpPr>
          <p:nvPr>
            <p:ph type="body" sz="quarter" idx="10"/>
          </p:nvPr>
        </p:nvSpPr>
        <p:spPr>
          <a:xfrm>
            <a:off x="713497" y="461098"/>
            <a:ext cx="10080000" cy="584775"/>
          </a:xfrm>
        </p:spPr>
        <p:txBody>
          <a:bodyPr/>
          <a:lstStyle/>
          <a:p>
            <a:r>
              <a:rPr lang="en-US" dirty="0"/>
              <a:t>Data</a:t>
            </a:r>
          </a:p>
        </p:txBody>
      </p:sp>
      <p:pic>
        <p:nvPicPr>
          <p:cNvPr id="23" name="Picture 22" descr="Z-scored PCA">
            <a:extLst>
              <a:ext uri="{FF2B5EF4-FFF2-40B4-BE49-F238E27FC236}">
                <a16:creationId xmlns:a16="http://schemas.microsoft.com/office/drawing/2014/main" id="{74B10984-737C-E56D-A6DD-D84537E70F2D}"/>
              </a:ext>
            </a:extLst>
          </p:cNvPr>
          <p:cNvPicPr>
            <a:picLocks noChangeAspect="1"/>
          </p:cNvPicPr>
          <p:nvPr/>
        </p:nvPicPr>
        <p:blipFill>
          <a:blip r:embed="rId3"/>
          <a:stretch>
            <a:fillRect/>
          </a:stretch>
        </p:blipFill>
        <p:spPr>
          <a:xfrm>
            <a:off x="6607213" y="620764"/>
            <a:ext cx="5034227" cy="3108435"/>
          </a:xfrm>
          <a:prstGeom prst="rect">
            <a:avLst/>
          </a:prstGeom>
        </p:spPr>
      </p:pic>
      <p:grpSp>
        <p:nvGrpSpPr>
          <p:cNvPr id="38" name="Group 37">
            <a:extLst>
              <a:ext uri="{FF2B5EF4-FFF2-40B4-BE49-F238E27FC236}">
                <a16:creationId xmlns:a16="http://schemas.microsoft.com/office/drawing/2014/main" id="{C62ECE7A-CE9B-C7F3-B23C-30D604236F1A}"/>
              </a:ext>
            </a:extLst>
          </p:cNvPr>
          <p:cNvGrpSpPr/>
          <p:nvPr/>
        </p:nvGrpSpPr>
        <p:grpSpPr>
          <a:xfrm>
            <a:off x="1029807" y="4361188"/>
            <a:ext cx="4715610" cy="2218185"/>
            <a:chOff x="3439700" y="3551087"/>
            <a:chExt cx="4715610" cy="2218185"/>
          </a:xfrm>
        </p:grpSpPr>
        <p:grpSp>
          <p:nvGrpSpPr>
            <p:cNvPr id="22" name="Group 21">
              <a:extLst>
                <a:ext uri="{FF2B5EF4-FFF2-40B4-BE49-F238E27FC236}">
                  <a16:creationId xmlns:a16="http://schemas.microsoft.com/office/drawing/2014/main" id="{0226FA68-D4C9-10F4-A680-A3CE8DC0FA6A}"/>
                </a:ext>
              </a:extLst>
            </p:cNvPr>
            <p:cNvGrpSpPr/>
            <p:nvPr/>
          </p:nvGrpSpPr>
          <p:grpSpPr>
            <a:xfrm>
              <a:off x="5415796" y="4148962"/>
              <a:ext cx="2513351" cy="998133"/>
              <a:chOff x="2965043" y="1737715"/>
              <a:chExt cx="2513351" cy="998133"/>
            </a:xfrm>
          </p:grpSpPr>
          <p:grpSp>
            <p:nvGrpSpPr>
              <p:cNvPr id="16" name="Group 15">
                <a:extLst>
                  <a:ext uri="{FF2B5EF4-FFF2-40B4-BE49-F238E27FC236}">
                    <a16:creationId xmlns:a16="http://schemas.microsoft.com/office/drawing/2014/main" id="{EA10D7DE-F0A0-4318-B056-46929C88C36F}"/>
                  </a:ext>
                </a:extLst>
              </p:cNvPr>
              <p:cNvGrpSpPr/>
              <p:nvPr/>
            </p:nvGrpSpPr>
            <p:grpSpPr>
              <a:xfrm>
                <a:off x="3744685" y="1737715"/>
                <a:ext cx="936172" cy="936172"/>
                <a:chOff x="6433458" y="1480457"/>
                <a:chExt cx="936172" cy="936172"/>
              </a:xfrm>
              <a:solidFill>
                <a:srgbClr val="00C8CB"/>
              </a:solidFill>
            </p:grpSpPr>
            <p:sp>
              <p:nvSpPr>
                <p:cNvPr id="2" name="Pie 1">
                  <a:extLst>
                    <a:ext uri="{FF2B5EF4-FFF2-40B4-BE49-F238E27FC236}">
                      <a16:creationId xmlns:a16="http://schemas.microsoft.com/office/drawing/2014/main" id="{1EA994C7-F1D4-272E-B767-3F54419A72C0}"/>
                    </a:ext>
                  </a:extLst>
                </p:cNvPr>
                <p:cNvSpPr/>
                <p:nvPr/>
              </p:nvSpPr>
              <p:spPr>
                <a:xfrm>
                  <a:off x="6433458" y="1480457"/>
                  <a:ext cx="936172" cy="936172"/>
                </a:xfrm>
                <a:prstGeom prst="pie">
                  <a:avLst>
                    <a:gd name="adj1" fmla="val 14626644"/>
                    <a:gd name="adj2" fmla="val 16200000"/>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Pie 2">
                  <a:extLst>
                    <a:ext uri="{FF2B5EF4-FFF2-40B4-BE49-F238E27FC236}">
                      <a16:creationId xmlns:a16="http://schemas.microsoft.com/office/drawing/2014/main" id="{7FF0E924-F9DC-DD7D-7C56-DDF8BB70CFD5}"/>
                    </a:ext>
                  </a:extLst>
                </p:cNvPr>
                <p:cNvSpPr/>
                <p:nvPr/>
              </p:nvSpPr>
              <p:spPr>
                <a:xfrm>
                  <a:off x="6433458" y="1480457"/>
                  <a:ext cx="936172" cy="936172"/>
                </a:xfrm>
                <a:prstGeom prst="pie">
                  <a:avLst>
                    <a:gd name="adj1" fmla="val 12684202"/>
                    <a:gd name="adj2" fmla="val 14242557"/>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Pie 3">
                  <a:extLst>
                    <a:ext uri="{FF2B5EF4-FFF2-40B4-BE49-F238E27FC236}">
                      <a16:creationId xmlns:a16="http://schemas.microsoft.com/office/drawing/2014/main" id="{6BF164F0-D2BB-8348-6FD4-2DA683DD7173}"/>
                    </a:ext>
                  </a:extLst>
                </p:cNvPr>
                <p:cNvSpPr/>
                <p:nvPr/>
              </p:nvSpPr>
              <p:spPr>
                <a:xfrm>
                  <a:off x="6433458" y="1480457"/>
                  <a:ext cx="936172" cy="936172"/>
                </a:xfrm>
                <a:prstGeom prst="pie">
                  <a:avLst>
                    <a:gd name="adj1" fmla="val 10795901"/>
                    <a:gd name="adj2" fmla="val 12384575"/>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Pie 4">
                  <a:extLst>
                    <a:ext uri="{FF2B5EF4-FFF2-40B4-BE49-F238E27FC236}">
                      <a16:creationId xmlns:a16="http://schemas.microsoft.com/office/drawing/2014/main" id="{EFAB11B0-1156-6BA1-4A50-22E4C85D7AA0}"/>
                    </a:ext>
                  </a:extLst>
                </p:cNvPr>
                <p:cNvSpPr/>
                <p:nvPr/>
              </p:nvSpPr>
              <p:spPr>
                <a:xfrm rot="16200000">
                  <a:off x="6433458" y="1480457"/>
                  <a:ext cx="936172" cy="936172"/>
                </a:xfrm>
                <a:prstGeom prst="pie">
                  <a:avLst>
                    <a:gd name="adj1" fmla="val 14626644"/>
                    <a:gd name="adj2" fmla="val 16200000"/>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Pie 5">
                  <a:extLst>
                    <a:ext uri="{FF2B5EF4-FFF2-40B4-BE49-F238E27FC236}">
                      <a16:creationId xmlns:a16="http://schemas.microsoft.com/office/drawing/2014/main" id="{9885AAF1-2668-F0FE-B0E9-A17DFD03A3E3}"/>
                    </a:ext>
                  </a:extLst>
                </p:cNvPr>
                <p:cNvSpPr/>
                <p:nvPr/>
              </p:nvSpPr>
              <p:spPr>
                <a:xfrm rot="16200000">
                  <a:off x="6433458" y="1480457"/>
                  <a:ext cx="936172" cy="936172"/>
                </a:xfrm>
                <a:prstGeom prst="pie">
                  <a:avLst>
                    <a:gd name="adj1" fmla="val 12684202"/>
                    <a:gd name="adj2" fmla="val 14242557"/>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Pie 6">
                  <a:extLst>
                    <a:ext uri="{FF2B5EF4-FFF2-40B4-BE49-F238E27FC236}">
                      <a16:creationId xmlns:a16="http://schemas.microsoft.com/office/drawing/2014/main" id="{62383856-F347-C63D-198E-A2104355C8C8}"/>
                    </a:ext>
                  </a:extLst>
                </p:cNvPr>
                <p:cNvSpPr/>
                <p:nvPr/>
              </p:nvSpPr>
              <p:spPr>
                <a:xfrm rot="16200000">
                  <a:off x="6433458" y="1480457"/>
                  <a:ext cx="936172" cy="936172"/>
                </a:xfrm>
                <a:prstGeom prst="pie">
                  <a:avLst>
                    <a:gd name="adj1" fmla="val 10795901"/>
                    <a:gd name="adj2" fmla="val 12384575"/>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15D08A90-86D5-4CFE-674C-8441BBAA5553}"/>
                  </a:ext>
                </a:extLst>
              </p:cNvPr>
              <p:cNvGrpSpPr/>
              <p:nvPr/>
            </p:nvGrpSpPr>
            <p:grpSpPr>
              <a:xfrm>
                <a:off x="3831771" y="1737715"/>
                <a:ext cx="936172" cy="936172"/>
                <a:chOff x="6585858" y="1632857"/>
                <a:chExt cx="936172" cy="936172"/>
              </a:xfrm>
              <a:solidFill>
                <a:srgbClr val="FF6C67"/>
              </a:solidFill>
            </p:grpSpPr>
            <p:sp>
              <p:nvSpPr>
                <p:cNvPr id="8" name="Pie 7">
                  <a:extLst>
                    <a:ext uri="{FF2B5EF4-FFF2-40B4-BE49-F238E27FC236}">
                      <a16:creationId xmlns:a16="http://schemas.microsoft.com/office/drawing/2014/main" id="{545457C5-FBB1-1296-83FF-36DDE48F05C9}"/>
                    </a:ext>
                  </a:extLst>
                </p:cNvPr>
                <p:cNvSpPr/>
                <p:nvPr/>
              </p:nvSpPr>
              <p:spPr>
                <a:xfrm rot="10800000">
                  <a:off x="6585858" y="1632857"/>
                  <a:ext cx="936172" cy="936172"/>
                </a:xfrm>
                <a:prstGeom prst="pie">
                  <a:avLst>
                    <a:gd name="adj1" fmla="val 14626644"/>
                    <a:gd name="adj2" fmla="val 16200000"/>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Pie 8">
                  <a:extLst>
                    <a:ext uri="{FF2B5EF4-FFF2-40B4-BE49-F238E27FC236}">
                      <a16:creationId xmlns:a16="http://schemas.microsoft.com/office/drawing/2014/main" id="{999B9D3D-B95F-C899-C364-0958ED92BF29}"/>
                    </a:ext>
                  </a:extLst>
                </p:cNvPr>
                <p:cNvSpPr/>
                <p:nvPr/>
              </p:nvSpPr>
              <p:spPr>
                <a:xfrm rot="10800000">
                  <a:off x="6585858" y="1632857"/>
                  <a:ext cx="936172" cy="936172"/>
                </a:xfrm>
                <a:prstGeom prst="pie">
                  <a:avLst>
                    <a:gd name="adj1" fmla="val 12684202"/>
                    <a:gd name="adj2" fmla="val 14242557"/>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Pie 9">
                  <a:extLst>
                    <a:ext uri="{FF2B5EF4-FFF2-40B4-BE49-F238E27FC236}">
                      <a16:creationId xmlns:a16="http://schemas.microsoft.com/office/drawing/2014/main" id="{D3FAEFD5-2652-E91B-7648-4023AA608935}"/>
                    </a:ext>
                  </a:extLst>
                </p:cNvPr>
                <p:cNvSpPr/>
                <p:nvPr/>
              </p:nvSpPr>
              <p:spPr>
                <a:xfrm rot="10800000">
                  <a:off x="6585858" y="1632857"/>
                  <a:ext cx="936172" cy="936172"/>
                </a:xfrm>
                <a:prstGeom prst="pie">
                  <a:avLst>
                    <a:gd name="adj1" fmla="val 10795901"/>
                    <a:gd name="adj2" fmla="val 12384575"/>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Pie 11">
                  <a:extLst>
                    <a:ext uri="{FF2B5EF4-FFF2-40B4-BE49-F238E27FC236}">
                      <a16:creationId xmlns:a16="http://schemas.microsoft.com/office/drawing/2014/main" id="{56D8867F-1245-C68D-14A4-3D87B41AA582}"/>
                    </a:ext>
                  </a:extLst>
                </p:cNvPr>
                <p:cNvSpPr/>
                <p:nvPr/>
              </p:nvSpPr>
              <p:spPr>
                <a:xfrm rot="5400000">
                  <a:off x="6585858" y="1632857"/>
                  <a:ext cx="936172" cy="936172"/>
                </a:xfrm>
                <a:prstGeom prst="pie">
                  <a:avLst>
                    <a:gd name="adj1" fmla="val 14626644"/>
                    <a:gd name="adj2" fmla="val 16200000"/>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Pie 12">
                  <a:extLst>
                    <a:ext uri="{FF2B5EF4-FFF2-40B4-BE49-F238E27FC236}">
                      <a16:creationId xmlns:a16="http://schemas.microsoft.com/office/drawing/2014/main" id="{4BA261DF-DA31-C637-9961-28261CF2A922}"/>
                    </a:ext>
                  </a:extLst>
                </p:cNvPr>
                <p:cNvSpPr/>
                <p:nvPr/>
              </p:nvSpPr>
              <p:spPr>
                <a:xfrm rot="5400000">
                  <a:off x="6585858" y="1632857"/>
                  <a:ext cx="936172" cy="936172"/>
                </a:xfrm>
                <a:prstGeom prst="pie">
                  <a:avLst>
                    <a:gd name="adj1" fmla="val 12684202"/>
                    <a:gd name="adj2" fmla="val 14242557"/>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Pie 13">
                  <a:extLst>
                    <a:ext uri="{FF2B5EF4-FFF2-40B4-BE49-F238E27FC236}">
                      <a16:creationId xmlns:a16="http://schemas.microsoft.com/office/drawing/2014/main" id="{E38B192E-A471-2BEB-EB40-44E01AEEFE7C}"/>
                    </a:ext>
                  </a:extLst>
                </p:cNvPr>
                <p:cNvSpPr/>
                <p:nvPr/>
              </p:nvSpPr>
              <p:spPr>
                <a:xfrm rot="5400000">
                  <a:off x="6585858" y="1632857"/>
                  <a:ext cx="936172" cy="936172"/>
                </a:xfrm>
                <a:prstGeom prst="pie">
                  <a:avLst>
                    <a:gd name="adj1" fmla="val 10795901"/>
                    <a:gd name="adj2" fmla="val 12384575"/>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8" name="TextBox 17">
                <a:extLst>
                  <a:ext uri="{FF2B5EF4-FFF2-40B4-BE49-F238E27FC236}">
                    <a16:creationId xmlns:a16="http://schemas.microsoft.com/office/drawing/2014/main" id="{C63E8FE3-3026-C429-86DA-390F8C1BBB69}"/>
                  </a:ext>
                </a:extLst>
              </p:cNvPr>
              <p:cNvSpPr txBox="1"/>
              <p:nvPr/>
            </p:nvSpPr>
            <p:spPr>
              <a:xfrm>
                <a:off x="2965043" y="1737715"/>
                <a:ext cx="736099" cy="369332"/>
              </a:xfrm>
              <a:prstGeom prst="rect">
                <a:avLst/>
              </a:prstGeom>
              <a:noFill/>
            </p:spPr>
            <p:txBody>
              <a:bodyPr wrap="none" rtlCol="0">
                <a:spAutoFit/>
              </a:bodyPr>
              <a:lstStyle/>
              <a:p>
                <a:r>
                  <a:rPr lang="en-US"/>
                  <a:t>6 WT</a:t>
                </a:r>
              </a:p>
            </p:txBody>
          </p:sp>
          <p:sp>
            <p:nvSpPr>
              <p:cNvPr id="19" name="TextBox 18">
                <a:extLst>
                  <a:ext uri="{FF2B5EF4-FFF2-40B4-BE49-F238E27FC236}">
                    <a16:creationId xmlns:a16="http://schemas.microsoft.com/office/drawing/2014/main" id="{FBA6809C-6D38-343F-E806-9C1ACFE29E06}"/>
                  </a:ext>
                </a:extLst>
              </p:cNvPr>
              <p:cNvSpPr txBox="1"/>
              <p:nvPr/>
            </p:nvSpPr>
            <p:spPr>
              <a:xfrm>
                <a:off x="4767943" y="2366516"/>
                <a:ext cx="710451" cy="369332"/>
              </a:xfrm>
              <a:prstGeom prst="rect">
                <a:avLst/>
              </a:prstGeom>
              <a:noFill/>
            </p:spPr>
            <p:txBody>
              <a:bodyPr wrap="none" rtlCol="0">
                <a:spAutoFit/>
              </a:bodyPr>
              <a:lstStyle/>
              <a:p>
                <a:r>
                  <a:rPr lang="en-US"/>
                  <a:t>6 KO</a:t>
                </a:r>
              </a:p>
            </p:txBody>
          </p:sp>
        </p:grpSp>
        <p:sp>
          <p:nvSpPr>
            <p:cNvPr id="26" name="Textplatzhalter 20">
              <a:extLst>
                <a:ext uri="{FF2B5EF4-FFF2-40B4-BE49-F238E27FC236}">
                  <a16:creationId xmlns:a16="http://schemas.microsoft.com/office/drawing/2014/main" id="{0C1A886A-50AB-6AE4-E08C-51C2A97A5331}"/>
                </a:ext>
              </a:extLst>
            </p:cNvPr>
            <p:cNvSpPr txBox="1">
              <a:spLocks/>
            </p:cNvSpPr>
            <p:nvPr/>
          </p:nvSpPr>
          <p:spPr>
            <a:xfrm>
              <a:off x="3439700" y="3953390"/>
              <a:ext cx="3593939" cy="1815882"/>
            </a:xfrm>
            <a:prstGeom prst="rect">
              <a:avLst/>
            </a:prstGeom>
          </p:spPr>
          <p:txBody>
            <a:bodyPr>
              <a:spAutoFit/>
            </a:bodyPr>
            <a:lstStyle>
              <a:lvl1pPr marL="285750" indent="-285750" algn="l" defTabSz="914400" rtl="0" eaLnBrk="1" latinLnBrk="0" hangingPunct="1">
                <a:lnSpc>
                  <a:spcPct val="100000"/>
                </a:lnSpc>
                <a:spcBef>
                  <a:spcPts val="0"/>
                </a:spcBef>
                <a:spcAft>
                  <a:spcPts val="0"/>
                </a:spcAft>
                <a:buFont typeface="Arial" panose="020B0604020202020204" pitchFamily="34" charset="0"/>
                <a:buChar char="•"/>
                <a:tabLst/>
                <a:defRPr sz="1600" b="0" i="0" kern="1200" baseline="0">
                  <a:solidFill>
                    <a:schemeClr val="tx1"/>
                  </a:solidFill>
                  <a:latin typeface="Arial" panose="020B0604020202020204" pitchFamily="34" charset="0"/>
                  <a:ea typeface="+mn-ea"/>
                  <a:cs typeface="Arial" panose="020B0604020202020204" pitchFamily="34" charset="0"/>
                </a:defRPr>
              </a:lvl1pPr>
              <a:lvl2pPr marL="358775" indent="-206375" algn="l" defTabSz="914400" rtl="0" eaLnBrk="1" latinLnBrk="0" hangingPunct="1">
                <a:lnSpc>
                  <a:spcPct val="100000"/>
                </a:lnSpc>
                <a:spcBef>
                  <a:spcPts val="600"/>
                </a:spcBef>
                <a:spcAft>
                  <a:spcPts val="1000"/>
                </a:spcAft>
                <a:buFont typeface="Arial" panose="020B0604020202020204" pitchFamily="34" charset="0"/>
                <a:buChar char="•"/>
                <a:tabLst/>
                <a:defRPr sz="1400" b="0" i="0" kern="1200" baseline="0">
                  <a:solidFill>
                    <a:schemeClr val="tx1"/>
                  </a:solidFill>
                  <a:latin typeface="Arial" panose="020B0604020202020204" pitchFamily="34" charset="0"/>
                  <a:ea typeface="+mn-ea"/>
                  <a:cs typeface="Arial" panose="020B0604020202020204" pitchFamily="34" charset="0"/>
                </a:defRPr>
              </a:lvl2pPr>
              <a:lvl3pPr marL="0" indent="0" algn="l" defTabSz="914400" rtl="0" eaLnBrk="1" latinLnBrk="0" hangingPunct="1">
                <a:lnSpc>
                  <a:spcPct val="100000"/>
                </a:lnSpc>
                <a:spcBef>
                  <a:spcPts val="0"/>
                </a:spcBef>
                <a:spcAft>
                  <a:spcPts val="1000"/>
                </a:spcAft>
                <a:buFont typeface="Arial" panose="020B0604020202020204" pitchFamily="34" charset="0"/>
                <a:buChar char="•"/>
                <a:tabLst/>
                <a:defRPr sz="1400" b="0" i="0" kern="1200" baseline="0">
                  <a:solidFill>
                    <a:schemeClr val="tx1"/>
                  </a:solidFill>
                  <a:latin typeface="Arial" panose="020B0604020202020204" pitchFamily="34" charset="0"/>
                  <a:ea typeface="+mn-ea"/>
                  <a:cs typeface="Arial" panose="020B0604020202020204" pitchFamily="34" charset="0"/>
                </a:defRPr>
              </a:lvl3pPr>
              <a:lvl4pPr marL="7938" indent="0" algn="l" defTabSz="914400" rtl="0" eaLnBrk="1" latinLnBrk="0" hangingPunct="1">
                <a:lnSpc>
                  <a:spcPct val="90000"/>
                </a:lnSpc>
                <a:spcBef>
                  <a:spcPts val="500"/>
                </a:spcBef>
                <a:buFont typeface="Arial" panose="020B0604020202020204" pitchFamily="34" charset="0"/>
                <a:buChar char="•"/>
                <a:tabLst/>
                <a:defRPr sz="1400" kern="1200" baseline="0">
                  <a:solidFill>
                    <a:schemeClr val="tx1"/>
                  </a:solidFill>
                  <a:latin typeface="Arial" panose="020B0604020202020204" pitchFamily="34" charset="0"/>
                  <a:ea typeface="+mn-ea"/>
                  <a:cs typeface="+mn-cs"/>
                </a:defRPr>
              </a:lvl4pPr>
              <a:lvl5pPr marL="223838" indent="-215900" algn="l" defTabSz="914400" rtl="0" eaLnBrk="1" latinLnBrk="0" hangingPunct="1">
                <a:lnSpc>
                  <a:spcPct val="100000"/>
                </a:lnSpc>
                <a:spcBef>
                  <a:spcPts val="0"/>
                </a:spcBef>
                <a:spcAft>
                  <a:spcPts val="1000"/>
                </a:spcAft>
                <a:buClr>
                  <a:schemeClr val="accent2"/>
                </a:buClr>
                <a:buFont typeface="+mj-lt"/>
                <a:buAutoNum type="arabicPeriod"/>
                <a:tabLst/>
                <a:defRPr sz="1400" b="0" i="0" kern="1200" baseline="0">
                  <a:solidFill>
                    <a:schemeClr val="tx1"/>
                  </a:solidFill>
                  <a:latin typeface="Arial" panose="020B0604020202020204" pitchFamily="34" charset="0"/>
                  <a:ea typeface="+mn-ea"/>
                  <a:cs typeface="Arial" panose="020B0604020202020204" pitchFamily="34" charset="0"/>
                </a:defRPr>
              </a:lvl5pPr>
              <a:lvl6pPr marL="223838" indent="-215900" algn="l" defTabSz="914400" rtl="0" eaLnBrk="1" latinLnBrk="0" hangingPunct="1">
                <a:lnSpc>
                  <a:spcPct val="100000"/>
                </a:lnSpc>
                <a:spcBef>
                  <a:spcPts val="600"/>
                </a:spcBef>
                <a:spcAft>
                  <a:spcPts val="1000"/>
                </a:spcAft>
                <a:buClr>
                  <a:schemeClr val="accent2"/>
                </a:buClr>
                <a:buFont typeface="+mj-lt"/>
                <a:buAutoNum type="alphaLcPeriod"/>
                <a:tabLst/>
                <a:defRPr sz="1400" b="0" i="0" kern="1200">
                  <a:solidFill>
                    <a:schemeClr val="tx1"/>
                  </a:solidFill>
                  <a:latin typeface="Arial" panose="020B0604020202020204" pitchFamily="34" charset="0"/>
                  <a:ea typeface="+mn-ea"/>
                  <a:cs typeface="Arial" panose="020B0604020202020204" pitchFamily="34" charset="0"/>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b="1" i="1" u="sng" dirty="0" err="1"/>
                <a:t>RNAseq</a:t>
              </a:r>
              <a:endParaRPr lang="en-US" sz="1400" b="1" i="1" dirty="0"/>
            </a:p>
            <a:p>
              <a:pPr marL="0" indent="0">
                <a:buNone/>
              </a:pPr>
              <a:endParaRPr lang="en-US" sz="1400" dirty="0"/>
            </a:p>
            <a:p>
              <a:r>
                <a:rPr lang="en-US" sz="1400" dirty="0"/>
                <a:t>Raw data</a:t>
              </a:r>
            </a:p>
            <a:p>
              <a:endParaRPr lang="en-US" sz="1400" dirty="0"/>
            </a:p>
            <a:p>
              <a:r>
                <a:rPr lang="en-US" sz="1400" dirty="0"/>
                <a:t>read counts</a:t>
              </a:r>
            </a:p>
            <a:p>
              <a:endParaRPr lang="en-US" sz="1400" dirty="0"/>
            </a:p>
            <a:p>
              <a:r>
                <a:rPr lang="en-US" sz="1400" dirty="0"/>
                <a:t>all genes (~50,000) were analyzed</a:t>
              </a:r>
            </a:p>
            <a:p>
              <a:endParaRPr lang="en-US" sz="1400" dirty="0"/>
            </a:p>
          </p:txBody>
        </p:sp>
        <p:sp>
          <p:nvSpPr>
            <p:cNvPr id="28" name="TextBox 27">
              <a:extLst>
                <a:ext uri="{FF2B5EF4-FFF2-40B4-BE49-F238E27FC236}">
                  <a16:creationId xmlns:a16="http://schemas.microsoft.com/office/drawing/2014/main" id="{D2C55100-62BC-BE77-F25C-506CF9EC33AA}"/>
                </a:ext>
              </a:extLst>
            </p:cNvPr>
            <p:cNvSpPr txBox="1"/>
            <p:nvPr/>
          </p:nvSpPr>
          <p:spPr>
            <a:xfrm>
              <a:off x="6047041" y="3551087"/>
              <a:ext cx="2108269" cy="369332"/>
            </a:xfrm>
            <a:prstGeom prst="rect">
              <a:avLst/>
            </a:prstGeom>
            <a:noFill/>
          </p:spPr>
          <p:txBody>
            <a:bodyPr wrap="none" rtlCol="0">
              <a:spAutoFit/>
            </a:bodyPr>
            <a:lstStyle/>
            <a:p>
              <a:r>
                <a:rPr lang="en-US"/>
                <a:t>cohort: 12 mice (f.)</a:t>
              </a:r>
            </a:p>
          </p:txBody>
        </p:sp>
      </p:grpSp>
      <p:grpSp>
        <p:nvGrpSpPr>
          <p:cNvPr id="30" name="Group 29">
            <a:extLst>
              <a:ext uri="{FF2B5EF4-FFF2-40B4-BE49-F238E27FC236}">
                <a16:creationId xmlns:a16="http://schemas.microsoft.com/office/drawing/2014/main" id="{17DC22CE-BB90-7747-FF9F-5F83BDFDCF4C}"/>
              </a:ext>
            </a:extLst>
          </p:cNvPr>
          <p:cNvGrpSpPr/>
          <p:nvPr/>
        </p:nvGrpSpPr>
        <p:grpSpPr>
          <a:xfrm>
            <a:off x="7466569" y="4581884"/>
            <a:ext cx="3593939" cy="1431161"/>
            <a:chOff x="1184889" y="4568000"/>
            <a:chExt cx="3593939" cy="1431161"/>
          </a:xfrm>
        </p:grpSpPr>
        <p:sp>
          <p:nvSpPr>
            <p:cNvPr id="27" name="Textplatzhalter 20">
              <a:extLst>
                <a:ext uri="{FF2B5EF4-FFF2-40B4-BE49-F238E27FC236}">
                  <a16:creationId xmlns:a16="http://schemas.microsoft.com/office/drawing/2014/main" id="{34F30F43-FB46-D568-895D-ACE4AEEC8C39}"/>
                </a:ext>
              </a:extLst>
            </p:cNvPr>
            <p:cNvSpPr txBox="1">
              <a:spLocks/>
            </p:cNvSpPr>
            <p:nvPr/>
          </p:nvSpPr>
          <p:spPr>
            <a:xfrm>
              <a:off x="1184889" y="4568000"/>
              <a:ext cx="3593939" cy="1169551"/>
            </a:xfrm>
            <a:prstGeom prst="rect">
              <a:avLst/>
            </a:prstGeom>
          </p:spPr>
          <p:txBody>
            <a:bodyPr>
              <a:spAutoFit/>
            </a:bodyPr>
            <a:lstStyle>
              <a:lvl1pPr marL="285750" indent="-285750" algn="l" defTabSz="914400" rtl="0" eaLnBrk="1" latinLnBrk="0" hangingPunct="1">
                <a:lnSpc>
                  <a:spcPct val="100000"/>
                </a:lnSpc>
                <a:spcBef>
                  <a:spcPts val="0"/>
                </a:spcBef>
                <a:spcAft>
                  <a:spcPts val="0"/>
                </a:spcAft>
                <a:buFont typeface="Arial" panose="020B0604020202020204" pitchFamily="34" charset="0"/>
                <a:buChar char="•"/>
                <a:tabLst/>
                <a:defRPr sz="1600" b="0" i="0" kern="1200" baseline="0">
                  <a:solidFill>
                    <a:schemeClr val="tx1"/>
                  </a:solidFill>
                  <a:latin typeface="Arial" panose="020B0604020202020204" pitchFamily="34" charset="0"/>
                  <a:ea typeface="+mn-ea"/>
                  <a:cs typeface="Arial" panose="020B0604020202020204" pitchFamily="34" charset="0"/>
                </a:defRPr>
              </a:lvl1pPr>
              <a:lvl2pPr marL="358775" indent="-206375" algn="l" defTabSz="914400" rtl="0" eaLnBrk="1" latinLnBrk="0" hangingPunct="1">
                <a:lnSpc>
                  <a:spcPct val="100000"/>
                </a:lnSpc>
                <a:spcBef>
                  <a:spcPts val="600"/>
                </a:spcBef>
                <a:spcAft>
                  <a:spcPts val="1000"/>
                </a:spcAft>
                <a:buFont typeface="Arial" panose="020B0604020202020204" pitchFamily="34" charset="0"/>
                <a:buChar char="•"/>
                <a:tabLst/>
                <a:defRPr sz="1400" b="0" i="0" kern="1200" baseline="0">
                  <a:solidFill>
                    <a:schemeClr val="tx1"/>
                  </a:solidFill>
                  <a:latin typeface="Arial" panose="020B0604020202020204" pitchFamily="34" charset="0"/>
                  <a:ea typeface="+mn-ea"/>
                  <a:cs typeface="Arial" panose="020B0604020202020204" pitchFamily="34" charset="0"/>
                </a:defRPr>
              </a:lvl2pPr>
              <a:lvl3pPr marL="0" indent="0" algn="l" defTabSz="914400" rtl="0" eaLnBrk="1" latinLnBrk="0" hangingPunct="1">
                <a:lnSpc>
                  <a:spcPct val="100000"/>
                </a:lnSpc>
                <a:spcBef>
                  <a:spcPts val="0"/>
                </a:spcBef>
                <a:spcAft>
                  <a:spcPts val="1000"/>
                </a:spcAft>
                <a:buFont typeface="Arial" panose="020B0604020202020204" pitchFamily="34" charset="0"/>
                <a:buChar char="•"/>
                <a:tabLst/>
                <a:defRPr sz="1400" b="0" i="0" kern="1200" baseline="0">
                  <a:solidFill>
                    <a:schemeClr val="tx1"/>
                  </a:solidFill>
                  <a:latin typeface="Arial" panose="020B0604020202020204" pitchFamily="34" charset="0"/>
                  <a:ea typeface="+mn-ea"/>
                  <a:cs typeface="Arial" panose="020B0604020202020204" pitchFamily="34" charset="0"/>
                </a:defRPr>
              </a:lvl3pPr>
              <a:lvl4pPr marL="7938" indent="0" algn="l" defTabSz="914400" rtl="0" eaLnBrk="1" latinLnBrk="0" hangingPunct="1">
                <a:lnSpc>
                  <a:spcPct val="90000"/>
                </a:lnSpc>
                <a:spcBef>
                  <a:spcPts val="500"/>
                </a:spcBef>
                <a:buFont typeface="Arial" panose="020B0604020202020204" pitchFamily="34" charset="0"/>
                <a:buChar char="•"/>
                <a:tabLst/>
                <a:defRPr sz="1400" kern="1200" baseline="0">
                  <a:solidFill>
                    <a:schemeClr val="tx1"/>
                  </a:solidFill>
                  <a:latin typeface="Arial" panose="020B0604020202020204" pitchFamily="34" charset="0"/>
                  <a:ea typeface="+mn-ea"/>
                  <a:cs typeface="+mn-cs"/>
                </a:defRPr>
              </a:lvl4pPr>
              <a:lvl5pPr marL="223838" indent="-215900" algn="l" defTabSz="914400" rtl="0" eaLnBrk="1" latinLnBrk="0" hangingPunct="1">
                <a:lnSpc>
                  <a:spcPct val="100000"/>
                </a:lnSpc>
                <a:spcBef>
                  <a:spcPts val="0"/>
                </a:spcBef>
                <a:spcAft>
                  <a:spcPts val="1000"/>
                </a:spcAft>
                <a:buClr>
                  <a:schemeClr val="accent2"/>
                </a:buClr>
                <a:buFont typeface="+mj-lt"/>
                <a:buAutoNum type="arabicPeriod"/>
                <a:tabLst/>
                <a:defRPr sz="1400" b="0" i="0" kern="1200" baseline="0">
                  <a:solidFill>
                    <a:schemeClr val="tx1"/>
                  </a:solidFill>
                  <a:latin typeface="Arial" panose="020B0604020202020204" pitchFamily="34" charset="0"/>
                  <a:ea typeface="+mn-ea"/>
                  <a:cs typeface="Arial" panose="020B0604020202020204" pitchFamily="34" charset="0"/>
                </a:defRPr>
              </a:lvl5pPr>
              <a:lvl6pPr marL="223838" indent="-215900" algn="l" defTabSz="914400" rtl="0" eaLnBrk="1" latinLnBrk="0" hangingPunct="1">
                <a:lnSpc>
                  <a:spcPct val="100000"/>
                </a:lnSpc>
                <a:spcBef>
                  <a:spcPts val="600"/>
                </a:spcBef>
                <a:spcAft>
                  <a:spcPts val="1000"/>
                </a:spcAft>
                <a:buClr>
                  <a:schemeClr val="accent2"/>
                </a:buClr>
                <a:buFont typeface="+mj-lt"/>
                <a:buAutoNum type="alphaLcPeriod"/>
                <a:tabLst/>
                <a:defRPr sz="1400" b="0" i="0" kern="1200">
                  <a:solidFill>
                    <a:schemeClr val="tx1"/>
                  </a:solidFill>
                  <a:latin typeface="Arial" panose="020B0604020202020204" pitchFamily="34" charset="0"/>
                  <a:ea typeface="+mn-ea"/>
                  <a:cs typeface="Arial" panose="020B0604020202020204" pitchFamily="34" charset="0"/>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dirty="0"/>
                <a:t>Further analysis (separate cohorts):</a:t>
              </a:r>
            </a:p>
            <a:p>
              <a:pPr marL="0" indent="0">
                <a:buFont typeface="Arial" panose="020B0604020202020204" pitchFamily="34" charset="0"/>
                <a:buNone/>
              </a:pPr>
              <a:endParaRPr lang="en-US" sz="1400" dirty="0"/>
            </a:p>
            <a:p>
              <a:r>
                <a:rPr lang="en-US" sz="1400" b="1" i="1" dirty="0"/>
                <a:t>Proteome</a:t>
              </a:r>
              <a:r>
                <a:rPr lang="en-US" sz="1400" dirty="0"/>
                <a:t> hits  (3 WT, 3 KO)</a:t>
              </a:r>
            </a:p>
            <a:p>
              <a:r>
                <a:rPr lang="en-US" sz="1400" b="1" i="1" dirty="0"/>
                <a:t>Metabolomics</a:t>
              </a:r>
              <a:r>
                <a:rPr lang="en-US" sz="1400" dirty="0"/>
                <a:t>  (6 WT, 6 KO)</a:t>
              </a:r>
            </a:p>
            <a:p>
              <a:r>
                <a:rPr lang="en-US" sz="1400" b="1" i="1" dirty="0" err="1"/>
                <a:t>Ubiquitomics</a:t>
              </a:r>
              <a:r>
                <a:rPr lang="en-US" sz="1400" dirty="0"/>
                <a:t>   (3 WT, 3 KO)</a:t>
              </a:r>
            </a:p>
          </p:txBody>
        </p:sp>
        <p:sp>
          <p:nvSpPr>
            <p:cNvPr id="29" name="TextBox 28">
              <a:extLst>
                <a:ext uri="{FF2B5EF4-FFF2-40B4-BE49-F238E27FC236}">
                  <a16:creationId xmlns:a16="http://schemas.microsoft.com/office/drawing/2014/main" id="{FE19B7A3-EB79-52D6-57E2-1AEB6AA8A7BB}"/>
                </a:ext>
              </a:extLst>
            </p:cNvPr>
            <p:cNvSpPr txBox="1"/>
            <p:nvPr/>
          </p:nvSpPr>
          <p:spPr>
            <a:xfrm>
              <a:off x="3345928" y="5737551"/>
              <a:ext cx="433132" cy="261610"/>
            </a:xfrm>
            <a:prstGeom prst="rect">
              <a:avLst/>
            </a:prstGeom>
            <a:noFill/>
          </p:spPr>
          <p:txBody>
            <a:bodyPr wrap="none" rtlCol="0">
              <a:spAutoFit/>
            </a:bodyPr>
            <a:lstStyle/>
            <a:p>
              <a:r>
                <a:rPr lang="en-US" sz="1100"/>
                <a:t>(m.)</a:t>
              </a:r>
            </a:p>
          </p:txBody>
        </p:sp>
      </p:grpSp>
      <p:grpSp>
        <p:nvGrpSpPr>
          <p:cNvPr id="31" name="Group 30">
            <a:extLst>
              <a:ext uri="{FF2B5EF4-FFF2-40B4-BE49-F238E27FC236}">
                <a16:creationId xmlns:a16="http://schemas.microsoft.com/office/drawing/2014/main" id="{75007C93-39A0-BEB0-4BD9-B284A83FD685}"/>
              </a:ext>
            </a:extLst>
          </p:cNvPr>
          <p:cNvGrpSpPr/>
          <p:nvPr/>
        </p:nvGrpSpPr>
        <p:grpSpPr>
          <a:xfrm>
            <a:off x="602922" y="1651762"/>
            <a:ext cx="4884258" cy="2107441"/>
            <a:chOff x="8379050" y="3378836"/>
            <a:chExt cx="4884258" cy="2107441"/>
          </a:xfrm>
        </p:grpSpPr>
        <p:pic>
          <p:nvPicPr>
            <p:cNvPr id="32" name="Picture 31">
              <a:extLst>
                <a:ext uri="{FF2B5EF4-FFF2-40B4-BE49-F238E27FC236}">
                  <a16:creationId xmlns:a16="http://schemas.microsoft.com/office/drawing/2014/main" id="{7AF198EA-642A-139E-2CAB-75231B69513C}"/>
                </a:ext>
              </a:extLst>
            </p:cNvPr>
            <p:cNvPicPr>
              <a:picLocks noChangeAspect="1"/>
            </p:cNvPicPr>
            <p:nvPr/>
          </p:nvPicPr>
          <p:blipFill rotWithShape="1">
            <a:blip r:embed="rId4"/>
            <a:srcRect t="13762"/>
            <a:stretch/>
          </p:blipFill>
          <p:spPr>
            <a:xfrm>
              <a:off x="8379050" y="3933076"/>
              <a:ext cx="2244964" cy="1551875"/>
            </a:xfrm>
            <a:prstGeom prst="rect">
              <a:avLst/>
            </a:prstGeom>
          </p:spPr>
        </p:pic>
        <p:sp>
          <p:nvSpPr>
            <p:cNvPr id="33" name="TextBox 32">
              <a:extLst>
                <a:ext uri="{FF2B5EF4-FFF2-40B4-BE49-F238E27FC236}">
                  <a16:creationId xmlns:a16="http://schemas.microsoft.com/office/drawing/2014/main" id="{8525473A-A63F-4BED-666C-2DBDF86C224F}"/>
                </a:ext>
              </a:extLst>
            </p:cNvPr>
            <p:cNvSpPr txBox="1"/>
            <p:nvPr/>
          </p:nvSpPr>
          <p:spPr>
            <a:xfrm>
              <a:off x="10624014" y="4778391"/>
              <a:ext cx="2639294" cy="707886"/>
            </a:xfrm>
            <a:prstGeom prst="rect">
              <a:avLst/>
            </a:prstGeom>
            <a:noFill/>
          </p:spPr>
          <p:txBody>
            <a:bodyPr wrap="square" rtlCol="0">
              <a:spAutoFit/>
            </a:bodyPr>
            <a:lstStyle/>
            <a:p>
              <a:r>
                <a:rPr lang="en-GB" sz="1000" dirty="0">
                  <a:effectLst/>
                  <a:latin typeface="ArialMT"/>
                </a:rPr>
                <a:t>Levels of mRNA from gastrocnemius muscle from wild-type (WT) and skeletal muscle (Acta1-Cre) Nfe2l1</a:t>
              </a:r>
              <a:br>
                <a:rPr lang="en-GB" sz="1000" dirty="0">
                  <a:effectLst/>
                  <a:latin typeface="ArialMT"/>
                </a:rPr>
              </a:br>
              <a:r>
                <a:rPr lang="en-GB" sz="1000" dirty="0">
                  <a:effectLst/>
                  <a:latin typeface="ArialMT"/>
                </a:rPr>
                <a:t>knock-out (KO) mice.</a:t>
              </a:r>
              <a:endParaRPr lang="en-GB" sz="1000" dirty="0">
                <a:effectLst/>
              </a:endParaRPr>
            </a:p>
          </p:txBody>
        </p:sp>
        <p:sp>
          <p:nvSpPr>
            <p:cNvPr id="34" name="TextBox 33">
              <a:extLst>
                <a:ext uri="{FF2B5EF4-FFF2-40B4-BE49-F238E27FC236}">
                  <a16:creationId xmlns:a16="http://schemas.microsoft.com/office/drawing/2014/main" id="{4AAC6300-AB12-2012-6819-5DA6DE64410A}"/>
                </a:ext>
              </a:extLst>
            </p:cNvPr>
            <p:cNvSpPr txBox="1"/>
            <p:nvPr/>
          </p:nvSpPr>
          <p:spPr>
            <a:xfrm>
              <a:off x="8555233" y="3378836"/>
              <a:ext cx="2258952" cy="523220"/>
            </a:xfrm>
            <a:prstGeom prst="rect">
              <a:avLst/>
            </a:prstGeom>
            <a:noFill/>
          </p:spPr>
          <p:txBody>
            <a:bodyPr wrap="none" rtlCol="0">
              <a:spAutoFit/>
            </a:bodyPr>
            <a:lstStyle/>
            <a:p>
              <a:r>
                <a:rPr lang="en-US" sz="1400" b="1" dirty="0"/>
                <a:t>tissue specific knockout</a:t>
              </a:r>
            </a:p>
            <a:p>
              <a:r>
                <a:rPr lang="en-US" sz="1400" dirty="0"/>
                <a:t>(</a:t>
              </a:r>
              <a:r>
                <a:rPr lang="en-US" sz="1400" i="1" dirty="0"/>
                <a:t>Cre-Lox recombination</a:t>
              </a:r>
              <a:r>
                <a:rPr lang="en-US" sz="1400" dirty="0"/>
                <a:t>)</a:t>
              </a:r>
            </a:p>
          </p:txBody>
        </p:sp>
      </p:grpSp>
      <p:sp>
        <p:nvSpPr>
          <p:cNvPr id="37" name="TextBox 36">
            <a:extLst>
              <a:ext uri="{FF2B5EF4-FFF2-40B4-BE49-F238E27FC236}">
                <a16:creationId xmlns:a16="http://schemas.microsoft.com/office/drawing/2014/main" id="{02D54EA5-A5A3-AC7B-2E70-A2E063DF6E11}"/>
              </a:ext>
            </a:extLst>
          </p:cNvPr>
          <p:cNvSpPr txBox="1"/>
          <p:nvPr/>
        </p:nvSpPr>
        <p:spPr>
          <a:xfrm>
            <a:off x="754221" y="1233359"/>
            <a:ext cx="2313454" cy="369332"/>
          </a:xfrm>
          <a:prstGeom prst="rect">
            <a:avLst/>
          </a:prstGeom>
          <a:noFill/>
        </p:spPr>
        <p:txBody>
          <a:bodyPr wrap="none" rtlCol="0">
            <a:spAutoFit/>
          </a:bodyPr>
          <a:lstStyle/>
          <a:p>
            <a:r>
              <a:rPr lang="en-US" dirty="0"/>
              <a:t>Experimental Design</a:t>
            </a:r>
          </a:p>
        </p:txBody>
      </p:sp>
    </p:spTree>
    <p:extLst>
      <p:ext uri="{BB962C8B-B14F-4D97-AF65-F5344CB8AC3E}">
        <p14:creationId xmlns:p14="http://schemas.microsoft.com/office/powerpoint/2010/main" val="1343157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platzhalter 10">
            <a:extLst>
              <a:ext uri="{FF2B5EF4-FFF2-40B4-BE49-F238E27FC236}">
                <a16:creationId xmlns:a16="http://schemas.microsoft.com/office/drawing/2014/main" id="{595842FB-26EF-C440-ACDF-A74ACFE11AA1}"/>
              </a:ext>
            </a:extLst>
          </p:cNvPr>
          <p:cNvSpPr>
            <a:spLocks noGrp="1"/>
          </p:cNvSpPr>
          <p:nvPr>
            <p:ph type="body" sz="quarter" idx="10"/>
          </p:nvPr>
        </p:nvSpPr>
        <p:spPr>
          <a:xfrm>
            <a:off x="713497" y="461098"/>
            <a:ext cx="10080000" cy="584775"/>
          </a:xfrm>
        </p:spPr>
        <p:txBody>
          <a:bodyPr/>
          <a:lstStyle/>
          <a:p>
            <a:r>
              <a:rPr lang="en-US"/>
              <a:t>Outline</a:t>
            </a:r>
          </a:p>
        </p:txBody>
      </p:sp>
      <p:sp>
        <p:nvSpPr>
          <p:cNvPr id="21" name="Textplatzhalter 20">
            <a:extLst>
              <a:ext uri="{FF2B5EF4-FFF2-40B4-BE49-F238E27FC236}">
                <a16:creationId xmlns:a16="http://schemas.microsoft.com/office/drawing/2014/main" id="{9635A95F-77C9-2242-A3FA-55C916238FD1}"/>
              </a:ext>
            </a:extLst>
          </p:cNvPr>
          <p:cNvSpPr>
            <a:spLocks noGrp="1"/>
          </p:cNvSpPr>
          <p:nvPr>
            <p:ph type="body" sz="quarter" idx="35"/>
          </p:nvPr>
        </p:nvSpPr>
        <p:spPr>
          <a:xfrm>
            <a:off x="1448481" y="1921329"/>
            <a:ext cx="7553325" cy="2108269"/>
          </a:xfrm>
        </p:spPr>
        <p:txBody>
          <a:bodyPr/>
          <a:lstStyle/>
          <a:p>
            <a:pPr marL="342900" indent="-342900">
              <a:buFont typeface="+mj-lt"/>
              <a:buAutoNum type="arabicPeriod"/>
            </a:pPr>
            <a:r>
              <a:rPr lang="en-US" dirty="0"/>
              <a:t>Differential Expression Analysis</a:t>
            </a:r>
          </a:p>
          <a:p>
            <a:pPr marL="342900" indent="-342900">
              <a:buFont typeface="+mj-lt"/>
              <a:buAutoNum type="arabicPeriod"/>
            </a:pPr>
            <a:endParaRPr lang="en-US" dirty="0"/>
          </a:p>
          <a:p>
            <a:pPr marL="342900" indent="-342900">
              <a:buFont typeface="+mj-lt"/>
              <a:buAutoNum type="arabicPeriod"/>
            </a:pPr>
            <a:r>
              <a:rPr lang="en-US" dirty="0"/>
              <a:t>Gene Set Enrichment Analysis</a:t>
            </a:r>
          </a:p>
          <a:p>
            <a:pPr marL="342900" indent="-342900">
              <a:buFont typeface="+mj-lt"/>
              <a:buAutoNum type="arabicPeriod"/>
            </a:pPr>
            <a:endParaRPr lang="en-US" dirty="0"/>
          </a:p>
          <a:p>
            <a:pPr marL="342900" indent="-342900">
              <a:buFont typeface="+mj-lt"/>
              <a:buAutoNum type="arabicPeriod"/>
            </a:pPr>
            <a:r>
              <a:rPr lang="en-US" dirty="0"/>
              <a:t>Multi-omics Analysis</a:t>
            </a:r>
          </a:p>
          <a:p>
            <a:pPr marL="342900" indent="-342900">
              <a:buFont typeface="+mj-lt"/>
              <a:buAutoNum type="arabicPeriod"/>
            </a:pPr>
            <a:endParaRPr lang="en-US" dirty="0"/>
          </a:p>
          <a:p>
            <a:pPr marL="342900" indent="-342900">
              <a:buFont typeface="+mj-lt"/>
              <a:buAutoNum type="arabicPeriod"/>
            </a:pPr>
            <a:r>
              <a:rPr lang="en-US" dirty="0"/>
              <a:t>R Shiny app for diff. gene expr. Analysis “on the fly” [optional]</a:t>
            </a:r>
          </a:p>
          <a:p>
            <a:pPr marL="415925" lvl="1" indent="-342900"/>
            <a:r>
              <a:rPr lang="en-US" dirty="0"/>
              <a:t>with custom selectable DB</a:t>
            </a:r>
          </a:p>
        </p:txBody>
      </p:sp>
    </p:spTree>
    <p:extLst>
      <p:ext uri="{BB962C8B-B14F-4D97-AF65-F5344CB8AC3E}">
        <p14:creationId xmlns:p14="http://schemas.microsoft.com/office/powerpoint/2010/main" val="3450116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platzhalter 10">
            <a:extLst>
              <a:ext uri="{FF2B5EF4-FFF2-40B4-BE49-F238E27FC236}">
                <a16:creationId xmlns:a16="http://schemas.microsoft.com/office/drawing/2014/main" id="{595842FB-26EF-C440-ACDF-A74ACFE11AA1}"/>
              </a:ext>
            </a:extLst>
          </p:cNvPr>
          <p:cNvSpPr>
            <a:spLocks noGrp="1"/>
          </p:cNvSpPr>
          <p:nvPr>
            <p:ph type="body" sz="quarter" idx="10"/>
          </p:nvPr>
        </p:nvSpPr>
        <p:spPr>
          <a:xfrm>
            <a:off x="713497" y="461098"/>
            <a:ext cx="10080000" cy="584775"/>
          </a:xfrm>
        </p:spPr>
        <p:txBody>
          <a:bodyPr/>
          <a:lstStyle/>
          <a:p>
            <a:r>
              <a:rPr lang="en-US" dirty="0"/>
              <a:t>Preliminary analysis</a:t>
            </a:r>
          </a:p>
        </p:txBody>
      </p:sp>
      <p:pic>
        <p:nvPicPr>
          <p:cNvPr id="10" name="Picture 9" descr="Chart, scatter chart&#10;&#10;Description automatically generated">
            <a:extLst>
              <a:ext uri="{FF2B5EF4-FFF2-40B4-BE49-F238E27FC236}">
                <a16:creationId xmlns:a16="http://schemas.microsoft.com/office/drawing/2014/main" id="{3702D843-5C02-E29B-43E5-64D57B06AA0D}"/>
              </a:ext>
            </a:extLst>
          </p:cNvPr>
          <p:cNvPicPr>
            <a:picLocks noChangeAspect="1"/>
          </p:cNvPicPr>
          <p:nvPr/>
        </p:nvPicPr>
        <p:blipFill>
          <a:blip r:embed="rId3"/>
          <a:stretch>
            <a:fillRect/>
          </a:stretch>
        </p:blipFill>
        <p:spPr>
          <a:xfrm>
            <a:off x="815941" y="4472726"/>
            <a:ext cx="3752109" cy="2314613"/>
          </a:xfrm>
          <a:prstGeom prst="rect">
            <a:avLst/>
          </a:prstGeom>
        </p:spPr>
      </p:pic>
      <p:pic>
        <p:nvPicPr>
          <p:cNvPr id="15" name="Picture 14" descr="Table&#10;&#10;Description automatically generated">
            <a:extLst>
              <a:ext uri="{FF2B5EF4-FFF2-40B4-BE49-F238E27FC236}">
                <a16:creationId xmlns:a16="http://schemas.microsoft.com/office/drawing/2014/main" id="{52ADEFB1-780C-3A47-63A9-07C8D74B523E}"/>
              </a:ext>
            </a:extLst>
          </p:cNvPr>
          <p:cNvPicPr>
            <a:picLocks noChangeAspect="1"/>
          </p:cNvPicPr>
          <p:nvPr/>
        </p:nvPicPr>
        <p:blipFill>
          <a:blip r:embed="rId4"/>
          <a:stretch>
            <a:fillRect/>
          </a:stretch>
        </p:blipFill>
        <p:spPr>
          <a:xfrm>
            <a:off x="6308203" y="1428167"/>
            <a:ext cx="5540468" cy="3421613"/>
          </a:xfrm>
          <a:prstGeom prst="rect">
            <a:avLst/>
          </a:prstGeom>
        </p:spPr>
      </p:pic>
      <p:sp>
        <p:nvSpPr>
          <p:cNvPr id="16" name="TextBox 15">
            <a:extLst>
              <a:ext uri="{FF2B5EF4-FFF2-40B4-BE49-F238E27FC236}">
                <a16:creationId xmlns:a16="http://schemas.microsoft.com/office/drawing/2014/main" id="{53D3FB4C-D355-C54E-B6A3-A37A9763CA5C}"/>
              </a:ext>
            </a:extLst>
          </p:cNvPr>
          <p:cNvSpPr txBox="1"/>
          <p:nvPr/>
        </p:nvSpPr>
        <p:spPr>
          <a:xfrm>
            <a:off x="6988019" y="4970464"/>
            <a:ext cx="1510350" cy="261610"/>
          </a:xfrm>
          <a:prstGeom prst="rect">
            <a:avLst/>
          </a:prstGeom>
          <a:noFill/>
        </p:spPr>
        <p:txBody>
          <a:bodyPr wrap="none" rtlCol="0">
            <a:spAutoFit/>
          </a:bodyPr>
          <a:lstStyle/>
          <a:p>
            <a:r>
              <a:rPr lang="en-US" sz="1100" dirty="0"/>
              <a:t>(canonical pathways)</a:t>
            </a:r>
          </a:p>
        </p:txBody>
      </p:sp>
      <p:pic>
        <p:nvPicPr>
          <p:cNvPr id="18" name="Picture 17">
            <a:extLst>
              <a:ext uri="{FF2B5EF4-FFF2-40B4-BE49-F238E27FC236}">
                <a16:creationId xmlns:a16="http://schemas.microsoft.com/office/drawing/2014/main" id="{23FFBBC8-079A-9744-D5EC-41EEA5E0C9F8}"/>
              </a:ext>
            </a:extLst>
          </p:cNvPr>
          <p:cNvPicPr>
            <a:picLocks noChangeAspect="1"/>
          </p:cNvPicPr>
          <p:nvPr/>
        </p:nvPicPr>
        <p:blipFill>
          <a:blip r:embed="rId5"/>
          <a:stretch>
            <a:fillRect/>
          </a:stretch>
        </p:blipFill>
        <p:spPr>
          <a:xfrm>
            <a:off x="378457" y="1254349"/>
            <a:ext cx="4889500" cy="3009900"/>
          </a:xfrm>
          <a:prstGeom prst="rect">
            <a:avLst/>
          </a:prstGeom>
        </p:spPr>
      </p:pic>
    </p:spTree>
    <p:extLst>
      <p:ext uri="{BB962C8B-B14F-4D97-AF65-F5344CB8AC3E}">
        <p14:creationId xmlns:p14="http://schemas.microsoft.com/office/powerpoint/2010/main" val="3562857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Textplatzhalter 10">
            <a:extLst>
              <a:ext uri="{FF2B5EF4-FFF2-40B4-BE49-F238E27FC236}">
                <a16:creationId xmlns:a16="http://schemas.microsoft.com/office/drawing/2014/main" id="{595842FB-26EF-C440-ACDF-A74ACFE11AA1}"/>
              </a:ext>
            </a:extLst>
          </p:cNvPr>
          <p:cNvSpPr>
            <a:spLocks noGrp="1"/>
          </p:cNvSpPr>
          <p:nvPr>
            <p:ph type="body" sz="quarter" idx="10"/>
          </p:nvPr>
        </p:nvSpPr>
        <p:spPr>
          <a:xfrm>
            <a:off x="713497" y="461098"/>
            <a:ext cx="10080000" cy="584775"/>
          </a:xfrm>
        </p:spPr>
        <p:txBody>
          <a:bodyPr/>
          <a:lstStyle/>
          <a:p>
            <a:r>
              <a:rPr lang="en-US"/>
              <a:t>appendix</a:t>
            </a:r>
            <a:endParaRPr lang="en-US" dirty="0"/>
          </a:p>
        </p:txBody>
      </p:sp>
      <p:pic>
        <p:nvPicPr>
          <p:cNvPr id="9" name="Picture 8" descr="Chart, scatter chart&#10;&#10;Description automatically generated">
            <a:extLst>
              <a:ext uri="{FF2B5EF4-FFF2-40B4-BE49-F238E27FC236}">
                <a16:creationId xmlns:a16="http://schemas.microsoft.com/office/drawing/2014/main" id="{AEEACF26-58AC-179F-2712-C2188597265E}"/>
              </a:ext>
            </a:extLst>
          </p:cNvPr>
          <p:cNvPicPr>
            <a:picLocks noChangeAspect="1"/>
          </p:cNvPicPr>
          <p:nvPr/>
        </p:nvPicPr>
        <p:blipFill>
          <a:blip r:embed="rId3"/>
          <a:stretch>
            <a:fillRect/>
          </a:stretch>
        </p:blipFill>
        <p:spPr>
          <a:xfrm>
            <a:off x="92718" y="3818255"/>
            <a:ext cx="3544545" cy="2186570"/>
          </a:xfrm>
          <a:prstGeom prst="rect">
            <a:avLst/>
          </a:prstGeom>
        </p:spPr>
      </p:pic>
      <p:pic>
        <p:nvPicPr>
          <p:cNvPr id="3" name="Picture 2" descr="Chart&#10;&#10;Description automatically generated">
            <a:extLst>
              <a:ext uri="{FF2B5EF4-FFF2-40B4-BE49-F238E27FC236}">
                <a16:creationId xmlns:a16="http://schemas.microsoft.com/office/drawing/2014/main" id="{A370918C-4D38-ADAF-C346-ADEA019C5973}"/>
              </a:ext>
            </a:extLst>
          </p:cNvPr>
          <p:cNvPicPr>
            <a:picLocks noChangeAspect="1"/>
          </p:cNvPicPr>
          <p:nvPr/>
        </p:nvPicPr>
        <p:blipFill>
          <a:blip r:embed="rId4"/>
          <a:stretch>
            <a:fillRect/>
          </a:stretch>
        </p:blipFill>
        <p:spPr>
          <a:xfrm>
            <a:off x="3637262" y="3818255"/>
            <a:ext cx="3544546" cy="2186570"/>
          </a:xfrm>
          <a:prstGeom prst="rect">
            <a:avLst/>
          </a:prstGeom>
        </p:spPr>
      </p:pic>
      <p:pic>
        <p:nvPicPr>
          <p:cNvPr id="5" name="Picture 4" descr="Chart, scatter chart&#10;&#10;Description automatically generated">
            <a:extLst>
              <a:ext uri="{FF2B5EF4-FFF2-40B4-BE49-F238E27FC236}">
                <a16:creationId xmlns:a16="http://schemas.microsoft.com/office/drawing/2014/main" id="{AF6B8ED1-9DB9-89C5-A10C-26F42679ACA1}"/>
              </a:ext>
            </a:extLst>
          </p:cNvPr>
          <p:cNvPicPr>
            <a:picLocks noChangeAspect="1"/>
          </p:cNvPicPr>
          <p:nvPr/>
        </p:nvPicPr>
        <p:blipFill>
          <a:blip r:embed="rId5"/>
          <a:stretch>
            <a:fillRect/>
          </a:stretch>
        </p:blipFill>
        <p:spPr>
          <a:xfrm>
            <a:off x="3637262" y="1461573"/>
            <a:ext cx="3544546" cy="2186571"/>
          </a:xfrm>
          <a:prstGeom prst="rect">
            <a:avLst/>
          </a:prstGeom>
        </p:spPr>
      </p:pic>
      <p:pic>
        <p:nvPicPr>
          <p:cNvPr id="8" name="Picture 7" descr="Chart, line chart&#10;&#10;Description automatically generated">
            <a:extLst>
              <a:ext uri="{FF2B5EF4-FFF2-40B4-BE49-F238E27FC236}">
                <a16:creationId xmlns:a16="http://schemas.microsoft.com/office/drawing/2014/main" id="{24FF5658-CA3F-1857-B15C-88F60DC41263}"/>
              </a:ext>
            </a:extLst>
          </p:cNvPr>
          <p:cNvPicPr>
            <a:picLocks noChangeAspect="1"/>
          </p:cNvPicPr>
          <p:nvPr/>
        </p:nvPicPr>
        <p:blipFill>
          <a:blip r:embed="rId6"/>
          <a:stretch>
            <a:fillRect/>
          </a:stretch>
        </p:blipFill>
        <p:spPr>
          <a:xfrm>
            <a:off x="92718" y="1461573"/>
            <a:ext cx="3544545" cy="2186570"/>
          </a:xfrm>
          <a:prstGeom prst="rect">
            <a:avLst/>
          </a:prstGeom>
        </p:spPr>
      </p:pic>
      <p:pic>
        <p:nvPicPr>
          <p:cNvPr id="10" name="Picture 9">
            <a:extLst>
              <a:ext uri="{FF2B5EF4-FFF2-40B4-BE49-F238E27FC236}">
                <a16:creationId xmlns:a16="http://schemas.microsoft.com/office/drawing/2014/main" id="{D551D2D4-0F38-C2BC-1882-8B594AD9E291}"/>
              </a:ext>
            </a:extLst>
          </p:cNvPr>
          <p:cNvPicPr>
            <a:picLocks noChangeAspect="1"/>
          </p:cNvPicPr>
          <p:nvPr/>
        </p:nvPicPr>
        <p:blipFill>
          <a:blip r:embed="rId7"/>
          <a:stretch>
            <a:fillRect/>
          </a:stretch>
        </p:blipFill>
        <p:spPr>
          <a:xfrm>
            <a:off x="7385521" y="1878823"/>
            <a:ext cx="4713761" cy="3538640"/>
          </a:xfrm>
          <a:prstGeom prst="rect">
            <a:avLst/>
          </a:prstGeom>
        </p:spPr>
      </p:pic>
    </p:spTree>
    <p:extLst>
      <p:ext uri="{BB962C8B-B14F-4D97-AF65-F5344CB8AC3E}">
        <p14:creationId xmlns:p14="http://schemas.microsoft.com/office/powerpoint/2010/main" val="1956489845"/>
      </p:ext>
    </p:extLst>
  </p:cSld>
  <p:clrMapOvr>
    <a:masterClrMapping/>
  </p:clrMapOvr>
</p:sld>
</file>

<file path=ppt/theme/theme1.xml><?xml version="1.0" encoding="utf-8"?>
<a:theme xmlns:a="http://schemas.openxmlformats.org/drawingml/2006/main" name="Title slides">
  <a:themeElements>
    <a:clrScheme name="Helmholtz">
      <a:dk1>
        <a:srgbClr val="000000"/>
      </a:dk1>
      <a:lt1>
        <a:srgbClr val="FFFFFF"/>
      </a:lt1>
      <a:dk2>
        <a:srgbClr val="44546A"/>
      </a:dk2>
      <a:lt2>
        <a:srgbClr val="E7E6E6"/>
      </a:lt2>
      <a:accent1>
        <a:srgbClr val="69005F"/>
      </a:accent1>
      <a:accent2>
        <a:srgbClr val="FF506E"/>
      </a:accent2>
      <a:accent3>
        <a:srgbClr val="002864"/>
      </a:accent3>
      <a:accent4>
        <a:srgbClr val="0059A0"/>
      </a:accent4>
      <a:accent5>
        <a:srgbClr val="000000"/>
      </a:accent5>
      <a:accent6>
        <a:srgbClr val="000000"/>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hapter divider slides">
  <a:themeElements>
    <a:clrScheme name="Helmholtz">
      <a:dk1>
        <a:srgbClr val="000000"/>
      </a:dk1>
      <a:lt1>
        <a:srgbClr val="FFFFFF"/>
      </a:lt1>
      <a:dk2>
        <a:srgbClr val="44546A"/>
      </a:dk2>
      <a:lt2>
        <a:srgbClr val="E7E6E6"/>
      </a:lt2>
      <a:accent1>
        <a:srgbClr val="69005F"/>
      </a:accent1>
      <a:accent2>
        <a:srgbClr val="FF506E"/>
      </a:accent2>
      <a:accent3>
        <a:srgbClr val="002864"/>
      </a:accent3>
      <a:accent4>
        <a:srgbClr val="0059A0"/>
      </a:accent4>
      <a:accent5>
        <a:srgbClr val="000000"/>
      </a:accent5>
      <a:accent6>
        <a:srgbClr val="000000"/>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genda slides">
  <a:themeElements>
    <a:clrScheme name="Helmholtz">
      <a:dk1>
        <a:srgbClr val="000000"/>
      </a:dk1>
      <a:lt1>
        <a:srgbClr val="FFFFFF"/>
      </a:lt1>
      <a:dk2>
        <a:srgbClr val="44546A"/>
      </a:dk2>
      <a:lt2>
        <a:srgbClr val="E7E6E6"/>
      </a:lt2>
      <a:accent1>
        <a:srgbClr val="69005F"/>
      </a:accent1>
      <a:accent2>
        <a:srgbClr val="FF506E"/>
      </a:accent2>
      <a:accent3>
        <a:srgbClr val="002864"/>
      </a:accent3>
      <a:accent4>
        <a:srgbClr val="0059A0"/>
      </a:accent4>
      <a:accent5>
        <a:srgbClr val="000000"/>
      </a:accent5>
      <a:accent6>
        <a:srgbClr val="000000"/>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ontent slides">
  <a:themeElements>
    <a:clrScheme name="Helmholtz">
      <a:dk1>
        <a:srgbClr val="000000"/>
      </a:dk1>
      <a:lt1>
        <a:srgbClr val="FFFFFF"/>
      </a:lt1>
      <a:dk2>
        <a:srgbClr val="44546A"/>
      </a:dk2>
      <a:lt2>
        <a:srgbClr val="E7E6E6"/>
      </a:lt2>
      <a:accent1>
        <a:srgbClr val="69005F"/>
      </a:accent1>
      <a:accent2>
        <a:srgbClr val="FF506E"/>
      </a:accent2>
      <a:accent3>
        <a:srgbClr val="002864"/>
      </a:accent3>
      <a:accent4>
        <a:srgbClr val="0059A0"/>
      </a:accent4>
      <a:accent5>
        <a:srgbClr val="000000"/>
      </a:accent5>
      <a:accent6>
        <a:srgbClr val="000000"/>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hank you slides">
  <a:themeElements>
    <a:clrScheme name="Helmholtz">
      <a:dk1>
        <a:srgbClr val="000000"/>
      </a:dk1>
      <a:lt1>
        <a:srgbClr val="FFFFFF"/>
      </a:lt1>
      <a:dk2>
        <a:srgbClr val="44546A"/>
      </a:dk2>
      <a:lt2>
        <a:srgbClr val="E7E6E6"/>
      </a:lt2>
      <a:accent1>
        <a:srgbClr val="69005F"/>
      </a:accent1>
      <a:accent2>
        <a:srgbClr val="FF506E"/>
      </a:accent2>
      <a:accent3>
        <a:srgbClr val="002864"/>
      </a:accent3>
      <a:accent4>
        <a:srgbClr val="0059A0"/>
      </a:accent4>
      <a:accent5>
        <a:srgbClr val="000000"/>
      </a:accent5>
      <a:accent6>
        <a:srgbClr val="000000"/>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4153</TotalTime>
  <Words>324</Words>
  <Application>Microsoft Macintosh PowerPoint</Application>
  <PresentationFormat>Widescreen</PresentationFormat>
  <Paragraphs>77</Paragraphs>
  <Slides>7</Slides>
  <Notes>6</Notes>
  <HiddenSlides>1</HiddenSlides>
  <MMClips>0</MMClips>
  <ScaleCrop>false</ScaleCrop>
  <HeadingPairs>
    <vt:vector size="6" baseType="variant">
      <vt:variant>
        <vt:lpstr>Fonts Used</vt:lpstr>
      </vt:variant>
      <vt:variant>
        <vt:i4>2</vt:i4>
      </vt:variant>
      <vt:variant>
        <vt:lpstr>Theme</vt:lpstr>
      </vt:variant>
      <vt:variant>
        <vt:i4>5</vt:i4>
      </vt:variant>
      <vt:variant>
        <vt:lpstr>Slide Titles</vt:lpstr>
      </vt:variant>
      <vt:variant>
        <vt:i4>7</vt:i4>
      </vt:variant>
    </vt:vector>
  </HeadingPairs>
  <TitlesOfParts>
    <vt:vector size="14" baseType="lpstr">
      <vt:lpstr>ArialMT</vt:lpstr>
      <vt:lpstr>Arial</vt:lpstr>
      <vt:lpstr>Title slides</vt:lpstr>
      <vt:lpstr>Chapter divider slides</vt:lpstr>
      <vt:lpstr>Agenda slides</vt:lpstr>
      <vt:lpstr>Content slides</vt:lpstr>
      <vt:lpstr>Thank you slides</vt:lpstr>
      <vt:lpstr>Investigation of Nfe2l1 in muscle metabolism using mouse multiomics data in gastrocnemius and soleus</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Master</dc:title>
  <dc:subject>Helmholtz Munich PowerPoint Master</dc:subject>
  <dc:creator/>
  <cp:keywords/>
  <dc:description/>
  <cp:lastModifiedBy>Nick Diercksen</cp:lastModifiedBy>
  <cp:revision>469</cp:revision>
  <dcterms:created xsi:type="dcterms:W3CDTF">2021-07-08T06:45:51Z</dcterms:created>
  <dcterms:modified xsi:type="dcterms:W3CDTF">2022-11-02T20:00:28Z</dcterms:modified>
  <cp:category/>
</cp:coreProperties>
</file>