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75D08-2B47-4C0C-A9AB-11FA6A052DDD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B29F9-8D0C-4C28-A133-72B8C9F1DE74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B29F9-8D0C-4C28-A133-72B8C9F1DE74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CB75-CD51-4D96-9B7A-AC63272F54AC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9E2E-0F35-4872-BF17-769291F31A41}" type="slidenum">
              <a:rPr lang="en-GB" smtClean="0"/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CB75-CD51-4D96-9B7A-AC63272F54AC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9E2E-0F35-4872-BF17-769291F31A41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CB75-CD51-4D96-9B7A-AC63272F54AC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9E2E-0F35-4872-BF17-769291F31A41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CB75-CD51-4D96-9B7A-AC63272F54AC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9E2E-0F35-4872-BF17-769291F31A41}" type="slidenum">
              <a:rPr lang="en-GB" smtClean="0"/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CB75-CD51-4D96-9B7A-AC63272F54AC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9E2E-0F35-4872-BF17-769291F31A41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CB75-CD51-4D96-9B7A-AC63272F54AC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9E2E-0F35-4872-BF17-769291F31A41}" type="slidenum">
              <a:rPr lang="en-GB" smtClean="0"/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CB75-CD51-4D96-9B7A-AC63272F54AC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9E2E-0F35-4872-BF17-769291F31A41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CB75-CD51-4D96-9B7A-AC63272F54AC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9E2E-0F35-4872-BF17-769291F31A41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CB75-CD51-4D96-9B7A-AC63272F54AC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9E2E-0F35-4872-BF17-769291F31A41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CB75-CD51-4D96-9B7A-AC63272F54AC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9E2E-0F35-4872-BF17-769291F31A41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CB75-CD51-4D96-9B7A-AC63272F54AC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9E2E-0F35-4872-BF17-769291F31A41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CB75-CD51-4D96-9B7A-AC63272F54AC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9E2E-0F35-4872-BF17-769291F31A41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CB75-CD51-4D96-9B7A-AC63272F54AC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9E2E-0F35-4872-BF17-769291F31A41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CB75-CD51-4D96-9B7A-AC63272F54AC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9E2E-0F35-4872-BF17-769291F31A41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CB75-CD51-4D96-9B7A-AC63272F54AC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9E2E-0F35-4872-BF17-769291F31A41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CB75-CD51-4D96-9B7A-AC63272F54AC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9E2E-0F35-4872-BF17-769291F31A41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CB75-CD51-4D96-9B7A-AC63272F54AC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9E2E-0F35-4872-BF17-769291F31A41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9B8CB75-CD51-4D96-9B7A-AC63272F54AC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CBF9E2E-0F35-4872-BF17-769291F31A41}" type="slidenum">
              <a:rPr lang="en-GB" smtClean="0"/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6236" y="86264"/>
            <a:ext cx="151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BA TECHNOLOGY</a:t>
            </a:r>
            <a:endParaRPr lang="en-GB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2117786" y="2078186"/>
            <a:ext cx="7755147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latin typeface="Arial Rounded MT Bold" panose="020F0704030504030204" charset="0"/>
                <a:cs typeface="Arial Rounded MT Bold" panose="020F0704030504030204" charset="0"/>
              </a:rPr>
              <a:t>CUSTOMER PREDICTION</a:t>
            </a:r>
            <a:endParaRPr lang="en-GB" sz="6600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24091" y="6116129"/>
            <a:ext cx="1233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May 2025</a:t>
            </a:r>
            <a:endParaRPr lang="en-GB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709359" y="4416724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BY </a:t>
            </a:r>
            <a:endParaRPr lang="en-GB" sz="1400" b="1" dirty="0" smtClean="0"/>
          </a:p>
          <a:p>
            <a:pPr algn="ctr"/>
            <a:r>
              <a:rPr lang="en-GB" sz="1400" b="1" dirty="0" smtClean="0"/>
              <a:t>Nkemdilim Jerome Onyebu</a:t>
            </a:r>
            <a:r>
              <a:rPr lang="en-GB" sz="1400" b="1" dirty="0" smtClean="0"/>
              <a:t>chi</a:t>
            </a:r>
            <a:endParaRPr lang="en-GB" sz="1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    RESULTS</a:t>
            </a:r>
            <a:endParaRPr lang="en-GB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8189" y="914400"/>
            <a:ext cx="199270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latin typeface="Arial Narrow" panose="020B0606020202030204" charset="0"/>
                <a:cs typeface="Arial Narrow" panose="020B0606020202030204" charset="0"/>
              </a:rPr>
              <a:t>Evaluation</a:t>
            </a:r>
            <a:endParaRPr lang="en-GB" sz="1600" b="1" dirty="0">
              <a:solidFill>
                <a:schemeClr val="bg1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  <p:pic>
        <p:nvPicPr>
          <p:cNvPr id="5" name="Picture 4" descr="Screenshot 2025-05-18 0122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635" y="792480"/>
            <a:ext cx="5947410" cy="575881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387985" y="1251585"/>
            <a:ext cx="5622925" cy="5088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/>
              <a:t>The most important variable in the model was</a:t>
            </a:r>
            <a:r>
              <a:rPr lang="en-GB" altLang="en-US"/>
              <a:t> </a:t>
            </a:r>
            <a:r>
              <a:rPr lang="en-US" altLang="en-GB"/>
              <a:t>purchase_lead, that is the time between</a:t>
            </a:r>
            <a:r>
              <a:rPr lang="en-GB" altLang="en-US"/>
              <a:t> </a:t>
            </a:r>
            <a:r>
              <a:rPr lang="en-US" altLang="en-GB"/>
              <a:t>purchase and</a:t>
            </a:r>
            <a:r>
              <a:rPr lang="en-GB" altLang="en-US"/>
              <a:t> </a:t>
            </a:r>
            <a:r>
              <a:rPr lang="en-US" altLang="en-GB"/>
              <a:t>departure.</a:t>
            </a:r>
            <a:endParaRPr lang="en-US" altLang="en-GB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GB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GB"/>
              <a:t>Information about the flight, e.g. flight time and</a:t>
            </a:r>
            <a:r>
              <a:rPr lang="en-GB" altLang="en-US"/>
              <a:t> </a:t>
            </a:r>
            <a:r>
              <a:rPr lang="en-US" altLang="en-GB"/>
              <a:t>duration was also significant, however booking origin of</a:t>
            </a:r>
            <a:r>
              <a:rPr lang="en-GB" altLang="en-US"/>
              <a:t> </a:t>
            </a:r>
            <a:r>
              <a:rPr lang="en-US" altLang="en-GB"/>
              <a:t>the customer was not important.</a:t>
            </a:r>
            <a:endParaRPr lang="en-US" altLang="en-GB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/>
              <a:t>The accuracy of the model was</a:t>
            </a:r>
            <a:r>
              <a:rPr lang="en-GB" altLang="en-US"/>
              <a:t> </a:t>
            </a:r>
            <a:r>
              <a:rPr lang="en-US" altLang="en-GB">
                <a:sym typeface="+mn-ea"/>
              </a:rPr>
              <a:t>approximately</a:t>
            </a:r>
            <a:r>
              <a:rPr lang="en-GB" altLang="en-US">
                <a:sym typeface="+mn-ea"/>
              </a:rPr>
              <a:t> 0.85</a:t>
            </a:r>
            <a:r>
              <a:rPr lang="en-US" altLang="en-GB"/>
              <a:t> </a:t>
            </a:r>
            <a:r>
              <a:rPr lang="en-GB" altLang="en-US"/>
              <a:t>(Test</a:t>
            </a:r>
            <a:r>
              <a:rPr lang="en-US" altLang="en-GB"/>
              <a:t> Accuracy</a:t>
            </a:r>
            <a:r>
              <a:rPr lang="en-GB" altLang="en-US"/>
              <a:t>), </a:t>
            </a:r>
            <a:r>
              <a:rPr lang="en-US" altLang="en-GB"/>
              <a:t>0.</a:t>
            </a:r>
            <a:r>
              <a:rPr lang="en-GB" altLang="en-US"/>
              <a:t>55 </a:t>
            </a:r>
            <a:r>
              <a:rPr lang="en-US" altLang="en-GB"/>
              <a:t>(Precision) and 0.</a:t>
            </a:r>
            <a:r>
              <a:rPr lang="en-GB" altLang="en-US"/>
              <a:t>14</a:t>
            </a:r>
            <a:r>
              <a:rPr lang="en-US" altLang="en-GB"/>
              <a:t> (Recall), showing that this model</a:t>
            </a:r>
            <a:r>
              <a:rPr lang="en-GB" altLang="en-US"/>
              <a:t> </a:t>
            </a:r>
            <a:r>
              <a:rPr lang="en-US" altLang="en-GB"/>
              <a:t>requires more improvement. I suggest adding more</a:t>
            </a:r>
            <a:r>
              <a:rPr lang="en-GB" altLang="en-US"/>
              <a:t> </a:t>
            </a:r>
            <a:r>
              <a:rPr lang="en-US" altLang="en-GB"/>
              <a:t>customer-centric features into the model.</a:t>
            </a:r>
            <a:endParaRPr lang="en-US" alt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553</Words>
  <Application>WPS Presentation</Application>
  <PresentationFormat>Widescreen</PresentationFormat>
  <Paragraphs>19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8" baseType="lpstr">
      <vt:lpstr>Arial</vt:lpstr>
      <vt:lpstr>SimSun</vt:lpstr>
      <vt:lpstr>Wingdings</vt:lpstr>
      <vt:lpstr>Wingdings 3</vt:lpstr>
      <vt:lpstr>Century Gothic</vt:lpstr>
      <vt:lpstr>Microsoft YaHei</vt:lpstr>
      <vt:lpstr>Arial Unicode MS</vt:lpstr>
      <vt:lpstr>Calibri</vt:lpstr>
      <vt:lpstr>Algerian</vt:lpstr>
      <vt:lpstr>Arial Black</vt:lpstr>
      <vt:lpstr>Arial Rounded MT Bold</vt:lpstr>
      <vt:lpstr>Bahnschrift</vt:lpstr>
      <vt:lpstr>Agency FB</vt:lpstr>
      <vt:lpstr>Arial Narrow</vt:lpstr>
      <vt:lpstr>Bahnschrift Condensed</vt:lpstr>
      <vt:lpstr>Slice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jerome</dc:creator>
  <cp:lastModifiedBy>Patrick Winter</cp:lastModifiedBy>
  <cp:revision>7</cp:revision>
  <dcterms:created xsi:type="dcterms:W3CDTF">2025-05-19T09:23:00Z</dcterms:created>
  <dcterms:modified xsi:type="dcterms:W3CDTF">2025-05-21T08:11:49Z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75B81A9880E6482C84D73DF5BED157A6_13</vt:lpwstr>
  </property>
  <property fmtid="{D5CDD505-2E9C-101B-9397-08002B2CF9AE}" pid="3" name="KSOProductBuildVer">
    <vt:lpwstr>2057-12.2.0.21179</vt:lpwstr>
  </property>
</Properties>
</file>