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58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8E936-5760-88B9-58E4-1F8B5924A8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032F47-04DB-3B43-FEF4-8312DB515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76244-97A4-934E-0090-91ADA969B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7A7E1-9193-1E5D-84E3-111F71D11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FDAE2-C5BA-DBD3-80F2-FCAB8FB15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9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5565-5849-61FA-B815-B5CDF73B0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A1314-E109-ABB7-C3CF-02247888B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07AD-FFF0-563F-3F95-4F17FD09B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91EA4-A464-6863-EDE8-771672F9A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A349E-B451-55AB-46CA-3B39D9AF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252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60D9C0-BC94-7B6A-157B-C8A15528C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01C5E-DD8D-F5E1-C138-7CB732C1E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A78A8-FA63-ECA6-59C5-FA8F7262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934520-C468-01BC-60A6-EE0CEB95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0D302-E3FF-B7E2-9D7D-23FAD75F5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06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0078E-85B2-3FF7-6FC0-634F27189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DD38B-AF2B-F20B-6675-4BB6B99F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1BDAF-15D3-6C04-A123-86E12976C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B299C-3772-298D-0AE5-B6BAC286D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7D969-FB28-3681-B779-C28A2CED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29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D3AA4-E504-E8BB-4A33-6BF18543A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40197F-59B0-627B-BADC-9CC9459C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71734-94B2-B063-97E1-ABCDFF3A4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1F2D0-BEC4-C6CD-8264-629E31FE8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A7CE5-A431-660C-C7C3-705539C3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593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DC3CE-3CE9-0823-0FC9-99C796C67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D3215-F7A4-D602-EFF1-DF6ACD58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8AD6D-AD74-4200-976B-B31C895D0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6145A-E82C-327A-3040-553AD0B24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FEBF0-5364-3629-041B-B4DFB5020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0D8A9F-80F6-EAE6-0075-9D046589A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566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B67B-F6AC-FC94-9EF4-89079ACDE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6E96F-73BF-D305-A93A-77A5A0328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D20AB-EC85-BECF-266C-ED93CE05DD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1E1044-DBA4-B529-B405-00348B3D5F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22B6-77D3-D24A-B6D7-30A11CDAA0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2EA508-19B4-BD53-29DD-9BA87E629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227B4B-534B-DB2E-899A-D37D3E7C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54F4E8-161C-8FC9-03A4-B276F662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019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A7639-E2F8-E9AA-2467-C8CEB178F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58DDC-D1D3-9A56-ADA3-1297B2210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D2BD3-09EA-8184-39DB-52F6BE5F3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7A6CD-5D3E-4168-E0C8-F9E4F078C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9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565051-0EED-408A-620C-1D0028D4E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1D2B9C-F768-8CF6-6908-1C4789785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B2F524-3AF1-2635-6965-B922F551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D642C-C143-8AC4-E286-4C9E04AEB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532CE-1F07-FA10-093C-25E6CFDCE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40D55-F29C-D521-B62D-49DEFFA13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E23D31-C82E-BAB3-7BF3-315489D05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395EF-5F82-296A-09E3-C988571EB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7A84B-0D3B-CC3F-0310-883AF6842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313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6AF8B-D112-861A-1D17-C168F0F48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24739B-717B-0A36-9D53-F12D5BD75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A9AEA7-8951-A6B0-58FF-C63E91982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6E54E2-250E-B1B0-EB02-989A21FA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B5589-5ACA-4697-821D-BB018385253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43C3D-B909-4AA6-EAA0-C1459F78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A615F4-A24D-D03A-3539-D30CC7DDB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48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70CBE-22A9-54DF-EC1F-3626C1FC0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7E98A-851D-40BF-F7A4-205098B13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0104A-F378-60D4-BBF8-22B712C61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B5589-5ACA-4697-821D-BB0183852538}" type="datetimeFigureOut">
              <a:rPr lang="en-US" smtClean="0"/>
              <a:t>11/2/2024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DA9CF-75D7-1A57-5FAA-A6520DCA6B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39587-4DDA-443C-E70F-107DF2C01D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14B85-B8E0-4BFD-AF40-20C571EF7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12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10A7E-A482-B7C5-5E10-82CF852F78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Lunch Payment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0EA83-E383-0882-E2A1-00F47CC6B8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Amstrong Akendung</a:t>
            </a:r>
          </a:p>
          <a:p>
            <a:r>
              <a:rPr lang="en-US" dirty="0"/>
              <a:t>INFO-C450</a:t>
            </a:r>
          </a:p>
        </p:txBody>
      </p:sp>
    </p:spTree>
    <p:extLst>
      <p:ext uri="{BB962C8B-B14F-4D97-AF65-F5344CB8AC3E}">
        <p14:creationId xmlns:p14="http://schemas.microsoft.com/office/powerpoint/2010/main" val="1942514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EA5B4-F1C5-2EAF-FD34-E78F2039A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7F1C5-FD0B-4F03-9B1F-D6BC96EED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Title</a:t>
            </a:r>
            <a:r>
              <a:rPr lang="en-US" dirty="0"/>
              <a:t>: Student Lunch Payment System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Simplify and manage student lunch payments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Target Users</a:t>
            </a:r>
            <a:r>
              <a:rPr lang="en-US" dirty="0"/>
              <a:t>: Parents, Students, and School Administrators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Overview</a:t>
            </a:r>
            <a:r>
              <a:rPr lang="en-US" dirty="0"/>
              <a:t>: A digital platform for securely depositing, tracking, and managing student lunch funds.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002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CFFB-68A6-D1E9-C39A-663B00741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Overview </a:t>
            </a:r>
            <a:r>
              <a:rPr lang="en-US" sz="2000" b="1" dirty="0" err="1"/>
              <a:t>Cont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9057A-CD32-E97D-F4D1-6BF5E0163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Parent Account Management: </a:t>
            </a:r>
            <a:r>
              <a:rPr lang="en-US" dirty="0"/>
              <a:t>Parents register/login, access student lunch balance, and manage payments.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Student Accounts: </a:t>
            </a:r>
            <a:r>
              <a:rPr lang="en-US" dirty="0"/>
              <a:t>Each student has a dedicated lunch balance account linked to the parent’s account.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Balance Tracking: </a:t>
            </a:r>
            <a:r>
              <a:rPr lang="en-US" dirty="0"/>
              <a:t>Real-time account balance tracking for parents.</a:t>
            </a:r>
          </a:p>
        </p:txBody>
      </p:sp>
    </p:spTree>
    <p:extLst>
      <p:ext uri="{BB962C8B-B14F-4D97-AF65-F5344CB8AC3E}">
        <p14:creationId xmlns:p14="http://schemas.microsoft.com/office/powerpoint/2010/main" val="298791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1CB2-A327-9706-B257-28FEDE733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Features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32AC0-0943-171C-A83B-4820315F8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1" dirty="0"/>
              <a:t>Low Balance Alerts: </a:t>
            </a:r>
            <a:r>
              <a:rPr lang="en-US" dirty="0"/>
              <a:t>Notifications for low lunch balances (in progress).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Admin Dashboard: </a:t>
            </a:r>
            <a:r>
              <a:rPr lang="en-US" dirty="0"/>
              <a:t>For school admins to manage and monitor all student accounts (upcoming feature).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08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3EB09-E3C0-B6A3-F77B-0CC76C905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Current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CB4B4-BC90-2C51-144C-DF358534D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Authentication</a:t>
            </a:r>
            <a:r>
              <a:rPr lang="en-US" dirty="0"/>
              <a:t>: Secure login/logout for parents.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Add &amp; View Students</a:t>
            </a:r>
            <a:r>
              <a:rPr lang="en-US" dirty="0"/>
              <a:t>: Parents can add their students and view lunch account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Account Balance Display</a:t>
            </a:r>
            <a:r>
              <a:rPr lang="en-US" dirty="0"/>
              <a:t>: Displays current balance and transaction history (where available).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Live Demo Setup</a:t>
            </a:r>
            <a:r>
              <a:rPr lang="en-US" dirty="0"/>
              <a:t>: [Explain how the demo will flow here]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Log in as a parent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View student accounts and balances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how payment updates will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61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22058-314F-8ED7-C2FE-416CDF666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Application Walkthrough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D6C16-71AC-A85F-4A00-14A42BB2B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Showcase of Features Implemented So Far</a:t>
            </a:r>
            <a:r>
              <a:rPr lang="en-US" sz="3200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Log in as a parent and navigate the dashboard.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View associated students and their account balances.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Demonstrate mock transactions (if possible).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65951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87C8-D6D8-13B8-CE02-BD686F1A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94B82-0E9F-429E-70AD-1525DE184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b="1" dirty="0"/>
              <a:t>Future Enhancements in Progress</a:t>
            </a:r>
            <a:r>
              <a:rPr lang="en-US" sz="3200" dirty="0"/>
              <a:t>: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Payment Processing</a:t>
            </a:r>
            <a:r>
              <a:rPr lang="en-US" sz="2800" dirty="0"/>
              <a:t>: Integrate payment gateway and simulate transactions.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Admin Management Panel</a:t>
            </a:r>
            <a:r>
              <a:rPr lang="en-US" sz="2800" dirty="0"/>
              <a:t>: Add functionality for admins to manage student accounts.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Alerts</a:t>
            </a:r>
            <a:r>
              <a:rPr lang="en-US" sz="2800" dirty="0"/>
              <a:t>: Implement low-balance alerts to notify parents when funds are low.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02053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BF9FE-C5FC-97AA-6E97-C12152AF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Roadmap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791AA-3E38-DF0C-E328-D902630AB6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Final Development Goals:</a:t>
            </a:r>
          </a:p>
          <a:p>
            <a:pPr lvl="1"/>
            <a:r>
              <a:rPr lang="en-US" dirty="0"/>
              <a:t>Complete payment integration for real-time balance updates.</a:t>
            </a:r>
          </a:p>
          <a:p>
            <a:pPr lvl="1"/>
            <a:r>
              <a:rPr lang="en-US" dirty="0"/>
              <a:t>Add admin functionalities for comprehensive system management.</a:t>
            </a:r>
          </a:p>
          <a:p>
            <a:pPr lvl="1"/>
            <a:r>
              <a:rPr lang="en-US" dirty="0"/>
              <a:t>Implement automated low-balance alerts and notification system.</a:t>
            </a:r>
          </a:p>
          <a:p>
            <a:r>
              <a:rPr lang="en-US" b="1" dirty="0"/>
              <a:t>Expected Milestones:</a:t>
            </a:r>
          </a:p>
          <a:p>
            <a:pPr lvl="1"/>
            <a:r>
              <a:rPr lang="en-US" dirty="0"/>
              <a:t>Payment gateway integration (next 2 weeks)</a:t>
            </a:r>
          </a:p>
          <a:p>
            <a:pPr lvl="1"/>
            <a:r>
              <a:rPr lang="en-US" dirty="0"/>
              <a:t>Admin dashboard and low-balance alerts (by semester end)</a:t>
            </a:r>
          </a:p>
          <a:p>
            <a:r>
              <a:rPr lang="en-US" b="1" dirty="0"/>
              <a:t>Questions &amp; Feedback: </a:t>
            </a:r>
            <a:r>
              <a:rPr lang="en-US" dirty="0"/>
              <a:t>Open to suggestions on features and improvements.</a:t>
            </a:r>
          </a:p>
        </p:txBody>
      </p:sp>
    </p:spTree>
    <p:extLst>
      <p:ext uri="{BB962C8B-B14F-4D97-AF65-F5344CB8AC3E}">
        <p14:creationId xmlns:p14="http://schemas.microsoft.com/office/powerpoint/2010/main" val="2702241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342</Words>
  <Application>Microsoft Office PowerPoint</Application>
  <PresentationFormat>Widescreen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Student Lunch Payment</vt:lpstr>
      <vt:lpstr>Introduction </vt:lpstr>
      <vt:lpstr>Features Overview Cont</vt:lpstr>
      <vt:lpstr>Features Overview </vt:lpstr>
      <vt:lpstr>Current Functionalities</vt:lpstr>
      <vt:lpstr>Demo – Application Walkthrough</vt:lpstr>
      <vt:lpstr>PowerPoint Presentation</vt:lpstr>
      <vt:lpstr>Roadmap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Amstrong Akendung</dc:creator>
  <cp:lastModifiedBy>Amstrong Akendung</cp:lastModifiedBy>
  <cp:revision>1</cp:revision>
  <dcterms:created xsi:type="dcterms:W3CDTF">2024-11-03T01:36:41Z</dcterms:created>
  <dcterms:modified xsi:type="dcterms:W3CDTF">2024-11-03T01:37:21Z</dcterms:modified>
</cp:coreProperties>
</file>