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6633"/>
            <a:ext cx="9144000" cy="1655762"/>
          </a:xfrm>
        </p:spPr>
        <p:txBody>
          <a:bodyPr>
            <a:normAutofit fontScale="90000" lnSpcReduction="10000"/>
          </a:bodyPr>
          <a:lstStyle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Understanding System Level Tests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5000" i="1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Uchechukwu Ferdinand Nkenta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is System Testing?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000"/>
              <a:t>This is the testing of a fully integrated software product. In most case, software is just a one element of a larger computer-based system. The system testing comes in series of diffrent tests with the aim to excercise the full computer-based system.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830"/>
            <a:ext cx="10515600" cy="1325563"/>
          </a:xfrm>
        </p:spPr>
        <p:txBody>
          <a:bodyPr/>
          <a:p>
            <a:r>
              <a:rPr lang="en-US" b="1"/>
              <a:t>Two Types of Software Testing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4000" b="1"/>
              <a:t>Black Box Testing:</a:t>
            </a:r>
            <a:r>
              <a:rPr lang="en-US" sz="4000"/>
              <a:t> This is just the opposite of white box testing in the sense that it does not test the internal working or code of a software application.  </a:t>
            </a:r>
            <a:endParaRPr lang="en-US" sz="4000"/>
          </a:p>
          <a:p>
            <a:pPr marL="0" indent="0">
              <a:buNone/>
            </a:pPr>
            <a:r>
              <a:rPr lang="en-US" sz="4000" b="1"/>
              <a:t>White Box Testing:</a:t>
            </a:r>
            <a:r>
              <a:rPr lang="en-US" sz="4000"/>
              <a:t> This is the internal testing of a working code of software application. </a:t>
            </a:r>
            <a:endParaRPr lang="en-US" sz="400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3000" b="1"/>
              <a:t>Note:</a:t>
            </a:r>
            <a:r>
              <a:rPr lang="en-US" sz="4000"/>
              <a:t> </a:t>
            </a:r>
            <a:r>
              <a:rPr lang="en-US" sz="3000" i="1"/>
              <a:t>The system test falls under the black box testing; when it comes to software testing.</a:t>
            </a:r>
            <a:endParaRPr lang="en-US" sz="4000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"/>
            <a:ext cx="10515600" cy="1325563"/>
          </a:xfrm>
        </p:spPr>
        <p:txBody>
          <a:bodyPr/>
          <a:p>
            <a:r>
              <a:rPr lang="en-US" b="1"/>
              <a:t>What to verify in System Testing?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351338"/>
          </a:xfrm>
        </p:spPr>
        <p:txBody>
          <a:bodyPr>
            <a:noAutofit/>
          </a:bodyPr>
          <a:p>
            <a:r>
              <a:rPr lang="en-US" sz="4000"/>
              <a:t>Testing the fully integrated applications including external peripherals in order to check how components interact with one another and with the system as a whole. This is also called End to End testing scenario.</a:t>
            </a:r>
            <a:endParaRPr lang="en-US" sz="4000"/>
          </a:p>
          <a:p>
            <a:r>
              <a:rPr lang="en-US" sz="4000"/>
              <a:t>Verify thorough testing of every input in the application to check for desired outputs.</a:t>
            </a:r>
            <a:endParaRPr lang="en-US" sz="4000"/>
          </a:p>
          <a:p>
            <a:r>
              <a:rPr lang="en-US" sz="4000"/>
              <a:t>Testing of the user's experience with the application. 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</p:spPr>
        <p:txBody>
          <a:bodyPr/>
          <a:p>
            <a:r>
              <a:rPr lang="en-US" b="1"/>
              <a:t>Softeware Testing Hierarchy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1315"/>
            <a:ext cx="10515600" cy="4351338"/>
          </a:xfrm>
        </p:spPr>
        <p:txBody>
          <a:bodyPr>
            <a:normAutofit lnSpcReduction="20000"/>
          </a:bodyPr>
          <a:p>
            <a:pPr marL="0" indent="0" algn="l">
              <a:buNone/>
            </a:pPr>
            <a:r>
              <a:rPr lang="en-US" sz="4000"/>
              <a:t>Acceptance Testing</a:t>
            </a:r>
            <a:endParaRPr lang="en-US" sz="4000"/>
          </a:p>
          <a:p>
            <a:pPr marL="0" indent="0" algn="l">
              <a:buNone/>
            </a:pPr>
            <a:endParaRPr lang="en-US" sz="4000"/>
          </a:p>
          <a:p>
            <a:pPr marL="0" indent="0" algn="l">
              <a:buNone/>
            </a:pPr>
            <a:r>
              <a:rPr lang="en-US" sz="4000"/>
              <a:t>System Testing</a:t>
            </a:r>
            <a:endParaRPr lang="en-US" sz="4000"/>
          </a:p>
          <a:p>
            <a:pPr marL="0" indent="0" algn="l">
              <a:buNone/>
            </a:pPr>
            <a:endParaRPr lang="en-US" sz="4000"/>
          </a:p>
          <a:p>
            <a:pPr marL="0" indent="0" algn="l">
              <a:buNone/>
            </a:pPr>
            <a:r>
              <a:rPr lang="en-US" sz="4000"/>
              <a:t>Integration Testing</a:t>
            </a:r>
            <a:endParaRPr lang="en-US" sz="4000"/>
          </a:p>
          <a:p>
            <a:pPr marL="0" indent="0" algn="l">
              <a:buNone/>
            </a:pPr>
            <a:endParaRPr lang="en-US" sz="4000"/>
          </a:p>
          <a:p>
            <a:pPr marL="0" indent="0" algn="l">
              <a:buNone/>
            </a:pPr>
            <a:r>
              <a:rPr lang="en-US" sz="4000"/>
              <a:t>Unit Testing</a:t>
            </a:r>
            <a:endParaRPr lang="en-US" sz="4000"/>
          </a:p>
        </p:txBody>
      </p:sp>
      <p:sp>
        <p:nvSpPr>
          <p:cNvPr id="5" name="Up Arrow 4"/>
          <p:cNvSpPr/>
          <p:nvPr/>
        </p:nvSpPr>
        <p:spPr>
          <a:xfrm>
            <a:off x="2238375" y="2179955"/>
            <a:ext cx="453390" cy="46329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263775" y="3270885"/>
            <a:ext cx="453390" cy="46329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2263775" y="4369435"/>
            <a:ext cx="453390" cy="46329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761355" y="1631315"/>
            <a:ext cx="669290" cy="1620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761355" y="4015105"/>
            <a:ext cx="669290" cy="1620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089140" y="2058035"/>
            <a:ext cx="3850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Black box testing</a:t>
            </a:r>
            <a:endParaRPr lang="en-US" sz="4000"/>
          </a:p>
        </p:txBody>
      </p:sp>
      <p:sp>
        <p:nvSpPr>
          <p:cNvPr id="11" name="Text Box 10"/>
          <p:cNvSpPr txBox="1"/>
          <p:nvPr/>
        </p:nvSpPr>
        <p:spPr>
          <a:xfrm>
            <a:off x="6951345" y="4472305"/>
            <a:ext cx="4126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White box testing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System Testing Focuses 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/>
              <a:t>Usability Testing</a:t>
            </a:r>
            <a:endParaRPr lang="en-US"/>
          </a:p>
          <a:p>
            <a:r>
              <a:rPr lang="en-US"/>
              <a:t>Load Testing</a:t>
            </a:r>
            <a:endParaRPr lang="en-US"/>
          </a:p>
          <a:p>
            <a:r>
              <a:rPr lang="en-US"/>
              <a:t>Regression Testing</a:t>
            </a:r>
            <a:endParaRPr lang="en-US"/>
          </a:p>
          <a:p>
            <a:r>
              <a:rPr lang="en-US"/>
              <a:t>Recovery Testing</a:t>
            </a:r>
            <a:endParaRPr lang="en-US"/>
          </a:p>
          <a:p>
            <a:r>
              <a:rPr lang="en-US"/>
              <a:t>Migration Testing</a:t>
            </a:r>
            <a:endParaRPr lang="en-US"/>
          </a:p>
          <a:p>
            <a:r>
              <a:rPr lang="en-US"/>
              <a:t>Functional Testing</a:t>
            </a:r>
            <a:endParaRPr lang="en-US"/>
          </a:p>
          <a:p>
            <a:r>
              <a:rPr lang="en-US"/>
              <a:t>Hardware/Software Testing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Note:</a:t>
            </a:r>
            <a:r>
              <a:rPr lang="en-US"/>
              <a:t> There are even more but this is a good start for system testing.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What type of system testing should be used?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Who the tester works for</a:t>
            </a:r>
            <a:endParaRPr lang="en-US" sz="4000"/>
          </a:p>
          <a:p>
            <a:r>
              <a:rPr lang="en-US" sz="4000"/>
              <a:t>Time available for testing </a:t>
            </a:r>
            <a:endParaRPr lang="en-US" sz="4000"/>
          </a:p>
          <a:p>
            <a:r>
              <a:rPr lang="en-US" sz="4000"/>
              <a:t>Resources available to the tester</a:t>
            </a:r>
            <a:endParaRPr lang="en-US" sz="4000"/>
          </a:p>
          <a:p>
            <a:r>
              <a:rPr lang="en-US" sz="4000"/>
              <a:t>Software Tester's Education </a:t>
            </a:r>
            <a:endParaRPr lang="en-US" sz="4000"/>
          </a:p>
          <a:p>
            <a:r>
              <a:rPr lang="en-US" sz="4000"/>
              <a:t>Testing Budget</a:t>
            </a:r>
            <a:endParaRPr lang="en-US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Conclution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sz="3200"/>
              <a:t>System tests help you test that the application is working correctly from the point of view of a user.</a:t>
            </a:r>
            <a:endParaRPr lang="en-US" sz="3200"/>
          </a:p>
          <a:p>
            <a:pPr marL="0" indent="0">
              <a:buNone/>
            </a:pPr>
            <a:r>
              <a:rPr lang="en-US" sz="3200"/>
              <a:t>System tests help clearly specify how the application should behave. </a:t>
            </a:r>
            <a:endParaRPr lang="en-US" sz="3200"/>
          </a:p>
          <a:p>
            <a:pPr marL="0" indent="0">
              <a:buNone/>
            </a:pPr>
            <a:r>
              <a:rPr lang="en-US" sz="3200"/>
              <a:t>System tests help you test that changes made to one part of the application haven't created a bug somewhere else.</a:t>
            </a:r>
            <a:endParaRPr lang="en-US" sz="3200"/>
          </a:p>
          <a:p>
            <a:pPr marL="0" indent="0">
              <a:buNone/>
            </a:pPr>
            <a:r>
              <a:rPr lang="en-US" sz="3200"/>
              <a:t>System tests can be run automatically (for example, each night) so that testing is done as the application is being developed.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2022</Words>
  <Application>WPS Presentation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What is System Testing?</vt:lpstr>
      <vt:lpstr>Two Types of Software Testing</vt:lpstr>
      <vt:lpstr>What to verify in System Testing?</vt:lpstr>
      <vt:lpstr>Softeware Testing Hierarchy</vt:lpstr>
      <vt:lpstr>System Testing Focuses on:</vt:lpstr>
      <vt:lpstr>What type of system testing should be used?</vt:lpstr>
      <vt:lpstr>Conclution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uchenkenta</cp:lastModifiedBy>
  <cp:revision>15</cp:revision>
  <dcterms:created xsi:type="dcterms:W3CDTF">2019-11-05T14:23:00Z</dcterms:created>
  <dcterms:modified xsi:type="dcterms:W3CDTF">2019-11-06T07:32:54Z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