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 panose="02020603050405020304" charset="0"/>
                <a:cs typeface="Times New Roman" panose="02020603050405020304" charset="0"/>
              </a:rPr>
              <a:t>Use Case Documents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000" b="1" i="1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endParaRPr lang="en-US" sz="40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>
                <a:latin typeface="Times New Roman" panose="02020603050405020304" charset="0"/>
                <a:cs typeface="Times New Roman" panose="02020603050405020304" charset="0"/>
              </a:rPr>
              <a:t>Nkenta Uchechukwu Ferdinand</a:t>
            </a:r>
            <a:endParaRPr lang="en-US" sz="3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267970"/>
            <a:ext cx="10972800" cy="582613"/>
          </a:xfrm>
        </p:spPr>
        <p:txBody>
          <a:bodyPr/>
          <a:p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Use Case Document Sample (Template)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 descr="Templat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3430" y="1203960"/>
            <a:ext cx="810419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Name, Summary, Precondition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03300"/>
            <a:ext cx="5384800" cy="4953000"/>
          </a:xfrm>
        </p:spPr>
        <p:txBody>
          <a:bodyPr/>
          <a:p>
            <a:pPr marL="0" indent="0">
              <a:buNone/>
            </a:pPr>
            <a:r>
              <a:rPr lang="en-US" b="1"/>
              <a:t>Name:</a:t>
            </a:r>
            <a:r>
              <a:rPr lang="en-US"/>
              <a:t> Here a unique name describing the functionality is keyed in.</a:t>
            </a:r>
            <a:endParaRPr lang="en-US"/>
          </a:p>
          <a:p>
            <a:pPr marL="0" indent="0">
              <a:buNone/>
            </a:pPr>
            <a:r>
              <a:rPr lang="en-US" b="1"/>
              <a:t>Summary: </a:t>
            </a:r>
            <a:r>
              <a:rPr lang="en-US"/>
              <a:t>This is a high level description of the use case</a:t>
            </a:r>
            <a:endParaRPr lang="en-US"/>
          </a:p>
          <a:p>
            <a:pPr marL="0" indent="0">
              <a:buNone/>
            </a:pPr>
            <a:r>
              <a:rPr lang="en-US" b="1"/>
              <a:t>Precondtion:</a:t>
            </a:r>
            <a:r>
              <a:rPr lang="en-US"/>
              <a:t> This are condtions that are meet before the use case can start. This can be as start the car before it can move.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62295" y="2565400"/>
            <a:ext cx="641315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25780"/>
            <a:ext cx="10972800" cy="582613"/>
          </a:xfrm>
        </p:spPr>
        <p:txBody>
          <a:bodyPr>
            <a:normAutofit fontScale="90000"/>
          </a:bodyPr>
          <a:p>
            <a:r>
              <a:rPr lang="en-US" b="1"/>
              <a:t>Triggers, Main Success Scenario, Alternative Success Scenario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200785" y="1697990"/>
            <a:ext cx="97897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Triggers: </a:t>
            </a:r>
            <a:r>
              <a:rPr lang="en-US" sz="2800"/>
              <a:t>This handles the event that makes the use case to be initiated</a:t>
            </a:r>
            <a:endParaRPr lang="en-US" sz="2800"/>
          </a:p>
          <a:p>
            <a:r>
              <a:rPr lang="en-US" sz="2800" b="1"/>
              <a:t>Main Success Scenario:</a:t>
            </a:r>
            <a:r>
              <a:rPr lang="en-US" sz="2800"/>
              <a:t> Outlines steps for the primaru or normal scenario</a:t>
            </a:r>
            <a:endParaRPr lang="en-US" sz="2800"/>
          </a:p>
          <a:p>
            <a:r>
              <a:rPr lang="en-US" sz="2800" b="1"/>
              <a:t>Alternative Success Scenario: </a:t>
            </a:r>
            <a:r>
              <a:rPr lang="en-US" sz="2800"/>
              <a:t>Outline the steps for secondary or alternative scenario</a:t>
            </a:r>
            <a:endParaRPr lang="en-US" sz="2800"/>
          </a:p>
        </p:txBody>
      </p:sp>
      <p:pic>
        <p:nvPicPr>
          <p:cNvPr id="10" name="Content Placeholder 9" descr="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795" y="4606925"/>
            <a:ext cx="11408228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Post-Condition, Rules, Note</a:t>
            </a:r>
            <a:endParaRPr lang="en-US" b="1"/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3000" b="1"/>
              <a:t>Post-Condition:</a:t>
            </a:r>
            <a:r>
              <a:rPr lang="en-US" sz="3000"/>
              <a:t> This shows and tells what happens when a use case ends.</a:t>
            </a:r>
            <a:endParaRPr lang="en-US" sz="3000"/>
          </a:p>
          <a:p>
            <a:pPr marL="0" indent="0">
              <a:buNone/>
            </a:pPr>
            <a:r>
              <a:rPr lang="en-US" sz="3000" b="1"/>
              <a:t>Rules:</a:t>
            </a:r>
            <a:r>
              <a:rPr lang="en-US" sz="3000"/>
              <a:t> This are conditions that are to be meet or followed in other to get the program run as expected</a:t>
            </a:r>
            <a:endParaRPr lang="en-US" sz="3000"/>
          </a:p>
          <a:p>
            <a:pPr marL="0" indent="0">
              <a:buNone/>
            </a:pPr>
            <a:r>
              <a:rPr lang="en-US" sz="3000" b="1"/>
              <a:t>Note:</a:t>
            </a:r>
            <a:r>
              <a:rPr lang="en-US" sz="3000"/>
              <a:t> This are additional info descripting what to be done what to look out for during when the program is running.</a:t>
            </a:r>
            <a:endParaRPr lang="en-US" sz="3000"/>
          </a:p>
        </p:txBody>
      </p:sp>
      <p:pic>
        <p:nvPicPr>
          <p:cNvPr id="7" name="Content Placeholder 6" descr="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2051050"/>
            <a:ext cx="610772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Author, Date, Version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3200" b="1"/>
              <a:t>Author:</a:t>
            </a:r>
            <a:r>
              <a:rPr lang="en-US" sz="3200"/>
              <a:t> Name of the person who wrote the programme and perherps running it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Date:</a:t>
            </a:r>
            <a:r>
              <a:rPr lang="en-US" sz="3200"/>
              <a:t> When each task is performed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Version: </a:t>
            </a:r>
            <a:r>
              <a:rPr lang="en-US" sz="3200"/>
              <a:t>Current version of the program. This can as well change based on when the program is updated.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5" name="Content Placeholder 4" descr="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8760" y="4671060"/>
            <a:ext cx="11714813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WPS Presentation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Gear Drives</vt:lpstr>
      <vt:lpstr>Use Case Documents by</vt:lpstr>
      <vt:lpstr>Use Case Document Sample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Documents by</dc:title>
  <dc:creator/>
  <cp:lastModifiedBy>uchenkenta</cp:lastModifiedBy>
  <cp:revision>18</cp:revision>
  <dcterms:created xsi:type="dcterms:W3CDTF">2019-11-14T13:45:00Z</dcterms:created>
  <dcterms:modified xsi:type="dcterms:W3CDTF">2019-11-20T09:01:42Z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