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1pPr>
    <a:lvl2pPr marL="174827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2pPr>
    <a:lvl3pPr marL="349655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3pPr>
    <a:lvl4pPr marL="524483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4pPr>
    <a:lvl5pPr marL="699310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5pPr>
    <a:lvl6pPr marL="874137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6pPr>
    <a:lvl7pPr marL="1048965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7pPr>
    <a:lvl8pPr marL="1223792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8pPr>
    <a:lvl9pPr marL="1398619" algn="l" defTabSz="349655" rtl="0" eaLnBrk="1" latinLnBrk="0" hangingPunct="1">
      <a:defRPr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66"/>
  </p:normalViewPr>
  <p:slideViewPr>
    <p:cSldViewPr snapToGrid="0" snapToObjects="1" showGuides="1">
      <p:cViewPr varScale="1">
        <p:scale>
          <a:sx n="265" d="100"/>
          <a:sy n="265" d="100"/>
        </p:scale>
        <p:origin x="192" y="328"/>
      </p:cViewPr>
      <p:guideLst>
        <p:guide orient="horz" pos="794"/>
        <p:guide pos="1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9CEC-6FB6-7240-BD9A-2262D764AA9F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D5BF-059B-3E45-822B-F9B1B6E8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25937" y="179839"/>
            <a:ext cx="3360716" cy="2161272"/>
            <a:chOff x="918029" y="406359"/>
            <a:chExt cx="3360716" cy="2161272"/>
          </a:xfrm>
        </p:grpSpPr>
        <p:sp>
          <p:nvSpPr>
            <p:cNvPr id="167" name="Chord 166"/>
            <p:cNvSpPr/>
            <p:nvPr/>
          </p:nvSpPr>
          <p:spPr>
            <a:xfrm>
              <a:off x="1807179" y="1216758"/>
              <a:ext cx="288000" cy="288000"/>
            </a:xfrm>
            <a:prstGeom prst="chor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8" name="Chord 167"/>
            <p:cNvSpPr/>
            <p:nvPr/>
          </p:nvSpPr>
          <p:spPr>
            <a:xfrm>
              <a:off x="1807179" y="1571049"/>
              <a:ext cx="288000" cy="288000"/>
            </a:xfrm>
            <a:prstGeom prst="chor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15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9" name="Chord 168"/>
            <p:cNvSpPr/>
            <p:nvPr/>
          </p:nvSpPr>
          <p:spPr>
            <a:xfrm>
              <a:off x="1807179" y="1925340"/>
              <a:ext cx="288000" cy="288000"/>
            </a:xfrm>
            <a:prstGeom prst="chor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22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0" name="Chord 169"/>
            <p:cNvSpPr/>
            <p:nvPr/>
          </p:nvSpPr>
          <p:spPr>
            <a:xfrm>
              <a:off x="1807179" y="2279631"/>
              <a:ext cx="288000" cy="288000"/>
            </a:xfrm>
            <a:prstGeom prst="chor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29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535035" y="1216758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10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535035" y="1571049"/>
              <a:ext cx="288000" cy="288000"/>
            </a:xfrm>
            <a:prstGeom prst="ellipse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17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35035" y="1925340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24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535035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171107" y="1216758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171107" y="1571049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16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171107" y="1925340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23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71107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30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898963" y="1216758"/>
              <a:ext cx="288000" cy="288000"/>
            </a:xfrm>
            <a:prstGeom prst="ellipse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11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898963" y="1571049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18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898963" y="1925340"/>
              <a:ext cx="288000" cy="288000"/>
            </a:xfrm>
            <a:prstGeom prst="ellipse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25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898963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262891" y="1216758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12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262891" y="1571049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19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262891" y="1925340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26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62891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7" name="Diamond 186"/>
            <p:cNvSpPr/>
            <p:nvPr/>
          </p:nvSpPr>
          <p:spPr>
            <a:xfrm>
              <a:off x="3626819" y="1216758"/>
              <a:ext cx="288000" cy="288000"/>
            </a:xfrm>
            <a:prstGeom prst="diamon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13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8" name="Diamond 187"/>
            <p:cNvSpPr/>
            <p:nvPr/>
          </p:nvSpPr>
          <p:spPr>
            <a:xfrm>
              <a:off x="3626819" y="1571049"/>
              <a:ext cx="288000" cy="288000"/>
            </a:xfrm>
            <a:prstGeom prst="diamon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9" name="Diamond 188"/>
            <p:cNvSpPr/>
            <p:nvPr/>
          </p:nvSpPr>
          <p:spPr>
            <a:xfrm>
              <a:off x="3626819" y="1925340"/>
              <a:ext cx="288000" cy="288000"/>
            </a:xfrm>
            <a:prstGeom prst="diamon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626819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1" name="Chord 190"/>
            <p:cNvSpPr/>
            <p:nvPr/>
          </p:nvSpPr>
          <p:spPr>
            <a:xfrm>
              <a:off x="1807179" y="862467"/>
              <a:ext cx="288000" cy="288000"/>
            </a:xfrm>
            <a:prstGeom prst="chor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2535035" y="862467"/>
              <a:ext cx="288000" cy="288000"/>
            </a:xfrm>
            <a:prstGeom prst="ellipse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3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71107" y="862467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898963" y="862467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4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262891" y="862467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5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6" name="Diamond 195"/>
            <p:cNvSpPr/>
            <p:nvPr/>
          </p:nvSpPr>
          <p:spPr>
            <a:xfrm>
              <a:off x="3626819" y="862467"/>
              <a:ext cx="288000" cy="288000"/>
            </a:xfrm>
            <a:prstGeom prst="diamond">
              <a:avLst/>
            </a:prstGeom>
            <a:noFill/>
            <a:ln w="15875">
              <a:solidFill>
                <a:srgbClr val="8B45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6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990745" y="862467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7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990745" y="1216758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14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90745" y="1571049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21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990745" y="1925340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28</a:t>
              </a:r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90745" y="2279631"/>
              <a:ext cx="288000" cy="288000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535035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火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107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月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898963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水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262891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木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626819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金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807179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日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990745" y="50817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土</a:t>
              </a:r>
              <a:endParaRPr lang="en-US" sz="105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18029" y="406359"/>
              <a:ext cx="43101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ja-JP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11</a:t>
              </a:r>
              <a:r>
                <a:rPr lang="ja-JP" altLang="en-US" sz="105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HGS明朝B" panose="02020800000000000000" pitchFamily="18" charset="-128"/>
                  <a:cs typeface="Times New Roman" panose="02020603050405020304" pitchFamily="18" charset="0"/>
                </a:rPr>
                <a:t>月</a:t>
              </a:r>
              <a:endParaRPr 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HGS明朝B" panose="02020800000000000000" pitchFamily="18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918029" y="944911"/>
              <a:ext cx="733453" cy="831693"/>
              <a:chOff x="3929176" y="1486996"/>
              <a:chExt cx="733453" cy="831693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3929176" y="1486996"/>
                <a:ext cx="733453" cy="123111"/>
                <a:chOff x="3929176" y="1541783"/>
                <a:chExt cx="733453" cy="123111"/>
              </a:xfrm>
            </p:grpSpPr>
            <p:sp>
              <p:nvSpPr>
                <p:cNvPr id="218" name="Chord 217"/>
                <p:cNvSpPr>
                  <a:spLocks noChangeAspect="1"/>
                </p:cNvSpPr>
                <p:nvPr/>
              </p:nvSpPr>
              <p:spPr>
                <a:xfrm>
                  <a:off x="3929176" y="1541783"/>
                  <a:ext cx="108000" cy="108000"/>
                </a:xfrm>
                <a:prstGeom prst="chord">
                  <a:avLst/>
                </a:prstGeom>
                <a:noFill/>
                <a:ln>
                  <a:solidFill>
                    <a:srgbClr val="8B451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4076965" y="1541783"/>
                  <a:ext cx="585664" cy="123111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>
                  <a:spAutoFit/>
                </a:bodyPr>
                <a:lstStyle/>
                <a:p>
                  <a:r>
                    <a:rPr lang="ja-JP" altLang="en-US" sz="8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HGS明朝B" panose="02020800000000000000" pitchFamily="18" charset="-128"/>
                    </a:rPr>
                    <a:t>焼き上がり</a:t>
                  </a:r>
                  <a:endParaRPr 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3929176" y="1841287"/>
                <a:ext cx="425677" cy="123111"/>
                <a:chOff x="3929176" y="1835117"/>
                <a:chExt cx="425677" cy="123111"/>
              </a:xfrm>
            </p:grpSpPr>
            <p:sp>
              <p:nvSpPr>
                <p:cNvPr id="216" name="Oval 215"/>
                <p:cNvSpPr>
                  <a:spLocks noChangeAspect="1"/>
                </p:cNvSpPr>
                <p:nvPr/>
              </p:nvSpPr>
              <p:spPr>
                <a:xfrm>
                  <a:off x="3929176" y="1835117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rgbClr val="8B451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4076965" y="1835117"/>
                  <a:ext cx="277888" cy="123111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>
                  <a:spAutoFit/>
                </a:bodyPr>
                <a:lstStyle/>
                <a:p>
                  <a:r>
                    <a:rPr lang="ja-JP" altLang="en-US" sz="8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HGS明朝B" panose="02020800000000000000" pitchFamily="18" charset="-128"/>
                    </a:rPr>
                    <a:t>発送</a:t>
                  </a:r>
                  <a:endParaRPr 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3929176" y="2195578"/>
                <a:ext cx="425677" cy="123111"/>
                <a:chOff x="3929176" y="2121113"/>
                <a:chExt cx="425677" cy="123111"/>
              </a:xfrm>
            </p:grpSpPr>
            <p:sp>
              <p:nvSpPr>
                <p:cNvPr id="214" name="Diamond 213"/>
                <p:cNvSpPr>
                  <a:spLocks noChangeAspect="1"/>
                </p:cNvSpPr>
                <p:nvPr/>
              </p:nvSpPr>
              <p:spPr>
                <a:xfrm>
                  <a:off x="3929176" y="2121113"/>
                  <a:ext cx="108000" cy="108000"/>
                </a:xfrm>
                <a:prstGeom prst="diamond">
                  <a:avLst/>
                </a:prstGeom>
                <a:noFill/>
                <a:ln>
                  <a:solidFill>
                    <a:srgbClr val="8B451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4076965" y="2121113"/>
                  <a:ext cx="277888" cy="123111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>
                  <a:spAutoFit/>
                </a:bodyPr>
                <a:lstStyle/>
                <a:p>
                  <a:r>
                    <a:rPr lang="ja-JP" altLang="en-US" sz="8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HGS明朝B" panose="02020800000000000000" pitchFamily="18" charset="-128"/>
                    </a:rPr>
                    <a:t>出店</a:t>
                  </a:r>
                  <a:endParaRPr lang="en-US" sz="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HGS明朝B" panose="02020800000000000000" pitchFamily="18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503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42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HGS明朝B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Naoki Tonegawa</dc:creator>
  <cp:lastModifiedBy>Naoki Tonegawa</cp:lastModifiedBy>
  <cp:revision>2</cp:revision>
  <dcterms:created xsi:type="dcterms:W3CDTF">2015-12-29T18:03:59Z</dcterms:created>
  <dcterms:modified xsi:type="dcterms:W3CDTF">2015-12-29T18:17:32Z</dcterms:modified>
</cp:coreProperties>
</file>