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3362325" cy="2160588"/>
  <p:notesSz cx="6858000" cy="9144000"/>
  <p:defaultTextStyle>
    <a:defPPr>
      <a:defRPr lang="en-US"/>
    </a:defPPr>
    <a:lvl1pPr marL="0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1pPr>
    <a:lvl2pPr marL="157764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2pPr>
    <a:lvl3pPr marL="315529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3pPr>
    <a:lvl4pPr marL="473293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4pPr>
    <a:lvl5pPr marL="631057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5pPr>
    <a:lvl6pPr marL="788821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6pPr>
    <a:lvl7pPr marL="946586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7pPr>
    <a:lvl8pPr marL="1104350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8pPr>
    <a:lvl9pPr marL="1262114" algn="l" defTabSz="315529" rtl="0" eaLnBrk="1" latinLnBrk="0" hangingPunct="1">
      <a:defRPr sz="6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10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66"/>
  </p:normalViewPr>
  <p:slideViewPr>
    <p:cSldViewPr snapToGrid="0" snapToObjects="1" showGuides="1">
      <p:cViewPr varScale="1">
        <p:scale>
          <a:sx n="284" d="100"/>
          <a:sy n="284" d="100"/>
        </p:scale>
        <p:origin x="176" y="488"/>
      </p:cViewPr>
      <p:guideLst>
        <p:guide orient="horz" pos="681"/>
        <p:guide pos="1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291" y="353596"/>
            <a:ext cx="2521744" cy="752205"/>
          </a:xfrm>
        </p:spPr>
        <p:txBody>
          <a:bodyPr anchor="b"/>
          <a:lstStyle>
            <a:lvl1pPr algn="ctr">
              <a:defRPr sz="16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291" y="1134809"/>
            <a:ext cx="2521744" cy="521642"/>
          </a:xfrm>
        </p:spPr>
        <p:txBody>
          <a:bodyPr/>
          <a:lstStyle>
            <a:lvl1pPr marL="0" indent="0" algn="ctr">
              <a:buNone/>
              <a:defRPr sz="662"/>
            </a:lvl1pPr>
            <a:lvl2pPr marL="126096" indent="0" algn="ctr">
              <a:buNone/>
              <a:defRPr sz="552"/>
            </a:lvl2pPr>
            <a:lvl3pPr marL="252192" indent="0" algn="ctr">
              <a:buNone/>
              <a:defRPr sz="496"/>
            </a:lvl3pPr>
            <a:lvl4pPr marL="378287" indent="0" algn="ctr">
              <a:buNone/>
              <a:defRPr sz="441"/>
            </a:lvl4pPr>
            <a:lvl5pPr marL="504383" indent="0" algn="ctr">
              <a:buNone/>
              <a:defRPr sz="441"/>
            </a:lvl5pPr>
            <a:lvl6pPr marL="630479" indent="0" algn="ctr">
              <a:buNone/>
              <a:defRPr sz="441"/>
            </a:lvl6pPr>
            <a:lvl7pPr marL="756575" indent="0" algn="ctr">
              <a:buNone/>
              <a:defRPr sz="441"/>
            </a:lvl7pPr>
            <a:lvl8pPr marL="882670" indent="0" algn="ctr">
              <a:buNone/>
              <a:defRPr sz="441"/>
            </a:lvl8pPr>
            <a:lvl9pPr marL="1008766" indent="0" algn="ctr">
              <a:buNone/>
              <a:defRPr sz="4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6164" y="115032"/>
            <a:ext cx="725001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160" y="115032"/>
            <a:ext cx="2132975" cy="1830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9" y="538647"/>
            <a:ext cx="2900005" cy="898744"/>
          </a:xfrm>
        </p:spPr>
        <p:txBody>
          <a:bodyPr anchor="b"/>
          <a:lstStyle>
            <a:lvl1pPr>
              <a:defRPr sz="16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09" y="1445894"/>
            <a:ext cx="2900005" cy="472628"/>
          </a:xfrm>
        </p:spPr>
        <p:txBody>
          <a:bodyPr/>
          <a:lstStyle>
            <a:lvl1pPr marL="0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1pPr>
            <a:lvl2pPr marL="12609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52192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828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438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3047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657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267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876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160" y="575157"/>
            <a:ext cx="1428988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177" y="575157"/>
            <a:ext cx="1428988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15031"/>
            <a:ext cx="2900005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598" y="529645"/>
            <a:ext cx="1422421" cy="259570"/>
          </a:xfrm>
        </p:spPr>
        <p:txBody>
          <a:bodyPr anchor="b"/>
          <a:lstStyle>
            <a:lvl1pPr marL="0" indent="0">
              <a:buNone/>
              <a:defRPr sz="662" b="1"/>
            </a:lvl1pPr>
            <a:lvl2pPr marL="126096" indent="0">
              <a:buNone/>
              <a:defRPr sz="552" b="1"/>
            </a:lvl2pPr>
            <a:lvl3pPr marL="252192" indent="0">
              <a:buNone/>
              <a:defRPr sz="496" b="1"/>
            </a:lvl3pPr>
            <a:lvl4pPr marL="378287" indent="0">
              <a:buNone/>
              <a:defRPr sz="441" b="1"/>
            </a:lvl4pPr>
            <a:lvl5pPr marL="504383" indent="0">
              <a:buNone/>
              <a:defRPr sz="441" b="1"/>
            </a:lvl5pPr>
            <a:lvl6pPr marL="630479" indent="0">
              <a:buNone/>
              <a:defRPr sz="441" b="1"/>
            </a:lvl6pPr>
            <a:lvl7pPr marL="756575" indent="0">
              <a:buNone/>
              <a:defRPr sz="441" b="1"/>
            </a:lvl7pPr>
            <a:lvl8pPr marL="882670" indent="0">
              <a:buNone/>
              <a:defRPr sz="441" b="1"/>
            </a:lvl8pPr>
            <a:lvl9pPr marL="1008766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598" y="789215"/>
            <a:ext cx="1422421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2177" y="529645"/>
            <a:ext cx="1429426" cy="259570"/>
          </a:xfrm>
        </p:spPr>
        <p:txBody>
          <a:bodyPr anchor="b"/>
          <a:lstStyle>
            <a:lvl1pPr marL="0" indent="0">
              <a:buNone/>
              <a:defRPr sz="662" b="1"/>
            </a:lvl1pPr>
            <a:lvl2pPr marL="126096" indent="0">
              <a:buNone/>
              <a:defRPr sz="552" b="1"/>
            </a:lvl2pPr>
            <a:lvl3pPr marL="252192" indent="0">
              <a:buNone/>
              <a:defRPr sz="496" b="1"/>
            </a:lvl3pPr>
            <a:lvl4pPr marL="378287" indent="0">
              <a:buNone/>
              <a:defRPr sz="441" b="1"/>
            </a:lvl4pPr>
            <a:lvl5pPr marL="504383" indent="0">
              <a:buNone/>
              <a:defRPr sz="441" b="1"/>
            </a:lvl5pPr>
            <a:lvl6pPr marL="630479" indent="0">
              <a:buNone/>
              <a:defRPr sz="441" b="1"/>
            </a:lvl6pPr>
            <a:lvl7pPr marL="756575" indent="0">
              <a:buNone/>
              <a:defRPr sz="441" b="1"/>
            </a:lvl7pPr>
            <a:lvl8pPr marL="882670" indent="0">
              <a:buNone/>
              <a:defRPr sz="441" b="1"/>
            </a:lvl8pPr>
            <a:lvl9pPr marL="1008766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2177" y="789215"/>
            <a:ext cx="1429426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44039"/>
            <a:ext cx="1084437" cy="504137"/>
          </a:xfrm>
        </p:spPr>
        <p:txBody>
          <a:bodyPr anchor="b"/>
          <a:lstStyle>
            <a:lvl1pPr>
              <a:defRPr sz="8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426" y="311085"/>
            <a:ext cx="1702177" cy="1535418"/>
          </a:xfrm>
        </p:spPr>
        <p:txBody>
          <a:bodyPr/>
          <a:lstStyle>
            <a:lvl1pPr>
              <a:defRPr sz="883"/>
            </a:lvl1pPr>
            <a:lvl2pPr>
              <a:defRPr sz="772"/>
            </a:lvl2pPr>
            <a:lvl3pPr>
              <a:defRPr sz="662"/>
            </a:lvl3pPr>
            <a:lvl4pPr>
              <a:defRPr sz="552"/>
            </a:lvl4pPr>
            <a:lvl5pPr>
              <a:defRPr sz="552"/>
            </a:lvl5pPr>
            <a:lvl6pPr>
              <a:defRPr sz="552"/>
            </a:lvl6pPr>
            <a:lvl7pPr>
              <a:defRPr sz="552"/>
            </a:lvl7pPr>
            <a:lvl8pPr>
              <a:defRPr sz="552"/>
            </a:lvl8pPr>
            <a:lvl9pPr>
              <a:defRPr sz="5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98" y="648176"/>
            <a:ext cx="1084437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6096" indent="0">
              <a:buNone/>
              <a:defRPr sz="386"/>
            </a:lvl2pPr>
            <a:lvl3pPr marL="252192" indent="0">
              <a:buNone/>
              <a:defRPr sz="331"/>
            </a:lvl3pPr>
            <a:lvl4pPr marL="378287" indent="0">
              <a:buNone/>
              <a:defRPr sz="276"/>
            </a:lvl4pPr>
            <a:lvl5pPr marL="504383" indent="0">
              <a:buNone/>
              <a:defRPr sz="276"/>
            </a:lvl5pPr>
            <a:lvl6pPr marL="630479" indent="0">
              <a:buNone/>
              <a:defRPr sz="276"/>
            </a:lvl6pPr>
            <a:lvl7pPr marL="756575" indent="0">
              <a:buNone/>
              <a:defRPr sz="276"/>
            </a:lvl7pPr>
            <a:lvl8pPr marL="882670" indent="0">
              <a:buNone/>
              <a:defRPr sz="276"/>
            </a:lvl8pPr>
            <a:lvl9pPr marL="1008766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98" y="144039"/>
            <a:ext cx="1084437" cy="504137"/>
          </a:xfrm>
        </p:spPr>
        <p:txBody>
          <a:bodyPr anchor="b"/>
          <a:lstStyle>
            <a:lvl1pPr>
              <a:defRPr sz="8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9426" y="311085"/>
            <a:ext cx="1702177" cy="1535418"/>
          </a:xfrm>
        </p:spPr>
        <p:txBody>
          <a:bodyPr anchor="t"/>
          <a:lstStyle>
            <a:lvl1pPr marL="0" indent="0">
              <a:buNone/>
              <a:defRPr sz="883"/>
            </a:lvl1pPr>
            <a:lvl2pPr marL="126096" indent="0">
              <a:buNone/>
              <a:defRPr sz="772"/>
            </a:lvl2pPr>
            <a:lvl3pPr marL="252192" indent="0">
              <a:buNone/>
              <a:defRPr sz="662"/>
            </a:lvl3pPr>
            <a:lvl4pPr marL="378287" indent="0">
              <a:buNone/>
              <a:defRPr sz="552"/>
            </a:lvl4pPr>
            <a:lvl5pPr marL="504383" indent="0">
              <a:buNone/>
              <a:defRPr sz="552"/>
            </a:lvl5pPr>
            <a:lvl6pPr marL="630479" indent="0">
              <a:buNone/>
              <a:defRPr sz="552"/>
            </a:lvl6pPr>
            <a:lvl7pPr marL="756575" indent="0">
              <a:buNone/>
              <a:defRPr sz="552"/>
            </a:lvl7pPr>
            <a:lvl8pPr marL="882670" indent="0">
              <a:buNone/>
              <a:defRPr sz="552"/>
            </a:lvl8pPr>
            <a:lvl9pPr marL="1008766" indent="0">
              <a:buNone/>
              <a:defRPr sz="55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98" y="648176"/>
            <a:ext cx="1084437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6096" indent="0">
              <a:buNone/>
              <a:defRPr sz="386"/>
            </a:lvl2pPr>
            <a:lvl3pPr marL="252192" indent="0">
              <a:buNone/>
              <a:defRPr sz="331"/>
            </a:lvl3pPr>
            <a:lvl4pPr marL="378287" indent="0">
              <a:buNone/>
              <a:defRPr sz="276"/>
            </a:lvl4pPr>
            <a:lvl5pPr marL="504383" indent="0">
              <a:buNone/>
              <a:defRPr sz="276"/>
            </a:lvl5pPr>
            <a:lvl6pPr marL="630479" indent="0">
              <a:buNone/>
              <a:defRPr sz="276"/>
            </a:lvl6pPr>
            <a:lvl7pPr marL="756575" indent="0">
              <a:buNone/>
              <a:defRPr sz="276"/>
            </a:lvl7pPr>
            <a:lvl8pPr marL="882670" indent="0">
              <a:buNone/>
              <a:defRPr sz="276"/>
            </a:lvl8pPr>
            <a:lvl9pPr marL="1008766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160" y="115031"/>
            <a:ext cx="290000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60" y="575157"/>
            <a:ext cx="290000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160" y="2002545"/>
            <a:ext cx="75652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9CEC-6FB6-7240-BD9A-2262D764AA9F}" type="datetimeFigureOut">
              <a:rPr lang="en-US" smtClean="0"/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770" y="2002545"/>
            <a:ext cx="113478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4642" y="2002545"/>
            <a:ext cx="75652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52192" rtl="0" eaLnBrk="1" latinLnBrk="0" hangingPunct="1">
        <a:lnSpc>
          <a:spcPct val="90000"/>
        </a:lnSpc>
        <a:spcBef>
          <a:spcPct val="0"/>
        </a:spcBef>
        <a:buNone/>
        <a:defRPr sz="12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48" indent="-63048" algn="l" defTabSz="252192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2" kern="1200">
          <a:solidFill>
            <a:schemeClr val="tx1"/>
          </a:solidFill>
          <a:latin typeface="+mn-lt"/>
          <a:ea typeface="+mn-ea"/>
          <a:cs typeface="+mn-cs"/>
        </a:defRPr>
      </a:lvl1pPr>
      <a:lvl2pPr marL="189144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2pPr>
      <a:lvl3pPr marL="315239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41335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7431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3527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9622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5718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1814" indent="-63048" algn="l" defTabSz="252192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6096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2192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8287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4383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30479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6575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2670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8766" algn="l" defTabSz="252192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ord 56"/>
          <p:cNvSpPr/>
          <p:nvPr/>
        </p:nvSpPr>
        <p:spPr>
          <a:xfrm>
            <a:off x="920959" y="770064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8" name="Chord 57"/>
          <p:cNvSpPr/>
          <p:nvPr/>
        </p:nvSpPr>
        <p:spPr>
          <a:xfrm>
            <a:off x="920959" y="1124355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9" name="Chord 58"/>
          <p:cNvSpPr/>
          <p:nvPr/>
        </p:nvSpPr>
        <p:spPr>
          <a:xfrm>
            <a:off x="920959" y="1478646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Chord 59"/>
          <p:cNvSpPr/>
          <p:nvPr/>
        </p:nvSpPr>
        <p:spPr>
          <a:xfrm>
            <a:off x="920959" y="1832937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24</a:t>
            </a:r>
            <a:r>
              <a:rPr lang="en-US" sz="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/31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881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48815" y="1124355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881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81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4887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84887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4887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4887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12743" y="770064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12743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12743" y="1478646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2743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71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6671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76671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76671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Diamond 76"/>
          <p:cNvSpPr/>
          <p:nvPr/>
        </p:nvSpPr>
        <p:spPr>
          <a:xfrm>
            <a:off x="2740599" y="770064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2740599" y="1124355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15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2740599" y="1478646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22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0599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Chord 80"/>
          <p:cNvSpPr/>
          <p:nvPr/>
        </p:nvSpPr>
        <p:spPr>
          <a:xfrm>
            <a:off x="920959" y="415773"/>
            <a:ext cx="288000" cy="288000"/>
          </a:xfrm>
          <a:prstGeom prst="chord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48815" y="415773"/>
            <a:ext cx="288000" cy="288000"/>
          </a:xfrm>
          <a:prstGeom prst="ellipse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4887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2743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76671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2740599" y="415773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04525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452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4525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452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0452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4881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火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887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2743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水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6671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木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059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金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95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日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0452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土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809" y="-40335"/>
            <a:ext cx="2885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20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809" y="498217"/>
            <a:ext cx="733453" cy="831693"/>
            <a:chOff x="3929176" y="1486996"/>
            <a:chExt cx="733453" cy="8316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9176" y="1486996"/>
              <a:ext cx="733453" cy="123111"/>
              <a:chOff x="3929176" y="1541783"/>
              <a:chExt cx="733453" cy="123111"/>
            </a:xfrm>
          </p:grpSpPr>
          <p:sp>
            <p:nvSpPr>
              <p:cNvPr id="108" name="Chord 107"/>
              <p:cNvSpPr>
                <a:spLocks noChangeAspect="1"/>
              </p:cNvSpPr>
              <p:nvPr/>
            </p:nvSpPr>
            <p:spPr>
              <a:xfrm>
                <a:off x="3929176" y="1541783"/>
                <a:ext cx="108000" cy="108000"/>
              </a:xfrm>
              <a:prstGeom prst="chor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76965" y="1541783"/>
                <a:ext cx="585664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焼き上がり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29176" y="1841287"/>
              <a:ext cx="425677" cy="123111"/>
              <a:chOff x="3929176" y="1835117"/>
              <a:chExt cx="425677" cy="123111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3929176" y="1835117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76965" y="1835117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発送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929176" y="2195578"/>
              <a:ext cx="425677" cy="123111"/>
              <a:chOff x="3929176" y="2121113"/>
              <a:chExt cx="425677" cy="123111"/>
            </a:xfrm>
          </p:grpSpPr>
          <p:sp>
            <p:nvSpPr>
              <p:cNvPr id="104" name="Diamond 103"/>
              <p:cNvSpPr>
                <a:spLocks noChangeAspect="1"/>
              </p:cNvSpPr>
              <p:nvPr/>
            </p:nvSpPr>
            <p:spPr>
              <a:xfrm>
                <a:off x="3929176" y="2121113"/>
                <a:ext cx="108000" cy="108000"/>
              </a:xfrm>
              <a:prstGeom prst="diamon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076965" y="2121113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出店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ord 56"/>
          <p:cNvSpPr/>
          <p:nvPr/>
        </p:nvSpPr>
        <p:spPr>
          <a:xfrm>
            <a:off x="920959" y="770064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8" name="Chord 57"/>
          <p:cNvSpPr/>
          <p:nvPr/>
        </p:nvSpPr>
        <p:spPr>
          <a:xfrm>
            <a:off x="920959" y="1124355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9" name="Chord 58"/>
          <p:cNvSpPr/>
          <p:nvPr/>
        </p:nvSpPr>
        <p:spPr>
          <a:xfrm>
            <a:off x="920959" y="1478646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Chord 59"/>
          <p:cNvSpPr/>
          <p:nvPr/>
        </p:nvSpPr>
        <p:spPr>
          <a:xfrm>
            <a:off x="920959" y="1832937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881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48815" y="1124355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881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81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4887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84887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4887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4887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12743" y="770064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12743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12743" y="1478646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2743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71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6671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76671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76671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Diamond 76"/>
          <p:cNvSpPr/>
          <p:nvPr/>
        </p:nvSpPr>
        <p:spPr>
          <a:xfrm>
            <a:off x="2740599" y="770064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2740599" y="1124355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19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2740599" y="1478646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26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0599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Chord 80"/>
          <p:cNvSpPr/>
          <p:nvPr/>
        </p:nvSpPr>
        <p:spPr>
          <a:xfrm>
            <a:off x="920959" y="415773"/>
            <a:ext cx="288000" cy="288000"/>
          </a:xfrm>
          <a:prstGeom prst="chord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48815" y="415773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4887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2743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76671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2740599" y="415773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04525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452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4525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452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0452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4881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火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887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2743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水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6671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木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059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金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95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日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0452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土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809" y="-40335"/>
            <a:ext cx="2885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ja-JP" sz="240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20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809" y="498217"/>
            <a:ext cx="733453" cy="831693"/>
            <a:chOff x="3929176" y="1486996"/>
            <a:chExt cx="733453" cy="8316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9176" y="1486996"/>
              <a:ext cx="733453" cy="123111"/>
              <a:chOff x="3929176" y="1541783"/>
              <a:chExt cx="733453" cy="123111"/>
            </a:xfrm>
          </p:grpSpPr>
          <p:sp>
            <p:nvSpPr>
              <p:cNvPr id="108" name="Chord 107"/>
              <p:cNvSpPr>
                <a:spLocks noChangeAspect="1"/>
              </p:cNvSpPr>
              <p:nvPr/>
            </p:nvSpPr>
            <p:spPr>
              <a:xfrm>
                <a:off x="3929176" y="1541783"/>
                <a:ext cx="108000" cy="108000"/>
              </a:xfrm>
              <a:prstGeom prst="chor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76965" y="1541783"/>
                <a:ext cx="585664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焼き上がり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29176" y="1841287"/>
              <a:ext cx="425677" cy="123111"/>
              <a:chOff x="3929176" y="1835117"/>
              <a:chExt cx="425677" cy="123111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3929176" y="1835117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76965" y="1835117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発送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929176" y="2195578"/>
              <a:ext cx="425677" cy="123111"/>
              <a:chOff x="3929176" y="2121113"/>
              <a:chExt cx="425677" cy="123111"/>
            </a:xfrm>
          </p:grpSpPr>
          <p:sp>
            <p:nvSpPr>
              <p:cNvPr id="104" name="Diamond 103"/>
              <p:cNvSpPr>
                <a:spLocks noChangeAspect="1"/>
              </p:cNvSpPr>
              <p:nvPr/>
            </p:nvSpPr>
            <p:spPr>
              <a:xfrm>
                <a:off x="3929176" y="2121113"/>
                <a:ext cx="108000" cy="108000"/>
              </a:xfrm>
              <a:prstGeom prst="diamon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076965" y="2121113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出店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5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ord 56"/>
          <p:cNvSpPr/>
          <p:nvPr/>
        </p:nvSpPr>
        <p:spPr>
          <a:xfrm>
            <a:off x="920959" y="770064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8" name="Chord 57"/>
          <p:cNvSpPr/>
          <p:nvPr/>
        </p:nvSpPr>
        <p:spPr>
          <a:xfrm>
            <a:off x="920959" y="1124355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9" name="Chord 58"/>
          <p:cNvSpPr/>
          <p:nvPr/>
        </p:nvSpPr>
        <p:spPr>
          <a:xfrm>
            <a:off x="920959" y="1478646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Chord 59"/>
          <p:cNvSpPr/>
          <p:nvPr/>
        </p:nvSpPr>
        <p:spPr>
          <a:xfrm>
            <a:off x="920959" y="1832937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881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48815" y="1124355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881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81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4887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84887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4887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4887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12743" y="770064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12743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12743" y="1478646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2743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71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6671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76671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76671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Diamond 76"/>
          <p:cNvSpPr/>
          <p:nvPr/>
        </p:nvSpPr>
        <p:spPr>
          <a:xfrm>
            <a:off x="2740599" y="770064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2740599" y="1124355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18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2740599" y="1478646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25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0599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Chord 80"/>
          <p:cNvSpPr/>
          <p:nvPr/>
        </p:nvSpPr>
        <p:spPr>
          <a:xfrm>
            <a:off x="920959" y="415773"/>
            <a:ext cx="288000" cy="288000"/>
          </a:xfrm>
          <a:prstGeom prst="chord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48815" y="415773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4887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2743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76671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2740599" y="415773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04525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452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4525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452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0452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4881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火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887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2743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水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6671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木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059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金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95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日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0452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土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809" y="-40335"/>
            <a:ext cx="2885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ja-JP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20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809" y="498217"/>
            <a:ext cx="733453" cy="831693"/>
            <a:chOff x="3929176" y="1486996"/>
            <a:chExt cx="733453" cy="8316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9176" y="1486996"/>
              <a:ext cx="733453" cy="123111"/>
              <a:chOff x="3929176" y="1541783"/>
              <a:chExt cx="733453" cy="123111"/>
            </a:xfrm>
          </p:grpSpPr>
          <p:sp>
            <p:nvSpPr>
              <p:cNvPr id="108" name="Chord 107"/>
              <p:cNvSpPr>
                <a:spLocks noChangeAspect="1"/>
              </p:cNvSpPr>
              <p:nvPr/>
            </p:nvSpPr>
            <p:spPr>
              <a:xfrm>
                <a:off x="3929176" y="1541783"/>
                <a:ext cx="108000" cy="108000"/>
              </a:xfrm>
              <a:prstGeom prst="chor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76965" y="1541783"/>
                <a:ext cx="585664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焼き上がり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29176" y="1841287"/>
              <a:ext cx="425677" cy="123111"/>
              <a:chOff x="3929176" y="1835117"/>
              <a:chExt cx="425677" cy="123111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3929176" y="1835117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76965" y="1835117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発送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929176" y="2195578"/>
              <a:ext cx="425677" cy="123111"/>
              <a:chOff x="3929176" y="2121113"/>
              <a:chExt cx="425677" cy="123111"/>
            </a:xfrm>
          </p:grpSpPr>
          <p:sp>
            <p:nvSpPr>
              <p:cNvPr id="104" name="Diamond 103"/>
              <p:cNvSpPr>
                <a:spLocks noChangeAspect="1"/>
              </p:cNvSpPr>
              <p:nvPr/>
            </p:nvSpPr>
            <p:spPr>
              <a:xfrm>
                <a:off x="3929176" y="2121113"/>
                <a:ext cx="108000" cy="108000"/>
              </a:xfrm>
              <a:prstGeom prst="diamon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076965" y="2121113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出店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hord 56"/>
          <p:cNvSpPr/>
          <p:nvPr/>
        </p:nvSpPr>
        <p:spPr>
          <a:xfrm>
            <a:off x="920959" y="770064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" name="Chord 57"/>
          <p:cNvSpPr/>
          <p:nvPr/>
        </p:nvSpPr>
        <p:spPr>
          <a:xfrm>
            <a:off x="920959" y="1124355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9" name="Chord 58"/>
          <p:cNvSpPr/>
          <p:nvPr/>
        </p:nvSpPr>
        <p:spPr>
          <a:xfrm>
            <a:off x="920959" y="1478646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Chord 59"/>
          <p:cNvSpPr/>
          <p:nvPr/>
        </p:nvSpPr>
        <p:spPr>
          <a:xfrm>
            <a:off x="920959" y="1832937"/>
            <a:ext cx="288000" cy="288000"/>
          </a:xfrm>
          <a:prstGeom prst="chor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881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48815" y="1124355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881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81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84887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84887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84887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4887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25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12743" y="770064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12743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012743" y="1478646"/>
            <a:ext cx="288000" cy="288000"/>
          </a:xfrm>
          <a:prstGeom prst="ellipse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12743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76671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7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76671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14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76671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76671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Diamond 76"/>
          <p:cNvSpPr/>
          <p:nvPr/>
        </p:nvSpPr>
        <p:spPr>
          <a:xfrm>
            <a:off x="2740599" y="770064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8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2740599" y="1124355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15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2740599" y="1478646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22</a:t>
            </a:r>
            <a:endParaRPr lang="en-US" sz="1200" b="1" dirty="0" smtClean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40599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Chord 80"/>
          <p:cNvSpPr/>
          <p:nvPr/>
        </p:nvSpPr>
        <p:spPr>
          <a:xfrm>
            <a:off x="920959" y="415773"/>
            <a:ext cx="288000" cy="288000"/>
          </a:xfrm>
          <a:prstGeom prst="chord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48815" y="415773"/>
            <a:ext cx="288000" cy="288000"/>
          </a:xfrm>
          <a:prstGeom prst="ellipse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4887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12743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376671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2740599" y="415773"/>
            <a:ext cx="288000" cy="288000"/>
          </a:xfrm>
          <a:prstGeom prst="diamond">
            <a:avLst/>
          </a:prstGeom>
          <a:noFill/>
          <a:ln w="15875">
            <a:solidFill>
              <a:srgbClr val="8B4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04525" y="415773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4525" y="770064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9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4525" y="1124355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16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04525" y="1478646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23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04525" y="1832937"/>
            <a:ext cx="288000" cy="288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30</a:t>
            </a:r>
            <a:endParaRPr 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4881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火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84887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12743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水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76671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木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4059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金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20959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日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104525" y="61482"/>
            <a:ext cx="2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土</a:t>
            </a:r>
            <a:endParaRPr lang="en-US" sz="105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809" y="-40335"/>
            <a:ext cx="2885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altLang="ja-JP" sz="240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1050" dirty="0" smtClean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rPr>
              <a:t>月</a:t>
            </a:r>
            <a:endParaRPr lang="en-US" sz="1200" dirty="0">
              <a:solidFill>
                <a:srgbClr val="404040"/>
              </a:solidFill>
              <a:latin typeface="Times New Roman" panose="02020603050405020304" pitchFamily="18" charset="0"/>
              <a:ea typeface="HGS明朝B" panose="020208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809" y="498217"/>
            <a:ext cx="733453" cy="831693"/>
            <a:chOff x="3929176" y="1486996"/>
            <a:chExt cx="733453" cy="831693"/>
          </a:xfrm>
        </p:grpSpPr>
        <p:grpSp>
          <p:nvGrpSpPr>
            <p:cNvPr id="101" name="Group 100"/>
            <p:cNvGrpSpPr/>
            <p:nvPr/>
          </p:nvGrpSpPr>
          <p:grpSpPr>
            <a:xfrm>
              <a:off x="3929176" y="1486996"/>
              <a:ext cx="733453" cy="123111"/>
              <a:chOff x="3929176" y="1541783"/>
              <a:chExt cx="733453" cy="123111"/>
            </a:xfrm>
          </p:grpSpPr>
          <p:sp>
            <p:nvSpPr>
              <p:cNvPr id="108" name="Chord 107"/>
              <p:cNvSpPr>
                <a:spLocks noChangeAspect="1"/>
              </p:cNvSpPr>
              <p:nvPr/>
            </p:nvSpPr>
            <p:spPr>
              <a:xfrm>
                <a:off x="3929176" y="1541783"/>
                <a:ext cx="108000" cy="108000"/>
              </a:xfrm>
              <a:prstGeom prst="chor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076965" y="1541783"/>
                <a:ext cx="585664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焼き上がり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29176" y="1841287"/>
              <a:ext cx="425677" cy="123111"/>
              <a:chOff x="3929176" y="1835117"/>
              <a:chExt cx="425677" cy="123111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3929176" y="1835117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076965" y="1835117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発送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3929176" y="2195578"/>
              <a:ext cx="425677" cy="123111"/>
              <a:chOff x="3929176" y="2121113"/>
              <a:chExt cx="425677" cy="123111"/>
            </a:xfrm>
          </p:grpSpPr>
          <p:sp>
            <p:nvSpPr>
              <p:cNvPr id="104" name="Diamond 103"/>
              <p:cNvSpPr>
                <a:spLocks noChangeAspect="1"/>
              </p:cNvSpPr>
              <p:nvPr/>
            </p:nvSpPr>
            <p:spPr>
              <a:xfrm>
                <a:off x="3929176" y="2121113"/>
                <a:ext cx="108000" cy="108000"/>
              </a:xfrm>
              <a:prstGeom prst="diamond">
                <a:avLst/>
              </a:prstGeom>
              <a:noFill/>
              <a:ln>
                <a:solidFill>
                  <a:srgbClr val="8B45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076965" y="2121113"/>
                <a:ext cx="277888" cy="123111"/>
              </a:xfrm>
              <a:prstGeom prst="rect">
                <a:avLst/>
              </a:prstGeom>
              <a:noFill/>
            </p:spPr>
            <p:txBody>
              <a:bodyPr wrap="none" lIns="72000" tIns="0" rIns="0" bIns="0" rtlCol="0">
                <a:spAutoFit/>
              </a:bodyPr>
              <a:lstStyle/>
              <a:p>
                <a:r>
                  <a:rPr lang="ja-JP" alt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rPr>
                  <a:t>出店</a:t>
                </a:r>
                <a:endParaRPr lang="en-US" sz="80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8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168</Words>
  <Application>Microsoft Macintosh PowerPoint</Application>
  <PresentationFormat>Custom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HGS明朝B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Naoki Tonegawa</dc:creator>
  <cp:lastModifiedBy>Naoki Tonegawa</cp:lastModifiedBy>
  <cp:revision>5</cp:revision>
  <dcterms:created xsi:type="dcterms:W3CDTF">2015-12-29T18:03:59Z</dcterms:created>
  <dcterms:modified xsi:type="dcterms:W3CDTF">2016-01-13T15:09:38Z</dcterms:modified>
</cp:coreProperties>
</file>