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B075874-4CFA-4296-92FD-30AFCB9E3325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BF29F29-1767-4E26-AADB-A28ACA0209D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err="1" smtClean="0"/>
              <a:t>Naziv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projekta</a:t>
            </a:r>
            <a:r>
              <a:rPr lang="en-US" sz="3600" b="1" i="1" dirty="0" smtClean="0"/>
              <a:t> 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i="1" dirty="0" err="1" smtClean="0">
                <a:solidFill>
                  <a:srgbClr val="FF0000"/>
                </a:solidFill>
              </a:rPr>
              <a:t>Detekcija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pokreta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kori</a:t>
            </a:r>
            <a:r>
              <a:rPr lang="sr-Latn-RS" sz="3600" b="1" i="1" dirty="0" smtClean="0">
                <a:solidFill>
                  <a:srgbClr val="FF0000"/>
                </a:solidFill>
              </a:rPr>
              <a:t>šćenjem senzora na smartphone - u</a:t>
            </a:r>
            <a:endParaRPr lang="en-GB" sz="36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5157192"/>
            <a:ext cx="3456384" cy="1656184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Ime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rgbClr val="FF0000"/>
                </a:solidFill>
              </a:rPr>
              <a:t>Nikola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Prezime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dirty="0" err="1" smtClean="0">
                <a:solidFill>
                  <a:srgbClr val="FF0000"/>
                </a:solidFill>
              </a:rPr>
              <a:t>Kerkez</a:t>
            </a:r>
            <a:endParaRPr lang="en-US" sz="1800" dirty="0" smtClean="0">
              <a:solidFill>
                <a:srgbClr val="FF0000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Naziv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predmeta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rgbClr val="FF0000"/>
                </a:solidFill>
              </a:rPr>
              <a:t>Soft Computing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Broj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indeksa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rgbClr val="FF0000"/>
                </a:solidFill>
              </a:rPr>
              <a:t>RA 144/ 2012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7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7772400" cy="648072"/>
          </a:xfrm>
        </p:spPr>
        <p:txBody>
          <a:bodyPr>
            <a:normAutofit/>
          </a:bodyPr>
          <a:lstStyle/>
          <a:p>
            <a:pPr algn="l"/>
            <a:r>
              <a:rPr lang="sr-Latn-RS" sz="2400" b="1" i="1" dirty="0" smtClean="0"/>
              <a:t>O samom projektu :</a:t>
            </a:r>
            <a:endParaRPr lang="en-GB" sz="24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7304856" cy="532859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GB" sz="2000" b="1" i="1" dirty="0" err="1" smtClean="0">
                <a:solidFill>
                  <a:schemeClr val="tx1"/>
                </a:solidFill>
              </a:rPr>
              <a:t>Alati</a:t>
            </a:r>
            <a:r>
              <a:rPr lang="en-GB" sz="2000" b="1" i="1" dirty="0" smtClean="0">
                <a:solidFill>
                  <a:schemeClr val="tx1"/>
                </a:solidFill>
              </a:rPr>
              <a:t> </a:t>
            </a:r>
            <a:r>
              <a:rPr lang="en-GB" sz="2000" b="1" i="1" dirty="0" err="1" smtClean="0">
                <a:solidFill>
                  <a:schemeClr val="tx1"/>
                </a:solidFill>
              </a:rPr>
              <a:t>neophodni</a:t>
            </a:r>
            <a:r>
              <a:rPr lang="en-GB" sz="2000" b="1" i="1" dirty="0" smtClean="0">
                <a:solidFill>
                  <a:schemeClr val="tx1"/>
                </a:solidFill>
              </a:rPr>
              <a:t> </a:t>
            </a:r>
            <a:r>
              <a:rPr lang="en-GB" sz="2000" b="1" i="1" dirty="0" err="1" smtClean="0">
                <a:solidFill>
                  <a:schemeClr val="tx1"/>
                </a:solidFill>
              </a:rPr>
              <a:t>za</a:t>
            </a:r>
            <a:r>
              <a:rPr lang="en-GB" sz="2000" b="1" i="1" dirty="0" smtClean="0">
                <a:solidFill>
                  <a:schemeClr val="tx1"/>
                </a:solidFill>
              </a:rPr>
              <a:t> </a:t>
            </a:r>
            <a:r>
              <a:rPr lang="en-GB" sz="2000" b="1" i="1" dirty="0" err="1" smtClean="0">
                <a:solidFill>
                  <a:schemeClr val="tx1"/>
                </a:solidFill>
              </a:rPr>
              <a:t>implementaciju</a:t>
            </a:r>
            <a:r>
              <a:rPr lang="en-GB" sz="2000" b="1" i="1" dirty="0" smtClean="0">
                <a:solidFill>
                  <a:schemeClr val="tx1"/>
                </a:solidFill>
              </a:rPr>
              <a:t> </a:t>
            </a:r>
            <a:r>
              <a:rPr lang="en-GB" sz="2000" b="1" i="1" dirty="0" err="1" smtClean="0">
                <a:solidFill>
                  <a:schemeClr val="tx1"/>
                </a:solidFill>
              </a:rPr>
              <a:t>projekta</a:t>
            </a:r>
            <a:r>
              <a:rPr lang="en-GB" sz="2000" b="1" i="1" dirty="0" smtClean="0">
                <a:solidFill>
                  <a:schemeClr val="tx1"/>
                </a:solidFill>
              </a:rPr>
              <a:t> </a:t>
            </a:r>
            <a:r>
              <a:rPr lang="sr-Latn-RS" sz="2000" b="1" i="1" dirty="0" smtClean="0">
                <a:solidFill>
                  <a:schemeClr val="tx1"/>
                </a:solidFill>
              </a:rPr>
              <a:t>:</a:t>
            </a:r>
            <a:endParaRPr lang="en-GB" sz="2000" b="1" i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1800" dirty="0" smtClean="0">
                <a:solidFill>
                  <a:schemeClr val="tx1"/>
                </a:solidFill>
              </a:rPr>
              <a:t>Eclipse ( </a:t>
            </a:r>
            <a:r>
              <a:rPr lang="en-GB" sz="1800" dirty="0" err="1" smtClean="0">
                <a:solidFill>
                  <a:schemeClr val="tx1"/>
                </a:solidFill>
              </a:rPr>
              <a:t>razvojno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</a:rPr>
              <a:t>okru</a:t>
            </a:r>
            <a:r>
              <a:rPr lang="sr-Latn-RS" sz="1800" dirty="0" smtClean="0">
                <a:solidFill>
                  <a:schemeClr val="tx1"/>
                </a:solidFill>
              </a:rPr>
              <a:t>ženje)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Java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Android plugin for Eclipse</a:t>
            </a:r>
          </a:p>
          <a:p>
            <a:pPr algn="l"/>
            <a:endParaRPr lang="sr-Latn-RS" sz="1800" dirty="0">
              <a:solidFill>
                <a:schemeClr val="tx1"/>
              </a:solidFill>
            </a:endParaRPr>
          </a:p>
          <a:p>
            <a:pPr algn="l"/>
            <a:endParaRPr lang="sr-Latn-R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sr-Latn-RS" sz="2000" b="1" i="1" dirty="0" smtClean="0">
                <a:solidFill>
                  <a:schemeClr val="tx1"/>
                </a:solidFill>
              </a:rPr>
              <a:t>Motivacija :</a:t>
            </a:r>
          </a:p>
          <a:p>
            <a:pPr marL="342900" indent="-3429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Upoznavanje sa Android operativnim sistem i implementacija takve vrste aplikacija</a:t>
            </a:r>
          </a:p>
          <a:p>
            <a:pPr marL="342900" indent="-3429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Stvaranje interakcije, odnosno zavisnosti između fizičkog pokreta i konkretnog zadatka koje se izvršava na smartphone – u</a:t>
            </a:r>
          </a:p>
          <a:p>
            <a:pPr marL="342900" indent="-3429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Sticanje novog iskustva i snalaženje u novom izazovu</a:t>
            </a:r>
          </a:p>
          <a:p>
            <a:pPr marL="342900" indent="-3429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Omogućavanje korisnicima ove aplikacije zabavniji, ali i jednostavniji način izvršavanja pojedinih naredbi</a:t>
            </a:r>
          </a:p>
          <a:p>
            <a:pPr marL="342900" indent="-3429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Rad sa senzorima</a:t>
            </a:r>
          </a:p>
          <a:p>
            <a:pPr marL="342900" indent="-342900" algn="l">
              <a:buFont typeface="+mj-lt"/>
              <a:buAutoNum type="arabicPeriod"/>
            </a:pP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4391025" cy="577850"/>
          </a:xfrm>
        </p:spPr>
        <p:txBody>
          <a:bodyPr>
            <a:normAutofit/>
          </a:bodyPr>
          <a:lstStyle/>
          <a:p>
            <a:pPr algn="l"/>
            <a:r>
              <a:rPr lang="sr-Latn-RS" sz="2400" b="1" i="1" dirty="0" smtClean="0"/>
              <a:t>O samom projektu :</a:t>
            </a:r>
            <a:endParaRPr lang="en-GB" sz="24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5373216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sr-Latn-RS" sz="2000" b="1" i="1" dirty="0" smtClean="0">
                <a:solidFill>
                  <a:schemeClr val="tx1"/>
                </a:solidFill>
              </a:rPr>
              <a:t>Slična rešenja u domenu ovog problema koja su takodje bila jedan vid motivacije : </a:t>
            </a:r>
          </a:p>
          <a:p>
            <a:pPr algn="l"/>
            <a:endParaRPr lang="sr-Latn-RS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Upravljanje kursorom miša na računaru korišćenjem android telefona, što je velika prednost u odnosu na miševe koji nisu bežični</a:t>
            </a:r>
          </a:p>
          <a:p>
            <a:pPr marL="342900" indent="-342900" algn="l">
              <a:buFont typeface="+mj-lt"/>
              <a:buAutoNum type="arabicPeriod"/>
            </a:pPr>
            <a:endParaRPr lang="sr-Latn-RS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Aplikacije zasnovane na </a:t>
            </a:r>
            <a:r>
              <a:rPr lang="sr-Latn-RS" sz="1800" b="1" i="1" dirty="0" smtClean="0">
                <a:solidFill>
                  <a:srgbClr val="FF0000"/>
                </a:solidFill>
              </a:rPr>
              <a:t>shake</a:t>
            </a:r>
            <a:r>
              <a:rPr lang="sr-Latn-RS" sz="1800" dirty="0" smtClean="0">
                <a:solidFill>
                  <a:schemeClr val="tx1"/>
                </a:solidFill>
              </a:rPr>
              <a:t> – pokretu, u današnje vreme dosta </a:t>
            </a:r>
            <a:r>
              <a:rPr lang="sr-Latn-RS" sz="1800" dirty="0" smtClean="0">
                <a:solidFill>
                  <a:schemeClr val="tx1"/>
                </a:solidFill>
              </a:rPr>
              <a:t>popularne</a:t>
            </a:r>
          </a:p>
          <a:p>
            <a:pPr marL="342900" indent="-342900" algn="l">
              <a:buFont typeface="+mj-lt"/>
              <a:buAutoNum type="arabicPeriod"/>
            </a:pPr>
            <a:endParaRPr lang="sr-Latn-RS" sz="1800" dirty="0"/>
          </a:p>
          <a:p>
            <a:pPr algn="l"/>
            <a:r>
              <a:rPr lang="sr-Latn-RS" sz="1800" dirty="0"/>
              <a:t>https://play.google.com/store/apps/details?id=com.adl.appshaker&amp;hl=en</a:t>
            </a:r>
            <a:endParaRPr lang="sr-Latn-RS" sz="1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47739"/>
            <a:ext cx="1944216" cy="199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04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7504" y="116633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sr-Latn-RS" sz="2400" b="1" i="1" dirty="0" smtClean="0"/>
              <a:t>O samom projektu :</a:t>
            </a:r>
            <a:endParaRPr lang="en-GB" sz="24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208912" cy="504056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sr-Latn-RS" sz="2000" b="1" i="1" dirty="0" smtClean="0">
                <a:solidFill>
                  <a:schemeClr val="tx1"/>
                </a:solidFill>
              </a:rPr>
              <a:t>Konkretan zadatak aplikacije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Osnovni zadatak aplikacije je omogućavanje korisniku android telefona da pristupi kameri i galeriju na jedan drugi način, koji se razlikuje od standardnog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Način na koji korisnik pristupa kameri odnosno galeriji je fizički pokret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Početna zamisao je da to bude kružni pokret, odnosno dva pokreta, odnosno jedan za svaki zadatak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U pitanju su kružni pokreti, koji se samo razlikuju u smeru izvršavanja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Kružnim pokretom u smeru kazaljke na satu korisniku će biti omogućen pristup kameri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Kružnim pokretom u smeru suprotnom od smera kazaljke na satu korisniku će biti</a:t>
            </a:r>
            <a:r>
              <a:rPr lang="sr-Latn-RS" sz="1800" dirty="0">
                <a:solidFill>
                  <a:schemeClr val="tx1"/>
                </a:solidFill>
              </a:rPr>
              <a:t> </a:t>
            </a:r>
            <a:r>
              <a:rPr lang="sr-Latn-RS" sz="1800" dirty="0" smtClean="0">
                <a:solidFill>
                  <a:schemeClr val="tx1"/>
                </a:solidFill>
              </a:rPr>
              <a:t>omogućen pristup galeriji</a:t>
            </a:r>
          </a:p>
        </p:txBody>
      </p:sp>
    </p:spTree>
    <p:extLst>
      <p:ext uri="{BB962C8B-B14F-4D97-AF65-F5344CB8AC3E}">
        <p14:creationId xmlns:p14="http://schemas.microsoft.com/office/powerpoint/2010/main" val="223474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"/>
            <a:ext cx="7772400" cy="836711"/>
          </a:xfrm>
        </p:spPr>
        <p:txBody>
          <a:bodyPr>
            <a:normAutofit/>
          </a:bodyPr>
          <a:lstStyle/>
          <a:p>
            <a:pPr algn="l"/>
            <a:r>
              <a:rPr lang="sr-Latn-RS" sz="2400" b="1" i="1" dirty="0"/>
              <a:t>O samom projektu :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7776864" cy="525658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sr-Latn-RS" sz="2000" b="1" i="1" dirty="0" smtClean="0">
                <a:solidFill>
                  <a:schemeClr val="tx1"/>
                </a:solidFill>
              </a:rPr>
              <a:t>Koraci implementacije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Analiza senzora koji su potrebni za implementaciju projekta, odnosno senzora za pokret i poziciju</a:t>
            </a:r>
          </a:p>
          <a:p>
            <a:pPr marL="457200" indent="-457200" algn="l">
              <a:buFont typeface="+mj-lt"/>
              <a:buAutoNum type="arabicPeriod"/>
            </a:pPr>
            <a:r>
              <a:rPr lang="sr-Latn-RS" sz="1800" dirty="0" smtClean="0">
                <a:solidFill>
                  <a:schemeClr val="tx1"/>
                </a:solidFill>
              </a:rPr>
              <a:t>Pristup senzoru ( </a:t>
            </a:r>
            <a:r>
              <a:rPr lang="sr-Latn-RS" sz="1800" b="1" i="1" dirty="0" smtClean="0">
                <a:solidFill>
                  <a:schemeClr val="tx1"/>
                </a:solidFill>
              </a:rPr>
              <a:t>Accelerometer</a:t>
            </a:r>
            <a:r>
              <a:rPr lang="sr-Latn-RS" sz="1800" dirty="0" smtClean="0">
                <a:solidFill>
                  <a:schemeClr val="tx1"/>
                </a:solidFill>
              </a:rPr>
              <a:t> , Gyroscope itd, u zavisnosti od onog koji nam je potreban </a:t>
            </a:r>
            <a:r>
              <a:rPr lang="sr-Latn-RS" sz="1800" dirty="0" smtClean="0">
                <a:solidFill>
                  <a:schemeClr val="tx1"/>
                </a:solidFill>
              </a:rPr>
              <a:t>)</a:t>
            </a:r>
            <a:r>
              <a:rPr lang="en-US" sz="1800" dirty="0" smtClean="0">
                <a:solidFill>
                  <a:schemeClr val="tx1"/>
                </a:solidFill>
              </a:rPr>
              <a:t>.  Accelerometer je </a:t>
            </a:r>
            <a:r>
              <a:rPr lang="en-US" sz="1800" dirty="0" err="1" smtClean="0">
                <a:solidFill>
                  <a:schemeClr val="tx1"/>
                </a:solidFill>
              </a:rPr>
              <a:t>senzor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koji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prati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poziciju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telefona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Koordinatni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ima</a:t>
            </a:r>
            <a:r>
              <a:rPr lang="en-US" sz="1800" dirty="0" smtClean="0">
                <a:solidFill>
                  <a:schemeClr val="tx1"/>
                </a:solidFill>
              </a:rPr>
              <a:t> 3 </a:t>
            </a:r>
            <a:r>
              <a:rPr lang="en-US" sz="1800" dirty="0" err="1" smtClean="0">
                <a:solidFill>
                  <a:schemeClr val="tx1"/>
                </a:solidFill>
              </a:rPr>
              <a:t>ose</a:t>
            </a:r>
            <a:r>
              <a:rPr lang="en-US" sz="1800" dirty="0" smtClean="0">
                <a:solidFill>
                  <a:schemeClr val="tx1"/>
                </a:solidFill>
              </a:rPr>
              <a:t> x, y, z, </a:t>
            </a:r>
            <a:r>
              <a:rPr lang="en-US" sz="1800" dirty="0" err="1" smtClean="0">
                <a:solidFill>
                  <a:schemeClr val="tx1"/>
                </a:solidFill>
              </a:rPr>
              <a:t>ovaj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senzor</a:t>
            </a:r>
            <a:r>
              <a:rPr lang="en-US" sz="1800" dirty="0" smtClean="0">
                <a:solidFill>
                  <a:schemeClr val="tx1"/>
                </a:solidFill>
              </a:rPr>
              <a:t> je </a:t>
            </a:r>
            <a:r>
              <a:rPr lang="en-US" sz="1800" dirty="0" err="1" smtClean="0">
                <a:solidFill>
                  <a:schemeClr val="tx1"/>
                </a:solidFill>
              </a:rPr>
              <a:t>osnova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za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pra</a:t>
            </a:r>
            <a:r>
              <a:rPr lang="sr-Latn-RS" sz="1800" dirty="0" smtClean="0">
                <a:solidFill>
                  <a:schemeClr val="tx1"/>
                </a:solidFill>
              </a:rPr>
              <a:t>ćenje promene pozicije telefona jer u svakom trenutku ima informacije o njegovoj poziciji u koordinatnom sistemu. Gyroscope služi za registrovanje rotacije telefona. Njega i ostali senzore ćemo koristiti po potrebi.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sr-Latn-R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GB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33056"/>
            <a:ext cx="4536504" cy="245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1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7772400" cy="720079"/>
          </a:xfrm>
        </p:spPr>
        <p:txBody>
          <a:bodyPr>
            <a:normAutofit/>
          </a:bodyPr>
          <a:lstStyle/>
          <a:p>
            <a:pPr algn="l"/>
            <a:r>
              <a:rPr lang="sr-Latn-RS" sz="2400" b="1" i="1" dirty="0"/>
              <a:t>O samom projektu :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3" y="894866"/>
            <a:ext cx="8312144" cy="568863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sr-Latn-RS" sz="2000" b="1" i="1" dirty="0" smtClean="0">
                <a:solidFill>
                  <a:schemeClr val="tx1"/>
                </a:solidFill>
              </a:rPr>
              <a:t>Koraci implementacije</a:t>
            </a:r>
          </a:p>
          <a:p>
            <a:pPr algn="l"/>
            <a:r>
              <a:rPr lang="sr-Latn-RS" sz="1800" dirty="0" smtClean="0">
                <a:solidFill>
                  <a:schemeClr val="tx1"/>
                </a:solidFill>
              </a:rPr>
              <a:t>3.       Implementacija </a:t>
            </a:r>
            <a:r>
              <a:rPr lang="sr-Latn-RS" sz="1800" dirty="0">
                <a:solidFill>
                  <a:schemeClr val="tx1"/>
                </a:solidFill>
              </a:rPr>
              <a:t>SensorEventListenera za taj senzor, obrada SensorEvent dogadjaja. Ovaj deo je ključan za detekciju željenog </a:t>
            </a:r>
            <a:r>
              <a:rPr lang="sr-Latn-RS" sz="1800" dirty="0" smtClean="0">
                <a:solidFill>
                  <a:schemeClr val="tx1"/>
                </a:solidFill>
              </a:rPr>
              <a:t>pokreta. Potrebno je detektovati dva različita kružna pokreta koja se razlikuju samo u smeru.</a:t>
            </a:r>
          </a:p>
          <a:p>
            <a:pPr marL="457200" indent="-457200" algn="l">
              <a:buFont typeface="+mj-lt"/>
              <a:buAutoNum type="arabicPeriod"/>
            </a:pPr>
            <a:endParaRPr lang="sr-Latn-RS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sr-Latn-R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sr-Latn-RS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sr-Latn-R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sr-Latn-RS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sr-Latn-RS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sr-Latn-RS" sz="18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sr-Latn-RS" sz="1800" b="1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sr-Latn-RS" sz="1800" b="1" dirty="0" smtClean="0">
              <a:solidFill>
                <a:schemeClr val="tx1"/>
              </a:solidFill>
            </a:endParaRPr>
          </a:p>
          <a:p>
            <a:pPr algn="l"/>
            <a:r>
              <a:rPr lang="sr-Latn-RS" sz="1800" dirty="0" smtClean="0">
                <a:solidFill>
                  <a:schemeClr val="tx1"/>
                </a:solidFill>
              </a:rPr>
              <a:t>4.      Nakon </a:t>
            </a:r>
            <a:r>
              <a:rPr lang="sr-Latn-RS" sz="1800" dirty="0">
                <a:solidFill>
                  <a:schemeClr val="tx1"/>
                </a:solidFill>
              </a:rPr>
              <a:t>što su ta dva pokreta detektovan potrebno je zadati za svaki od njih poseban zadatak, odnosno </a:t>
            </a:r>
            <a:r>
              <a:rPr lang="sr-Latn-RS" sz="1800" dirty="0" smtClean="0">
                <a:solidFill>
                  <a:schemeClr val="tx1"/>
                </a:solidFill>
              </a:rPr>
              <a:t>task.</a:t>
            </a:r>
            <a:endParaRPr lang="sr-Latn-RS" sz="1800" dirty="0">
              <a:solidFill>
                <a:schemeClr val="tx1"/>
              </a:solidFill>
            </a:endParaRPr>
          </a:p>
          <a:p>
            <a:pPr algn="l"/>
            <a:r>
              <a:rPr lang="sr-Latn-RS" sz="1800" dirty="0" smtClean="0">
                <a:solidFill>
                  <a:schemeClr val="tx1"/>
                </a:solidFill>
              </a:rPr>
              <a:t>5.      U zavinosti koji je pokret registrovan potrebno je pristupiti kameri ili galeriji.</a:t>
            </a:r>
            <a:endParaRPr lang="sr-Latn-R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284"/>
            <a:ext cx="2469059" cy="217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55284"/>
            <a:ext cx="3511520" cy="202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42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sr-Latn-RS" sz="8000" b="1" i="1" dirty="0" smtClean="0">
                <a:solidFill>
                  <a:srgbClr val="FF0000"/>
                </a:solidFill>
              </a:rPr>
              <a:t>KRAJ</a:t>
            </a:r>
            <a:endParaRPr lang="en-GB" sz="80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5157192"/>
            <a:ext cx="5760640" cy="1440160"/>
          </a:xfrm>
        </p:spPr>
        <p:txBody>
          <a:bodyPr>
            <a:normAutofit/>
          </a:bodyPr>
          <a:lstStyle/>
          <a:p>
            <a:pPr algn="r"/>
            <a:r>
              <a:rPr lang="sr-Latn-RS" sz="3600" b="1" i="1" dirty="0" smtClean="0">
                <a:solidFill>
                  <a:srgbClr val="FF0000"/>
                </a:solidFill>
              </a:rPr>
              <a:t>Nikola Kerkez</a:t>
            </a:r>
          </a:p>
          <a:p>
            <a:pPr algn="r"/>
            <a:r>
              <a:rPr lang="sr-Latn-RS" sz="3600" b="1" i="1" dirty="0" smtClean="0">
                <a:solidFill>
                  <a:srgbClr val="FF0000"/>
                </a:solidFill>
              </a:rPr>
              <a:t>RA 144/2012</a:t>
            </a:r>
            <a:endParaRPr lang="en-GB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9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307</TotalTime>
  <Words>431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Naziv projekta : Detekcija pokreta korišćenjem senzora na smartphone - u</vt:lpstr>
      <vt:lpstr>O samom projektu :</vt:lpstr>
      <vt:lpstr>O samom projektu :</vt:lpstr>
      <vt:lpstr>O samom projektu :</vt:lpstr>
      <vt:lpstr>O samom projektu :</vt:lpstr>
      <vt:lpstr>O samom projektu :</vt:lpstr>
      <vt:lpstr>KRAJ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Naziv projekta : Detekcija pokreta korišćenjem senzora na smartphone - u</dc:title>
  <dc:creator>David Kerkez</dc:creator>
  <cp:lastModifiedBy>kerkez</cp:lastModifiedBy>
  <cp:revision>14</cp:revision>
  <dcterms:created xsi:type="dcterms:W3CDTF">2015-12-13T23:32:57Z</dcterms:created>
  <dcterms:modified xsi:type="dcterms:W3CDTF">2015-12-16T21:49:57Z</dcterms:modified>
</cp:coreProperties>
</file>