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4" r:id="rId2"/>
    <p:sldId id="322" r:id="rId3"/>
    <p:sldId id="305" r:id="rId4"/>
    <p:sldId id="324" r:id="rId5"/>
    <p:sldId id="327" r:id="rId6"/>
    <p:sldId id="325" r:id="rId7"/>
    <p:sldId id="319" r:id="rId8"/>
    <p:sldId id="328" r:id="rId9"/>
    <p:sldId id="307" r:id="rId10"/>
    <p:sldId id="316" r:id="rId11"/>
    <p:sldId id="310" r:id="rId12"/>
    <p:sldId id="321" r:id="rId13"/>
    <p:sldId id="314" r:id="rId14"/>
    <p:sldId id="285" r:id="rId15"/>
    <p:sldId id="264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wholeTbl>
    <a:band1H>
      <a:tcStyle>
        <a:tcBdr/>
        <a:fill>
          <a:solidFill>
            <a:srgbClr val="156082"/>
          </a:solidFill>
        </a:fill>
      </a:tcStyle>
    </a:band1H>
    <a:band2H>
      <a:tcStyle>
        <a:tcBdr/>
        <a:fill>
          <a:solidFill>
            <a:srgbClr val="156082"/>
          </a:solidFill>
        </a:fill>
      </a:tcStyle>
    </a:band2H>
    <a:band1V>
      <a:tcStyle>
        <a:tcBdr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band1V>
    <a:band2V>
      <a:tcStyle>
        <a:tcBdr/>
        <a:fill>
          <a:solidFill>
            <a:srgbClr val="156082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  <a:tblStyle styleId="{9DCAF9ED-07DC-4A11-8D7F-57B35C25682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BEBE8"/>
          </a:solidFill>
        </a:fill>
      </a:tcStyle>
    </a:band1H>
    <a:band1V>
      <a:tcStyle>
        <a:tcBdr/>
        <a:fill>
          <a:solidFill>
            <a:srgbClr val="FBEBE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97132"/>
          </a:solidFill>
        </a:fill>
      </a:tcStyle>
    </a:firstRow>
  </a:tblStyle>
  <a:tblStyle styleId="{72833802-FEF1-4C79-8D5D-14CF1EAF98D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97132"/>
          </a:solidFill>
        </a:fill>
      </a:tcStyle>
    </a:firstRow>
  </a:tblStyle>
  <a:tblStyle styleId="{10A1B5D5-9B99-4C35-A422-299274C8766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9F1E8"/>
          </a:solidFill>
        </a:fill>
      </a:tcStyle>
    </a:band1H>
    <a:band1V>
      <a:tcStyle>
        <a:tcBdr/>
        <a:fill>
          <a:solidFill>
            <a:srgbClr val="E9F1E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EA72E"/>
          </a:solidFill>
        </a:fill>
      </a:tcStyle>
    </a:firstRow>
  </a:tblStyle>
  <a:tblStyle styleId="{B301B821-A1FF-4177-AEE7-76D212191A0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AED"/>
          </a:solidFill>
        </a:fill>
      </a:tcStyle>
    </a:band1H>
    <a:band1V>
      <a:tcStyle>
        <a:tcBdr/>
        <a:fill>
          <a:solidFill>
            <a:srgbClr val="E7EAE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Row>
  </a:tblStyle>
  <a:tblStyle styleId="{BDBED569-4797-4DF1-A0F4-6AAB3CD982D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A02B93"/>
          </a:solidFill>
        </a:fill>
      </a:tcStyle>
    </a:band1H>
    <a:band1V>
      <a:tcStyle>
        <a:tcBdr/>
        <a:fill>
          <a:solidFill>
            <a:srgbClr val="A02B93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BE8"/>
          </a:solidFill>
        </a:fill>
      </a:tcStyle>
    </a:wholeTbl>
    <a:band1H>
      <a:tcStyle>
        <a:tcBdr/>
        <a:fill>
          <a:solidFill>
            <a:srgbClr val="CCD4CC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4CC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96B2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96B2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96B2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96B24"/>
          </a:solidFill>
        </a:fill>
      </a:tcStyle>
    </a:firstRow>
  </a:tblStyle>
  <a:tblStyle styleId="{E8B1032C-EA38-4F05-BA0D-38AFFFC7BED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4EA72E"/>
          </a:solidFill>
        </a:fill>
      </a:tcStyle>
    </a:band1H>
    <a:band1V>
      <a:tcStyle>
        <a:tcBdr/>
        <a:fill>
          <a:solidFill>
            <a:srgbClr val="4EA72E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FABFCF23-3B69-468F-B69F-88F6DE6A72F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0E8EE"/>
          </a:solidFill>
        </a:fill>
      </a:tcStyle>
    </a:band1H>
    <a:band1V>
      <a:tcStyle>
        <a:tcBdr/>
        <a:fill>
          <a:solidFill>
            <a:srgbClr val="F0E8EE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02B93"/>
          </a:solidFill>
        </a:fill>
      </a:tcStyle>
    </a:firstRow>
  </a:tblStyle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F0F7"/>
          </a:solidFill>
        </a:fill>
      </a:tcStyle>
    </a:wholeTbl>
    <a:band1H>
      <a:tcStyle>
        <a:tcBdr/>
        <a:fill>
          <a:solidFill>
            <a:srgbClr val="CCDF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F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F9E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F9E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F9E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F9ED5"/>
          </a:solidFill>
        </a:fill>
      </a:tcStyle>
    </a:firstRow>
  </a:tblStyle>
  <a:tblStyle styleId="{1E171933-4619-4E11-9A3F-F7608DF75F8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F0F7"/>
          </a:solidFill>
        </a:fill>
      </a:tcStyle>
    </a:band1H>
    <a:band1V>
      <a:tcStyle>
        <a:tcBdr/>
        <a:fill>
          <a:solidFill>
            <a:srgbClr val="E7F0F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F9ED5"/>
          </a:solidFill>
        </a:fill>
      </a:tcStyle>
    </a:firstRow>
  </a:tblStyle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2D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  <a:tblStyle styleId="{69012ECD-51FC-41F1-AA8D-1B2483CD663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156082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156082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8799B23B-EC83-4686-B30A-512413B5E67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196B24"/>
          </a:solidFill>
        </a:fill>
      </a:tcStyle>
    </a:band1H>
    <a:band1V>
      <a:tcStyle>
        <a:tcBdr/>
        <a:fill>
          <a:solidFill>
            <a:srgbClr val="196B24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BC89EF96-8CEA-46FF-86C4-4CE0E760980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156082"/>
          </a:solidFill>
        </a:fill>
      </a:tcStyle>
    </a:band1H>
    <a:band1V>
      <a:tcStyle>
        <a:tcBdr/>
        <a:fill>
          <a:solidFill>
            <a:srgbClr val="156082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1FECB4D8-DB02-4DC6-A0A2-4F2EBAE1DC9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BE8"/>
          </a:solidFill>
        </a:fill>
      </a:tcStyle>
    </a:band1H>
    <a:band1V>
      <a:tcStyle>
        <a:tcBdr/>
        <a:fill>
          <a:solidFill>
            <a:srgbClr val="E7EBE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96B24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E8EE"/>
          </a:solidFill>
        </a:fill>
      </a:tcStyle>
    </a:wholeTbl>
    <a:band1H>
      <a:tcStyle>
        <a:tcBdr/>
        <a:fill>
          <a:solidFill>
            <a:srgbClr val="DFCDDC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FCDDC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02B93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02B93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02B93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02B93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F1E8"/>
          </a:solidFill>
        </a:fill>
      </a:tcStyle>
    </a:wholeTbl>
    <a:band1H>
      <a:tcStyle>
        <a:tcBdr/>
        <a:fill>
          <a:solidFill>
            <a:srgbClr val="D0E1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E1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EA72E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EA72E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EA72E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EA72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C6F1C-D781-4D72-925F-AFAE2F0AB3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5AB9FD-0DA0-40A7-ACAB-1D3A816CE208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</a:p>
      </dgm:t>
    </dgm:pt>
    <dgm:pt modelId="{F27886E0-8D69-4C47-A7E5-728BCE877306}" type="parTrans" cxnId="{C52E67B6-C1B7-4206-848B-47B3E1FFEE7D}">
      <dgm:prSet/>
      <dgm:spPr/>
      <dgm:t>
        <a:bodyPr/>
        <a:lstStyle/>
        <a:p>
          <a:endParaRPr lang="en-US"/>
        </a:p>
      </dgm:t>
    </dgm:pt>
    <dgm:pt modelId="{235922F7-0F7E-457B-B22A-3B0D45FB03CA}" type="sibTrans" cxnId="{C52E67B6-C1B7-4206-848B-47B3E1FFEE7D}">
      <dgm:prSet/>
      <dgm:spPr/>
      <dgm:t>
        <a:bodyPr/>
        <a:lstStyle/>
        <a:p>
          <a:endParaRPr lang="en-US"/>
        </a:p>
      </dgm:t>
    </dgm:pt>
    <dgm:pt modelId="{FA1F1AF5-351D-42DA-8C88-CBAF2B4EB872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Overview of self-service reporting</a:t>
          </a:r>
        </a:p>
      </dgm:t>
    </dgm:pt>
    <dgm:pt modelId="{ED15C731-3014-4D8C-B162-E35D10E9BBA3}" type="parTrans" cxnId="{588346BA-A81A-4E9E-AD2A-9B4E66F01F2F}">
      <dgm:prSet/>
      <dgm:spPr/>
      <dgm:t>
        <a:bodyPr/>
        <a:lstStyle/>
        <a:p>
          <a:endParaRPr lang="en-US"/>
        </a:p>
      </dgm:t>
    </dgm:pt>
    <dgm:pt modelId="{7E36016F-BBFF-4EB5-A80E-EB2FBDFD07B4}" type="sibTrans" cxnId="{588346BA-A81A-4E9E-AD2A-9B4E66F01F2F}">
      <dgm:prSet/>
      <dgm:spPr/>
      <dgm:t>
        <a:bodyPr/>
        <a:lstStyle/>
        <a:p>
          <a:endParaRPr lang="en-US"/>
        </a:p>
      </dgm:t>
    </dgm:pt>
    <dgm:pt modelId="{B431B51D-DEBB-4E1D-97EB-FF6B4529B3D4}">
      <dgm:prSet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Implementing</a:t>
          </a:r>
          <a:r>
            <a:rPr lang="en-US" sz="2800" baseline="0" dirty="0">
              <a:latin typeface="Calibri" panose="020F0502020204030204" pitchFamily="34" charset="0"/>
              <a:cs typeface="Calibri" panose="020F0502020204030204" pitchFamily="34" charset="0"/>
            </a:rPr>
            <a:t> self-service solution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00E53C-EAE9-4E9A-A77C-42839490346C}" type="parTrans" cxnId="{9CE9DF5F-44AD-4B05-AF85-8B741071E19E}">
      <dgm:prSet/>
      <dgm:spPr/>
      <dgm:t>
        <a:bodyPr/>
        <a:lstStyle/>
        <a:p>
          <a:endParaRPr lang="en-US"/>
        </a:p>
      </dgm:t>
    </dgm:pt>
    <dgm:pt modelId="{29806959-63F9-4A1C-B47D-68CD83118B8B}" type="sibTrans" cxnId="{9CE9DF5F-44AD-4B05-AF85-8B741071E19E}">
      <dgm:prSet/>
      <dgm:spPr/>
      <dgm:t>
        <a:bodyPr/>
        <a:lstStyle/>
        <a:p>
          <a:endParaRPr lang="en-US"/>
        </a:p>
      </dgm:t>
    </dgm:pt>
    <dgm:pt modelId="{E7428E9F-706C-44DE-8D07-BD252FA66190}" type="pres">
      <dgm:prSet presAssocID="{30BC6F1C-D781-4D72-925F-AFAE2F0AB3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9AC954-B713-47E6-9305-6733B2EB7998}" type="pres">
      <dgm:prSet presAssocID="{A65AB9FD-0DA0-40A7-ACAB-1D3A816CE208}" presName="hierRoot1" presStyleCnt="0"/>
      <dgm:spPr/>
    </dgm:pt>
    <dgm:pt modelId="{ED8F62D9-4531-4D3C-9812-4476D7B98CEA}" type="pres">
      <dgm:prSet presAssocID="{A65AB9FD-0DA0-40A7-ACAB-1D3A816CE208}" presName="composite" presStyleCnt="0"/>
      <dgm:spPr/>
    </dgm:pt>
    <dgm:pt modelId="{F958F12A-992B-4B46-8610-0F9F5B6E4D3F}" type="pres">
      <dgm:prSet presAssocID="{A65AB9FD-0DA0-40A7-ACAB-1D3A816CE208}" presName="background" presStyleLbl="node0" presStyleIdx="0" presStyleCnt="3"/>
      <dgm:spPr/>
    </dgm:pt>
    <dgm:pt modelId="{7BF11414-2666-47E0-ABE8-09D854D978B8}" type="pres">
      <dgm:prSet presAssocID="{A65AB9FD-0DA0-40A7-ACAB-1D3A816CE208}" presName="text" presStyleLbl="fgAcc0" presStyleIdx="0" presStyleCnt="3">
        <dgm:presLayoutVars>
          <dgm:chPref val="3"/>
        </dgm:presLayoutVars>
      </dgm:prSet>
      <dgm:spPr/>
    </dgm:pt>
    <dgm:pt modelId="{3C73A697-E35C-4E90-B141-AA314DDBCF2E}" type="pres">
      <dgm:prSet presAssocID="{A65AB9FD-0DA0-40A7-ACAB-1D3A816CE208}" presName="hierChild2" presStyleCnt="0"/>
      <dgm:spPr/>
    </dgm:pt>
    <dgm:pt modelId="{C01B917C-DE26-46AA-8313-506641653DDA}" type="pres">
      <dgm:prSet presAssocID="{FA1F1AF5-351D-42DA-8C88-CBAF2B4EB872}" presName="hierRoot1" presStyleCnt="0"/>
      <dgm:spPr/>
    </dgm:pt>
    <dgm:pt modelId="{EC5AFC0F-03E1-47EE-8DB1-FFF8C6DAFD7C}" type="pres">
      <dgm:prSet presAssocID="{FA1F1AF5-351D-42DA-8C88-CBAF2B4EB872}" presName="composite" presStyleCnt="0"/>
      <dgm:spPr/>
    </dgm:pt>
    <dgm:pt modelId="{23B55D5B-A639-42B2-A1FF-F541F7BBAEFA}" type="pres">
      <dgm:prSet presAssocID="{FA1F1AF5-351D-42DA-8C88-CBAF2B4EB872}" presName="background" presStyleLbl="node0" presStyleIdx="1" presStyleCnt="3"/>
      <dgm:spPr/>
    </dgm:pt>
    <dgm:pt modelId="{F0F42CFF-6E23-49E6-8085-FD5756B6E4AB}" type="pres">
      <dgm:prSet presAssocID="{FA1F1AF5-351D-42DA-8C88-CBAF2B4EB872}" presName="text" presStyleLbl="fgAcc0" presStyleIdx="1" presStyleCnt="3">
        <dgm:presLayoutVars>
          <dgm:chPref val="3"/>
        </dgm:presLayoutVars>
      </dgm:prSet>
      <dgm:spPr/>
    </dgm:pt>
    <dgm:pt modelId="{CBF48AD7-0BD6-4A92-B678-B9D3AD86E311}" type="pres">
      <dgm:prSet presAssocID="{FA1F1AF5-351D-42DA-8C88-CBAF2B4EB872}" presName="hierChild2" presStyleCnt="0"/>
      <dgm:spPr/>
    </dgm:pt>
    <dgm:pt modelId="{9F8459F3-E0BA-419B-8818-3471E46A102D}" type="pres">
      <dgm:prSet presAssocID="{B431B51D-DEBB-4E1D-97EB-FF6B4529B3D4}" presName="hierRoot1" presStyleCnt="0"/>
      <dgm:spPr/>
    </dgm:pt>
    <dgm:pt modelId="{ED7AE883-4C50-4820-A9A7-54C9D53B8776}" type="pres">
      <dgm:prSet presAssocID="{B431B51D-DEBB-4E1D-97EB-FF6B4529B3D4}" presName="composite" presStyleCnt="0"/>
      <dgm:spPr/>
    </dgm:pt>
    <dgm:pt modelId="{54AF1EB2-EE33-4C28-834F-80963965AE61}" type="pres">
      <dgm:prSet presAssocID="{B431B51D-DEBB-4E1D-97EB-FF6B4529B3D4}" presName="background" presStyleLbl="node0" presStyleIdx="2" presStyleCnt="3"/>
      <dgm:spPr/>
    </dgm:pt>
    <dgm:pt modelId="{613792C6-E677-482D-8E25-C01806B86EA4}" type="pres">
      <dgm:prSet presAssocID="{B431B51D-DEBB-4E1D-97EB-FF6B4529B3D4}" presName="text" presStyleLbl="fgAcc0" presStyleIdx="2" presStyleCnt="3">
        <dgm:presLayoutVars>
          <dgm:chPref val="3"/>
        </dgm:presLayoutVars>
      </dgm:prSet>
      <dgm:spPr/>
    </dgm:pt>
    <dgm:pt modelId="{1DAF1B35-7E29-4027-A787-04195C7DAC22}" type="pres">
      <dgm:prSet presAssocID="{B431B51D-DEBB-4E1D-97EB-FF6B4529B3D4}" presName="hierChild2" presStyleCnt="0"/>
      <dgm:spPr/>
    </dgm:pt>
  </dgm:ptLst>
  <dgm:cxnLst>
    <dgm:cxn modelId="{9CE9DF5F-44AD-4B05-AF85-8B741071E19E}" srcId="{30BC6F1C-D781-4D72-925F-AFAE2F0AB3DC}" destId="{B431B51D-DEBB-4E1D-97EB-FF6B4529B3D4}" srcOrd="2" destOrd="0" parTransId="{C600E53C-EAE9-4E9A-A77C-42839490346C}" sibTransId="{29806959-63F9-4A1C-B47D-68CD83118B8B}"/>
    <dgm:cxn modelId="{C8C05097-9FBB-4026-A347-D26466E18DC2}" type="presOf" srcId="{B431B51D-DEBB-4E1D-97EB-FF6B4529B3D4}" destId="{613792C6-E677-482D-8E25-C01806B86EA4}" srcOrd="0" destOrd="0" presId="urn:microsoft.com/office/officeart/2005/8/layout/hierarchy1"/>
    <dgm:cxn modelId="{A52433A8-0AF9-4AA2-8B4C-4A9A7C2C0567}" type="presOf" srcId="{A65AB9FD-0DA0-40A7-ACAB-1D3A816CE208}" destId="{7BF11414-2666-47E0-ABE8-09D854D978B8}" srcOrd="0" destOrd="0" presId="urn:microsoft.com/office/officeart/2005/8/layout/hierarchy1"/>
    <dgm:cxn modelId="{C52E67B6-C1B7-4206-848B-47B3E1FFEE7D}" srcId="{30BC6F1C-D781-4D72-925F-AFAE2F0AB3DC}" destId="{A65AB9FD-0DA0-40A7-ACAB-1D3A816CE208}" srcOrd="0" destOrd="0" parTransId="{F27886E0-8D69-4C47-A7E5-728BCE877306}" sibTransId="{235922F7-0F7E-457B-B22A-3B0D45FB03CA}"/>
    <dgm:cxn modelId="{588346BA-A81A-4E9E-AD2A-9B4E66F01F2F}" srcId="{30BC6F1C-D781-4D72-925F-AFAE2F0AB3DC}" destId="{FA1F1AF5-351D-42DA-8C88-CBAF2B4EB872}" srcOrd="1" destOrd="0" parTransId="{ED15C731-3014-4D8C-B162-E35D10E9BBA3}" sibTransId="{7E36016F-BBFF-4EB5-A80E-EB2FBDFD07B4}"/>
    <dgm:cxn modelId="{8AFCE4E9-FAA9-4FF1-9902-6E2F6A228738}" type="presOf" srcId="{30BC6F1C-D781-4D72-925F-AFAE2F0AB3DC}" destId="{E7428E9F-706C-44DE-8D07-BD252FA66190}" srcOrd="0" destOrd="0" presId="urn:microsoft.com/office/officeart/2005/8/layout/hierarchy1"/>
    <dgm:cxn modelId="{6B7678F8-784D-4D62-A4DA-A7D7639B9D72}" type="presOf" srcId="{FA1F1AF5-351D-42DA-8C88-CBAF2B4EB872}" destId="{F0F42CFF-6E23-49E6-8085-FD5756B6E4AB}" srcOrd="0" destOrd="0" presId="urn:microsoft.com/office/officeart/2005/8/layout/hierarchy1"/>
    <dgm:cxn modelId="{5DE85168-6015-4C17-BCC1-C9997E2E50FE}" type="presParOf" srcId="{E7428E9F-706C-44DE-8D07-BD252FA66190}" destId="{949AC954-B713-47E6-9305-6733B2EB7998}" srcOrd="0" destOrd="0" presId="urn:microsoft.com/office/officeart/2005/8/layout/hierarchy1"/>
    <dgm:cxn modelId="{D17BE72E-B627-4751-A3FE-00CA1D3840C2}" type="presParOf" srcId="{949AC954-B713-47E6-9305-6733B2EB7998}" destId="{ED8F62D9-4531-4D3C-9812-4476D7B98CEA}" srcOrd="0" destOrd="0" presId="urn:microsoft.com/office/officeart/2005/8/layout/hierarchy1"/>
    <dgm:cxn modelId="{C7DB9382-3C73-4375-ACA4-28C130C77F4F}" type="presParOf" srcId="{ED8F62D9-4531-4D3C-9812-4476D7B98CEA}" destId="{F958F12A-992B-4B46-8610-0F9F5B6E4D3F}" srcOrd="0" destOrd="0" presId="urn:microsoft.com/office/officeart/2005/8/layout/hierarchy1"/>
    <dgm:cxn modelId="{DFF3BB88-83B2-42D3-8369-67FED24F103D}" type="presParOf" srcId="{ED8F62D9-4531-4D3C-9812-4476D7B98CEA}" destId="{7BF11414-2666-47E0-ABE8-09D854D978B8}" srcOrd="1" destOrd="0" presId="urn:microsoft.com/office/officeart/2005/8/layout/hierarchy1"/>
    <dgm:cxn modelId="{C224E906-D43C-4210-8091-FC990F7AA92A}" type="presParOf" srcId="{949AC954-B713-47E6-9305-6733B2EB7998}" destId="{3C73A697-E35C-4E90-B141-AA314DDBCF2E}" srcOrd="1" destOrd="0" presId="urn:microsoft.com/office/officeart/2005/8/layout/hierarchy1"/>
    <dgm:cxn modelId="{CB952036-2C4F-4247-AEF2-62124A2417ED}" type="presParOf" srcId="{E7428E9F-706C-44DE-8D07-BD252FA66190}" destId="{C01B917C-DE26-46AA-8313-506641653DDA}" srcOrd="1" destOrd="0" presId="urn:microsoft.com/office/officeart/2005/8/layout/hierarchy1"/>
    <dgm:cxn modelId="{E8C17170-BC83-4557-B536-C573FC1F70D0}" type="presParOf" srcId="{C01B917C-DE26-46AA-8313-506641653DDA}" destId="{EC5AFC0F-03E1-47EE-8DB1-FFF8C6DAFD7C}" srcOrd="0" destOrd="0" presId="urn:microsoft.com/office/officeart/2005/8/layout/hierarchy1"/>
    <dgm:cxn modelId="{FC5A5200-5761-4B1B-9EF6-384F1D774A60}" type="presParOf" srcId="{EC5AFC0F-03E1-47EE-8DB1-FFF8C6DAFD7C}" destId="{23B55D5B-A639-42B2-A1FF-F541F7BBAEFA}" srcOrd="0" destOrd="0" presId="urn:microsoft.com/office/officeart/2005/8/layout/hierarchy1"/>
    <dgm:cxn modelId="{FE68914B-0C30-445C-9304-866EC62CE598}" type="presParOf" srcId="{EC5AFC0F-03E1-47EE-8DB1-FFF8C6DAFD7C}" destId="{F0F42CFF-6E23-49E6-8085-FD5756B6E4AB}" srcOrd="1" destOrd="0" presId="urn:microsoft.com/office/officeart/2005/8/layout/hierarchy1"/>
    <dgm:cxn modelId="{33E9AF0D-F855-446B-B9E9-99EAAB151D34}" type="presParOf" srcId="{C01B917C-DE26-46AA-8313-506641653DDA}" destId="{CBF48AD7-0BD6-4A92-B678-B9D3AD86E311}" srcOrd="1" destOrd="0" presId="urn:microsoft.com/office/officeart/2005/8/layout/hierarchy1"/>
    <dgm:cxn modelId="{6AA204E5-5B6F-4204-A4C1-2F1359CBCA0E}" type="presParOf" srcId="{E7428E9F-706C-44DE-8D07-BD252FA66190}" destId="{9F8459F3-E0BA-419B-8818-3471E46A102D}" srcOrd="2" destOrd="0" presId="urn:microsoft.com/office/officeart/2005/8/layout/hierarchy1"/>
    <dgm:cxn modelId="{42460A01-3CA6-4211-9B46-56BE8D007A86}" type="presParOf" srcId="{9F8459F3-E0BA-419B-8818-3471E46A102D}" destId="{ED7AE883-4C50-4820-A9A7-54C9D53B8776}" srcOrd="0" destOrd="0" presId="urn:microsoft.com/office/officeart/2005/8/layout/hierarchy1"/>
    <dgm:cxn modelId="{57CB3A7B-F21F-4516-BD79-9840DC3E5DFE}" type="presParOf" srcId="{ED7AE883-4C50-4820-A9A7-54C9D53B8776}" destId="{54AF1EB2-EE33-4C28-834F-80963965AE61}" srcOrd="0" destOrd="0" presId="urn:microsoft.com/office/officeart/2005/8/layout/hierarchy1"/>
    <dgm:cxn modelId="{EA6958BF-53BF-4A78-A0A4-922708F82E4F}" type="presParOf" srcId="{ED7AE883-4C50-4820-A9A7-54C9D53B8776}" destId="{613792C6-E677-482D-8E25-C01806B86EA4}" srcOrd="1" destOrd="0" presId="urn:microsoft.com/office/officeart/2005/8/layout/hierarchy1"/>
    <dgm:cxn modelId="{43A666F1-2692-4865-AA82-4B88266FB780}" type="presParOf" srcId="{9F8459F3-E0BA-419B-8818-3471E46A102D}" destId="{1DAF1B35-7E29-4027-A787-04195C7DAC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71837-F106-4D4C-A646-9D4080B662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16C016-07ED-4686-9714-54AB9D885998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Enhances agility and efficiency</a:t>
          </a:r>
        </a:p>
      </dgm:t>
    </dgm:pt>
    <dgm:pt modelId="{D3C2837C-819A-4D4B-A307-CA32E5F7CA00}" type="parTrans" cxnId="{373826A6-9D7F-4E02-B390-5ED119C8C08C}">
      <dgm:prSet/>
      <dgm:spPr/>
      <dgm:t>
        <a:bodyPr/>
        <a:lstStyle/>
        <a:p>
          <a:endParaRPr lang="en-US"/>
        </a:p>
      </dgm:t>
    </dgm:pt>
    <dgm:pt modelId="{ED28EF47-F8A0-4683-A703-6E92DACC8FCB}" type="sibTrans" cxnId="{373826A6-9D7F-4E02-B390-5ED119C8C08C}">
      <dgm:prSet/>
      <dgm:spPr/>
      <dgm:t>
        <a:bodyPr/>
        <a:lstStyle/>
        <a:p>
          <a:endParaRPr lang="en-US"/>
        </a:p>
      </dgm:t>
    </dgm:pt>
    <dgm:pt modelId="{5C0B8FFF-FA14-49CF-B46D-18F2860BC34E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Empowers users to make data-driven decisions</a:t>
          </a:r>
        </a:p>
      </dgm:t>
    </dgm:pt>
    <dgm:pt modelId="{1187D84F-F2C6-42ED-92CC-545A2370AD83}" type="parTrans" cxnId="{560B915A-0C5E-4185-B366-314DA60BA2FE}">
      <dgm:prSet/>
      <dgm:spPr/>
      <dgm:t>
        <a:bodyPr/>
        <a:lstStyle/>
        <a:p>
          <a:endParaRPr lang="en-US"/>
        </a:p>
      </dgm:t>
    </dgm:pt>
    <dgm:pt modelId="{49058242-7294-40B4-95E4-1024DC0640BE}" type="sibTrans" cxnId="{560B915A-0C5E-4185-B366-314DA60BA2FE}">
      <dgm:prSet/>
      <dgm:spPr/>
      <dgm:t>
        <a:bodyPr/>
        <a:lstStyle/>
        <a:p>
          <a:endParaRPr lang="en-US"/>
        </a:p>
      </dgm:t>
    </dgm:pt>
    <dgm:pt modelId="{0EAFED77-7342-4B49-94DC-0E601229F9BD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Reduces dependency on IT resources</a:t>
          </a:r>
        </a:p>
      </dgm:t>
    </dgm:pt>
    <dgm:pt modelId="{7D97E88B-C21C-4AAC-B9D6-330482D139AC}" type="parTrans" cxnId="{36D6D6F9-3FDF-4894-9B77-7F66DF648987}">
      <dgm:prSet/>
      <dgm:spPr/>
      <dgm:t>
        <a:bodyPr/>
        <a:lstStyle/>
        <a:p>
          <a:endParaRPr lang="en-US"/>
        </a:p>
      </dgm:t>
    </dgm:pt>
    <dgm:pt modelId="{C309B905-6FFD-45A7-9548-9836F5736C28}" type="sibTrans" cxnId="{36D6D6F9-3FDF-4894-9B77-7F66DF648987}">
      <dgm:prSet/>
      <dgm:spPr/>
      <dgm:t>
        <a:bodyPr/>
        <a:lstStyle/>
        <a:p>
          <a:endParaRPr lang="en-US"/>
        </a:p>
      </dgm:t>
    </dgm:pt>
    <dgm:pt modelId="{DD14571B-9385-4320-AD6E-7E0258A7B23C}" type="pres">
      <dgm:prSet presAssocID="{DA171837-F106-4D4C-A646-9D4080B66218}" presName="root" presStyleCnt="0">
        <dgm:presLayoutVars>
          <dgm:dir/>
          <dgm:resizeHandles val="exact"/>
        </dgm:presLayoutVars>
      </dgm:prSet>
      <dgm:spPr/>
    </dgm:pt>
    <dgm:pt modelId="{44B3EC31-2BDB-48AA-A1F0-73354C258AF9}" type="pres">
      <dgm:prSet presAssocID="{6016C016-07ED-4686-9714-54AB9D885998}" presName="compNode" presStyleCnt="0"/>
      <dgm:spPr/>
    </dgm:pt>
    <dgm:pt modelId="{3DD8D45B-12E8-4B49-9A11-4C09577EDE18}" type="pres">
      <dgm:prSet presAssocID="{6016C016-07ED-4686-9714-54AB9D885998}" presName="iconBgRect" presStyleLbl="bgShp" presStyleIdx="0" presStyleCnt="3"/>
      <dgm:spPr/>
    </dgm:pt>
    <dgm:pt modelId="{D2972635-4CFF-48B0-A12A-B0EFB5CD62CA}" type="pres">
      <dgm:prSet presAssocID="{6016C016-07ED-4686-9714-54AB9D8859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E03CF6C-61D5-4E01-9D56-316D448F1208}" type="pres">
      <dgm:prSet presAssocID="{6016C016-07ED-4686-9714-54AB9D885998}" presName="spaceRect" presStyleCnt="0"/>
      <dgm:spPr/>
    </dgm:pt>
    <dgm:pt modelId="{B8A2680F-F2E8-425E-8968-FEFD443E7CD5}" type="pres">
      <dgm:prSet presAssocID="{6016C016-07ED-4686-9714-54AB9D885998}" presName="textRect" presStyleLbl="revTx" presStyleIdx="0" presStyleCnt="3">
        <dgm:presLayoutVars>
          <dgm:chMax val="1"/>
          <dgm:chPref val="1"/>
        </dgm:presLayoutVars>
      </dgm:prSet>
      <dgm:spPr/>
    </dgm:pt>
    <dgm:pt modelId="{655B1E47-9249-44CA-8F70-E1C17B203E1F}" type="pres">
      <dgm:prSet presAssocID="{ED28EF47-F8A0-4683-A703-6E92DACC8FCB}" presName="sibTrans" presStyleCnt="0"/>
      <dgm:spPr/>
    </dgm:pt>
    <dgm:pt modelId="{79E33EB4-F7DA-4631-987A-DD1FBF20E463}" type="pres">
      <dgm:prSet presAssocID="{5C0B8FFF-FA14-49CF-B46D-18F2860BC34E}" presName="compNode" presStyleCnt="0"/>
      <dgm:spPr/>
    </dgm:pt>
    <dgm:pt modelId="{1B6A1187-A0EC-47E4-917A-8970AC292486}" type="pres">
      <dgm:prSet presAssocID="{5C0B8FFF-FA14-49CF-B46D-18F2860BC34E}" presName="iconBgRect" presStyleLbl="bgShp" presStyleIdx="1" presStyleCnt="3"/>
      <dgm:spPr/>
    </dgm:pt>
    <dgm:pt modelId="{7C390480-36A9-4D49-890A-B7A0F0F7BE3C}" type="pres">
      <dgm:prSet presAssocID="{5C0B8FFF-FA14-49CF-B46D-18F2860BC3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BEA77A-7A95-4E6B-8BF2-DD7E6738AB47}" type="pres">
      <dgm:prSet presAssocID="{5C0B8FFF-FA14-49CF-B46D-18F2860BC34E}" presName="spaceRect" presStyleCnt="0"/>
      <dgm:spPr/>
    </dgm:pt>
    <dgm:pt modelId="{034A2B95-DC71-4B08-B512-133A4DBC9FF6}" type="pres">
      <dgm:prSet presAssocID="{5C0B8FFF-FA14-49CF-B46D-18F2860BC34E}" presName="textRect" presStyleLbl="revTx" presStyleIdx="1" presStyleCnt="3">
        <dgm:presLayoutVars>
          <dgm:chMax val="1"/>
          <dgm:chPref val="1"/>
        </dgm:presLayoutVars>
      </dgm:prSet>
      <dgm:spPr/>
    </dgm:pt>
    <dgm:pt modelId="{77796742-C1D9-4101-99DB-487E41523024}" type="pres">
      <dgm:prSet presAssocID="{49058242-7294-40B4-95E4-1024DC0640BE}" presName="sibTrans" presStyleCnt="0"/>
      <dgm:spPr/>
    </dgm:pt>
    <dgm:pt modelId="{99ECEFAD-3600-4131-93DC-B4727CDB5E10}" type="pres">
      <dgm:prSet presAssocID="{0EAFED77-7342-4B49-94DC-0E601229F9BD}" presName="compNode" presStyleCnt="0"/>
      <dgm:spPr/>
    </dgm:pt>
    <dgm:pt modelId="{7608FC9C-8902-47D6-A5EF-78B384131175}" type="pres">
      <dgm:prSet presAssocID="{0EAFED77-7342-4B49-94DC-0E601229F9BD}" presName="iconBgRect" presStyleLbl="bgShp" presStyleIdx="2" presStyleCnt="3"/>
      <dgm:spPr/>
    </dgm:pt>
    <dgm:pt modelId="{6B61C45E-F2AE-46A8-BFDC-408334A2361B}" type="pres">
      <dgm:prSet presAssocID="{0EAFED77-7342-4B49-94DC-0E601229F9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205ED32-D79E-490F-BC94-10BB273DA13B}" type="pres">
      <dgm:prSet presAssocID="{0EAFED77-7342-4B49-94DC-0E601229F9BD}" presName="spaceRect" presStyleCnt="0"/>
      <dgm:spPr/>
    </dgm:pt>
    <dgm:pt modelId="{18ABF236-E83E-4F3A-9835-D290475846BE}" type="pres">
      <dgm:prSet presAssocID="{0EAFED77-7342-4B49-94DC-0E601229F9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DC8E07-C28C-420E-B6DA-5B15F7D789F8}" type="presOf" srcId="{DA171837-F106-4D4C-A646-9D4080B66218}" destId="{DD14571B-9385-4320-AD6E-7E0258A7B23C}" srcOrd="0" destOrd="0" presId="urn:microsoft.com/office/officeart/2018/5/layout/IconCircleLabelList"/>
    <dgm:cxn modelId="{7967AC18-6D11-423C-9135-2FC89FBF1B7E}" type="presOf" srcId="{5C0B8FFF-FA14-49CF-B46D-18F2860BC34E}" destId="{034A2B95-DC71-4B08-B512-133A4DBC9FF6}" srcOrd="0" destOrd="0" presId="urn:microsoft.com/office/officeart/2018/5/layout/IconCircleLabelList"/>
    <dgm:cxn modelId="{FF4D3627-02C9-4F0D-9545-9C0C65576EEA}" type="presOf" srcId="{0EAFED77-7342-4B49-94DC-0E601229F9BD}" destId="{18ABF236-E83E-4F3A-9835-D290475846BE}" srcOrd="0" destOrd="0" presId="urn:microsoft.com/office/officeart/2018/5/layout/IconCircleLabelList"/>
    <dgm:cxn modelId="{560B915A-0C5E-4185-B366-314DA60BA2FE}" srcId="{DA171837-F106-4D4C-A646-9D4080B66218}" destId="{5C0B8FFF-FA14-49CF-B46D-18F2860BC34E}" srcOrd="1" destOrd="0" parTransId="{1187D84F-F2C6-42ED-92CC-545A2370AD83}" sibTransId="{49058242-7294-40B4-95E4-1024DC0640BE}"/>
    <dgm:cxn modelId="{373826A6-9D7F-4E02-B390-5ED119C8C08C}" srcId="{DA171837-F106-4D4C-A646-9D4080B66218}" destId="{6016C016-07ED-4686-9714-54AB9D885998}" srcOrd="0" destOrd="0" parTransId="{D3C2837C-819A-4D4B-A307-CA32E5F7CA00}" sibTransId="{ED28EF47-F8A0-4683-A703-6E92DACC8FCB}"/>
    <dgm:cxn modelId="{06EB8EC5-8AB4-4E80-B9FB-C1828333E115}" type="presOf" srcId="{6016C016-07ED-4686-9714-54AB9D885998}" destId="{B8A2680F-F2E8-425E-8968-FEFD443E7CD5}" srcOrd="0" destOrd="0" presId="urn:microsoft.com/office/officeart/2018/5/layout/IconCircleLabelList"/>
    <dgm:cxn modelId="{36D6D6F9-3FDF-4894-9B77-7F66DF648987}" srcId="{DA171837-F106-4D4C-A646-9D4080B66218}" destId="{0EAFED77-7342-4B49-94DC-0E601229F9BD}" srcOrd="2" destOrd="0" parTransId="{7D97E88B-C21C-4AAC-B9D6-330482D139AC}" sibTransId="{C309B905-6FFD-45A7-9548-9836F5736C28}"/>
    <dgm:cxn modelId="{32D201C0-D4E0-4C3D-829C-A1A5A7511866}" type="presParOf" srcId="{DD14571B-9385-4320-AD6E-7E0258A7B23C}" destId="{44B3EC31-2BDB-48AA-A1F0-73354C258AF9}" srcOrd="0" destOrd="0" presId="urn:microsoft.com/office/officeart/2018/5/layout/IconCircleLabelList"/>
    <dgm:cxn modelId="{0CBED609-15BE-44B6-9F6A-D55CE574D861}" type="presParOf" srcId="{44B3EC31-2BDB-48AA-A1F0-73354C258AF9}" destId="{3DD8D45B-12E8-4B49-9A11-4C09577EDE18}" srcOrd="0" destOrd="0" presId="urn:microsoft.com/office/officeart/2018/5/layout/IconCircleLabelList"/>
    <dgm:cxn modelId="{A3EEA0AE-D675-4A38-8C5D-11B06FCDFE59}" type="presParOf" srcId="{44B3EC31-2BDB-48AA-A1F0-73354C258AF9}" destId="{D2972635-4CFF-48B0-A12A-B0EFB5CD62CA}" srcOrd="1" destOrd="0" presId="urn:microsoft.com/office/officeart/2018/5/layout/IconCircleLabelList"/>
    <dgm:cxn modelId="{40BFCC46-0E1D-4CA6-9A1A-C34671E6018B}" type="presParOf" srcId="{44B3EC31-2BDB-48AA-A1F0-73354C258AF9}" destId="{0E03CF6C-61D5-4E01-9D56-316D448F1208}" srcOrd="2" destOrd="0" presId="urn:microsoft.com/office/officeart/2018/5/layout/IconCircleLabelList"/>
    <dgm:cxn modelId="{C0A8A685-021F-4779-82AB-C83A3CF8A1EF}" type="presParOf" srcId="{44B3EC31-2BDB-48AA-A1F0-73354C258AF9}" destId="{B8A2680F-F2E8-425E-8968-FEFD443E7CD5}" srcOrd="3" destOrd="0" presId="urn:microsoft.com/office/officeart/2018/5/layout/IconCircleLabelList"/>
    <dgm:cxn modelId="{D61F81CA-1994-4546-9747-F78ACB4BCA44}" type="presParOf" srcId="{DD14571B-9385-4320-AD6E-7E0258A7B23C}" destId="{655B1E47-9249-44CA-8F70-E1C17B203E1F}" srcOrd="1" destOrd="0" presId="urn:microsoft.com/office/officeart/2018/5/layout/IconCircleLabelList"/>
    <dgm:cxn modelId="{89398B50-9349-4B08-832B-3DEE7CD96C7F}" type="presParOf" srcId="{DD14571B-9385-4320-AD6E-7E0258A7B23C}" destId="{79E33EB4-F7DA-4631-987A-DD1FBF20E463}" srcOrd="2" destOrd="0" presId="urn:microsoft.com/office/officeart/2018/5/layout/IconCircleLabelList"/>
    <dgm:cxn modelId="{19D08C8D-80AA-4633-B5A9-C26754995C73}" type="presParOf" srcId="{79E33EB4-F7DA-4631-987A-DD1FBF20E463}" destId="{1B6A1187-A0EC-47E4-917A-8970AC292486}" srcOrd="0" destOrd="0" presId="urn:microsoft.com/office/officeart/2018/5/layout/IconCircleLabelList"/>
    <dgm:cxn modelId="{3D8E34F0-95CA-49A0-91C3-AC8CD76F48E0}" type="presParOf" srcId="{79E33EB4-F7DA-4631-987A-DD1FBF20E463}" destId="{7C390480-36A9-4D49-890A-B7A0F0F7BE3C}" srcOrd="1" destOrd="0" presId="urn:microsoft.com/office/officeart/2018/5/layout/IconCircleLabelList"/>
    <dgm:cxn modelId="{9EBC6D4C-5973-4C3A-94CE-147D0EA872FA}" type="presParOf" srcId="{79E33EB4-F7DA-4631-987A-DD1FBF20E463}" destId="{59BEA77A-7A95-4E6B-8BF2-DD7E6738AB47}" srcOrd="2" destOrd="0" presId="urn:microsoft.com/office/officeart/2018/5/layout/IconCircleLabelList"/>
    <dgm:cxn modelId="{7B880532-02BB-4116-A9D4-AB737BC314A5}" type="presParOf" srcId="{79E33EB4-F7DA-4631-987A-DD1FBF20E463}" destId="{034A2B95-DC71-4B08-B512-133A4DBC9FF6}" srcOrd="3" destOrd="0" presId="urn:microsoft.com/office/officeart/2018/5/layout/IconCircleLabelList"/>
    <dgm:cxn modelId="{61A3BA51-A8A0-4415-88E6-11D97657CAD7}" type="presParOf" srcId="{DD14571B-9385-4320-AD6E-7E0258A7B23C}" destId="{77796742-C1D9-4101-99DB-487E41523024}" srcOrd="3" destOrd="0" presId="urn:microsoft.com/office/officeart/2018/5/layout/IconCircleLabelList"/>
    <dgm:cxn modelId="{2B760DD4-5908-491E-9784-548B17D4FAC3}" type="presParOf" srcId="{DD14571B-9385-4320-AD6E-7E0258A7B23C}" destId="{99ECEFAD-3600-4131-93DC-B4727CDB5E10}" srcOrd="4" destOrd="0" presId="urn:microsoft.com/office/officeart/2018/5/layout/IconCircleLabelList"/>
    <dgm:cxn modelId="{76620D29-EE89-4F0A-9244-32B57851FE2C}" type="presParOf" srcId="{99ECEFAD-3600-4131-93DC-B4727CDB5E10}" destId="{7608FC9C-8902-47D6-A5EF-78B384131175}" srcOrd="0" destOrd="0" presId="urn:microsoft.com/office/officeart/2018/5/layout/IconCircleLabelList"/>
    <dgm:cxn modelId="{27B0629F-8FF7-4255-98CB-048A4B9E214A}" type="presParOf" srcId="{99ECEFAD-3600-4131-93DC-B4727CDB5E10}" destId="{6B61C45E-F2AE-46A8-BFDC-408334A2361B}" srcOrd="1" destOrd="0" presId="urn:microsoft.com/office/officeart/2018/5/layout/IconCircleLabelList"/>
    <dgm:cxn modelId="{57D2BE5F-2659-48C7-A042-9C9A1CA86E08}" type="presParOf" srcId="{99ECEFAD-3600-4131-93DC-B4727CDB5E10}" destId="{F205ED32-D79E-490F-BC94-10BB273DA13B}" srcOrd="2" destOrd="0" presId="urn:microsoft.com/office/officeart/2018/5/layout/IconCircleLabelList"/>
    <dgm:cxn modelId="{43616564-BC03-4E4E-9B75-FFC43542290D}" type="presParOf" srcId="{99ECEFAD-3600-4131-93DC-B4727CDB5E10}" destId="{18ABF236-E83E-4F3A-9835-D290475846BE}" srcOrd="3" destOrd="0" presId="urn:microsoft.com/office/officeart/2018/5/layout/IconCircleLabel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8C1A19-0EBD-4C90-A0BC-F10A724274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CE0232-FE6D-4823-9AB5-ACEF26592210}">
      <dgm:prSet/>
      <dgm:spPr/>
      <dgm:t>
        <a:bodyPr/>
        <a:lstStyle/>
        <a:p>
          <a:r>
            <a:rPr lang="en-US"/>
            <a:t>Assessing Data Maturity Level</a:t>
          </a:r>
        </a:p>
      </dgm:t>
    </dgm:pt>
    <dgm:pt modelId="{B3DBB6C0-BC88-4384-80EE-43292158D8AA}" type="parTrans" cxnId="{3C6D13BF-4C23-41DE-A9A4-6B585691E727}">
      <dgm:prSet/>
      <dgm:spPr/>
      <dgm:t>
        <a:bodyPr/>
        <a:lstStyle/>
        <a:p>
          <a:endParaRPr lang="en-US"/>
        </a:p>
      </dgm:t>
    </dgm:pt>
    <dgm:pt modelId="{42A21106-2AD0-4392-9F42-7E6E28F5DB7C}" type="sibTrans" cxnId="{3C6D13BF-4C23-41DE-A9A4-6B585691E727}">
      <dgm:prSet/>
      <dgm:spPr/>
      <dgm:t>
        <a:bodyPr/>
        <a:lstStyle/>
        <a:p>
          <a:endParaRPr lang="en-US"/>
        </a:p>
      </dgm:t>
    </dgm:pt>
    <dgm:pt modelId="{5396377F-D67D-491A-91F1-9267DFEC90EE}">
      <dgm:prSet/>
      <dgm:spPr/>
      <dgm:t>
        <a:bodyPr/>
        <a:lstStyle/>
        <a:p>
          <a:r>
            <a:rPr lang="en-US"/>
            <a:t>Get buy-ins of top Executive Management</a:t>
          </a:r>
        </a:p>
      </dgm:t>
    </dgm:pt>
    <dgm:pt modelId="{C7806D45-3CF6-4928-B822-0262082CDDA2}" type="parTrans" cxnId="{87E6BBC5-AD63-4DF0-8817-BE585EEBAE87}">
      <dgm:prSet/>
      <dgm:spPr/>
      <dgm:t>
        <a:bodyPr/>
        <a:lstStyle/>
        <a:p>
          <a:endParaRPr lang="en-US"/>
        </a:p>
      </dgm:t>
    </dgm:pt>
    <dgm:pt modelId="{B2AC7A4C-C609-426D-9657-410997A2643B}" type="sibTrans" cxnId="{87E6BBC5-AD63-4DF0-8817-BE585EEBAE87}">
      <dgm:prSet/>
      <dgm:spPr/>
      <dgm:t>
        <a:bodyPr/>
        <a:lstStyle/>
        <a:p>
          <a:endParaRPr lang="en-US"/>
        </a:p>
      </dgm:t>
    </dgm:pt>
    <dgm:pt modelId="{0EEA35F5-46CD-408C-9B0E-643BA0165B5E}">
      <dgm:prSet/>
      <dgm:spPr/>
      <dgm:t>
        <a:bodyPr/>
        <a:lstStyle/>
        <a:p>
          <a:r>
            <a:rPr lang="en-US"/>
            <a:t>User Requirement</a:t>
          </a:r>
        </a:p>
      </dgm:t>
    </dgm:pt>
    <dgm:pt modelId="{1C00A73F-C562-465A-8E50-4ED5461D95A6}" type="parTrans" cxnId="{E5294AE4-B317-4923-9CCA-1E53349D457F}">
      <dgm:prSet/>
      <dgm:spPr/>
      <dgm:t>
        <a:bodyPr/>
        <a:lstStyle/>
        <a:p>
          <a:endParaRPr lang="en-US"/>
        </a:p>
      </dgm:t>
    </dgm:pt>
    <dgm:pt modelId="{B8D6BC17-4BE8-4114-8C61-AC2EC7C3D9BB}" type="sibTrans" cxnId="{E5294AE4-B317-4923-9CCA-1E53349D457F}">
      <dgm:prSet/>
      <dgm:spPr/>
      <dgm:t>
        <a:bodyPr/>
        <a:lstStyle/>
        <a:p>
          <a:endParaRPr lang="en-US"/>
        </a:p>
      </dgm:t>
    </dgm:pt>
    <dgm:pt modelId="{02068965-F214-4CB9-80A8-EA9FB5EB7637}">
      <dgm:prSet/>
      <dgm:spPr/>
      <dgm:t>
        <a:bodyPr/>
        <a:lstStyle/>
        <a:p>
          <a:r>
            <a:rPr lang="en-US"/>
            <a:t>Infrastructure &amp; Tools requirements</a:t>
          </a:r>
        </a:p>
      </dgm:t>
    </dgm:pt>
    <dgm:pt modelId="{A1955D3C-CA6C-4291-A41F-9D5CC8EB1735}" type="parTrans" cxnId="{224B8F49-7C39-4D24-833E-335B6E7D755D}">
      <dgm:prSet/>
      <dgm:spPr/>
      <dgm:t>
        <a:bodyPr/>
        <a:lstStyle/>
        <a:p>
          <a:endParaRPr lang="en-US"/>
        </a:p>
      </dgm:t>
    </dgm:pt>
    <dgm:pt modelId="{1A659869-30B1-4935-BB0B-D512C9CA9C1B}" type="sibTrans" cxnId="{224B8F49-7C39-4D24-833E-335B6E7D755D}">
      <dgm:prSet/>
      <dgm:spPr/>
      <dgm:t>
        <a:bodyPr/>
        <a:lstStyle/>
        <a:p>
          <a:endParaRPr lang="en-US"/>
        </a:p>
      </dgm:t>
    </dgm:pt>
    <dgm:pt modelId="{031A079C-0E3B-44C3-9DE0-A079837E4986}" type="pres">
      <dgm:prSet presAssocID="{308C1A19-0EBD-4C90-A0BC-F10A72427462}" presName="linear" presStyleCnt="0">
        <dgm:presLayoutVars>
          <dgm:animLvl val="lvl"/>
          <dgm:resizeHandles val="exact"/>
        </dgm:presLayoutVars>
      </dgm:prSet>
      <dgm:spPr/>
    </dgm:pt>
    <dgm:pt modelId="{48961B12-BC5C-4281-AE6D-1940224173B4}" type="pres">
      <dgm:prSet presAssocID="{D8CE0232-FE6D-4823-9AB5-ACEF265922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FBBCC5-3EB4-4ADF-8BCE-9910172A3AFC}" type="pres">
      <dgm:prSet presAssocID="{42A21106-2AD0-4392-9F42-7E6E28F5DB7C}" presName="spacer" presStyleCnt="0"/>
      <dgm:spPr/>
    </dgm:pt>
    <dgm:pt modelId="{CCDA493E-0116-4E02-BACD-BDEF048659DF}" type="pres">
      <dgm:prSet presAssocID="{5396377F-D67D-491A-91F1-9267DFEC90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27DD68C-E406-4385-ABBA-3A7B8B17CA8B}" type="pres">
      <dgm:prSet presAssocID="{B2AC7A4C-C609-426D-9657-410997A2643B}" presName="spacer" presStyleCnt="0"/>
      <dgm:spPr/>
    </dgm:pt>
    <dgm:pt modelId="{C8043573-7266-44CE-8FC7-37E11E0AFC9A}" type="pres">
      <dgm:prSet presAssocID="{0EEA35F5-46CD-408C-9B0E-643BA0165B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142743-965B-41FE-8A3E-52BE1ABCE585}" type="pres">
      <dgm:prSet presAssocID="{B8D6BC17-4BE8-4114-8C61-AC2EC7C3D9BB}" presName="spacer" presStyleCnt="0"/>
      <dgm:spPr/>
    </dgm:pt>
    <dgm:pt modelId="{C7B41ED6-BC19-4D43-AD5C-45D82F12AB83}" type="pres">
      <dgm:prSet presAssocID="{02068965-F214-4CB9-80A8-EA9FB5EB763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80BD1C-EF06-4DA6-8C23-EFE2E690E870}" type="presOf" srcId="{0EEA35F5-46CD-408C-9B0E-643BA0165B5E}" destId="{C8043573-7266-44CE-8FC7-37E11E0AFC9A}" srcOrd="0" destOrd="0" presId="urn:microsoft.com/office/officeart/2005/8/layout/vList2"/>
    <dgm:cxn modelId="{9FC29F33-24EE-42A5-B626-E37CFC6A069F}" type="presOf" srcId="{5396377F-D67D-491A-91F1-9267DFEC90EE}" destId="{CCDA493E-0116-4E02-BACD-BDEF048659DF}" srcOrd="0" destOrd="0" presId="urn:microsoft.com/office/officeart/2005/8/layout/vList2"/>
    <dgm:cxn modelId="{224B8F49-7C39-4D24-833E-335B6E7D755D}" srcId="{308C1A19-0EBD-4C90-A0BC-F10A72427462}" destId="{02068965-F214-4CB9-80A8-EA9FB5EB7637}" srcOrd="3" destOrd="0" parTransId="{A1955D3C-CA6C-4291-A41F-9D5CC8EB1735}" sibTransId="{1A659869-30B1-4935-BB0B-D512C9CA9C1B}"/>
    <dgm:cxn modelId="{BEEC3D6C-0F2B-45DC-B934-700E7296F722}" type="presOf" srcId="{308C1A19-0EBD-4C90-A0BC-F10A72427462}" destId="{031A079C-0E3B-44C3-9DE0-A079837E4986}" srcOrd="0" destOrd="0" presId="urn:microsoft.com/office/officeart/2005/8/layout/vList2"/>
    <dgm:cxn modelId="{FB670152-4EA0-4BF8-A3C8-CC0A3AF79A81}" type="presOf" srcId="{D8CE0232-FE6D-4823-9AB5-ACEF26592210}" destId="{48961B12-BC5C-4281-AE6D-1940224173B4}" srcOrd="0" destOrd="0" presId="urn:microsoft.com/office/officeart/2005/8/layout/vList2"/>
    <dgm:cxn modelId="{3C6D13BF-4C23-41DE-A9A4-6B585691E727}" srcId="{308C1A19-0EBD-4C90-A0BC-F10A72427462}" destId="{D8CE0232-FE6D-4823-9AB5-ACEF26592210}" srcOrd="0" destOrd="0" parTransId="{B3DBB6C0-BC88-4384-80EE-43292158D8AA}" sibTransId="{42A21106-2AD0-4392-9F42-7E6E28F5DB7C}"/>
    <dgm:cxn modelId="{87E6BBC5-AD63-4DF0-8817-BE585EEBAE87}" srcId="{308C1A19-0EBD-4C90-A0BC-F10A72427462}" destId="{5396377F-D67D-491A-91F1-9267DFEC90EE}" srcOrd="1" destOrd="0" parTransId="{C7806D45-3CF6-4928-B822-0262082CDDA2}" sibTransId="{B2AC7A4C-C609-426D-9657-410997A2643B}"/>
    <dgm:cxn modelId="{06760DDB-E1C7-4A23-9926-FDF2DE92883C}" type="presOf" srcId="{02068965-F214-4CB9-80A8-EA9FB5EB7637}" destId="{C7B41ED6-BC19-4D43-AD5C-45D82F12AB83}" srcOrd="0" destOrd="0" presId="urn:microsoft.com/office/officeart/2005/8/layout/vList2"/>
    <dgm:cxn modelId="{E5294AE4-B317-4923-9CCA-1E53349D457F}" srcId="{308C1A19-0EBD-4C90-A0BC-F10A72427462}" destId="{0EEA35F5-46CD-408C-9B0E-643BA0165B5E}" srcOrd="2" destOrd="0" parTransId="{1C00A73F-C562-465A-8E50-4ED5461D95A6}" sibTransId="{B8D6BC17-4BE8-4114-8C61-AC2EC7C3D9BB}"/>
    <dgm:cxn modelId="{9E4AD72B-CA4D-4374-8889-C42AA238D37F}" type="presParOf" srcId="{031A079C-0E3B-44C3-9DE0-A079837E4986}" destId="{48961B12-BC5C-4281-AE6D-1940224173B4}" srcOrd="0" destOrd="0" presId="urn:microsoft.com/office/officeart/2005/8/layout/vList2"/>
    <dgm:cxn modelId="{32906490-2D49-497E-8159-ADCB99F4233E}" type="presParOf" srcId="{031A079C-0E3B-44C3-9DE0-A079837E4986}" destId="{E3FBBCC5-3EB4-4ADF-8BCE-9910172A3AFC}" srcOrd="1" destOrd="0" presId="urn:microsoft.com/office/officeart/2005/8/layout/vList2"/>
    <dgm:cxn modelId="{79DD791F-9C12-4ED5-9922-D1D615C01C2B}" type="presParOf" srcId="{031A079C-0E3B-44C3-9DE0-A079837E4986}" destId="{CCDA493E-0116-4E02-BACD-BDEF048659DF}" srcOrd="2" destOrd="0" presId="urn:microsoft.com/office/officeart/2005/8/layout/vList2"/>
    <dgm:cxn modelId="{E4034603-5AF0-4B07-96B1-0A5A15547CA5}" type="presParOf" srcId="{031A079C-0E3B-44C3-9DE0-A079837E4986}" destId="{327DD68C-E406-4385-ABBA-3A7B8B17CA8B}" srcOrd="3" destOrd="0" presId="urn:microsoft.com/office/officeart/2005/8/layout/vList2"/>
    <dgm:cxn modelId="{22E5E065-3714-426F-AA9C-9067FF9C3922}" type="presParOf" srcId="{031A079C-0E3B-44C3-9DE0-A079837E4986}" destId="{C8043573-7266-44CE-8FC7-37E11E0AFC9A}" srcOrd="4" destOrd="0" presId="urn:microsoft.com/office/officeart/2005/8/layout/vList2"/>
    <dgm:cxn modelId="{5174A20F-4A34-49C6-8701-C31794A0DF3D}" type="presParOf" srcId="{031A079C-0E3B-44C3-9DE0-A079837E4986}" destId="{4E142743-965B-41FE-8A3E-52BE1ABCE585}" srcOrd="5" destOrd="0" presId="urn:microsoft.com/office/officeart/2005/8/layout/vList2"/>
    <dgm:cxn modelId="{A8F80E51-35F5-419C-84F2-1F28B6ACE16E}" type="presParOf" srcId="{031A079C-0E3B-44C3-9DE0-A079837E4986}" destId="{C7B41ED6-BC19-4D43-AD5C-45D82F12AB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8F12A-992B-4B46-8610-0F9F5B6E4D3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11414-2666-47E0-ABE8-09D854D978B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</a:p>
      </dsp:txBody>
      <dsp:txXfrm>
        <a:off x="398656" y="1088253"/>
        <a:ext cx="2959127" cy="1837317"/>
      </dsp:txXfrm>
    </dsp:sp>
    <dsp:sp modelId="{23B55D5B-A639-42B2-A1FF-F541F7BBAEFA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2CFF-6E23-49E6-8085-FD5756B6E4A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Overview of self-service reporting</a:t>
          </a:r>
        </a:p>
      </dsp:txBody>
      <dsp:txXfrm>
        <a:off x="4155097" y="1088253"/>
        <a:ext cx="2959127" cy="1837317"/>
      </dsp:txXfrm>
    </dsp:sp>
    <dsp:sp modelId="{54AF1EB2-EE33-4C28-834F-80963965AE6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792C6-E677-482D-8E25-C01806B86EA4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Implementing</a:t>
          </a:r>
          <a:r>
            <a:rPr lang="en-US" sz="2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self-service solution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8D45B-12E8-4B49-9A11-4C09577EDE18}">
      <dsp:nvSpPr>
        <dsp:cNvPr id="0" name=""/>
        <dsp:cNvSpPr/>
      </dsp:nvSpPr>
      <dsp:spPr>
        <a:xfrm>
          <a:off x="671813" y="444454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72635-4CFF-48B0-A12A-B0EFB5CD62CA}">
      <dsp:nvSpPr>
        <dsp:cNvPr id="0" name=""/>
        <dsp:cNvSpPr/>
      </dsp:nvSpPr>
      <dsp:spPr>
        <a:xfrm>
          <a:off x="1059376" y="83201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2680F-F2E8-425E-8968-FEFD443E7CD5}">
      <dsp:nvSpPr>
        <dsp:cNvPr id="0" name=""/>
        <dsp:cNvSpPr/>
      </dsp:nvSpPr>
      <dsp:spPr>
        <a:xfrm>
          <a:off x="90470" y="282945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Enhances agility and efficiency</a:t>
          </a:r>
        </a:p>
      </dsp:txBody>
      <dsp:txXfrm>
        <a:off x="90470" y="2829455"/>
        <a:ext cx="2981250" cy="720000"/>
      </dsp:txXfrm>
    </dsp:sp>
    <dsp:sp modelId="{1B6A1187-A0EC-47E4-917A-8970AC292486}">
      <dsp:nvSpPr>
        <dsp:cNvPr id="0" name=""/>
        <dsp:cNvSpPr/>
      </dsp:nvSpPr>
      <dsp:spPr>
        <a:xfrm>
          <a:off x="4174782" y="444454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90480-36A9-4D49-890A-B7A0F0F7BE3C}">
      <dsp:nvSpPr>
        <dsp:cNvPr id="0" name=""/>
        <dsp:cNvSpPr/>
      </dsp:nvSpPr>
      <dsp:spPr>
        <a:xfrm>
          <a:off x="4562345" y="83201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A2B95-DC71-4B08-B512-133A4DBC9FF6}">
      <dsp:nvSpPr>
        <dsp:cNvPr id="0" name=""/>
        <dsp:cNvSpPr/>
      </dsp:nvSpPr>
      <dsp:spPr>
        <a:xfrm>
          <a:off x="3593438" y="282945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Empowers users to make data-driven decisions</a:t>
          </a:r>
        </a:p>
      </dsp:txBody>
      <dsp:txXfrm>
        <a:off x="3593438" y="2829455"/>
        <a:ext cx="2981250" cy="720000"/>
      </dsp:txXfrm>
    </dsp:sp>
    <dsp:sp modelId="{7608FC9C-8902-47D6-A5EF-78B384131175}">
      <dsp:nvSpPr>
        <dsp:cNvPr id="0" name=""/>
        <dsp:cNvSpPr/>
      </dsp:nvSpPr>
      <dsp:spPr>
        <a:xfrm>
          <a:off x="7677751" y="444454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1C45E-F2AE-46A8-BFDC-408334A2361B}">
      <dsp:nvSpPr>
        <dsp:cNvPr id="0" name=""/>
        <dsp:cNvSpPr/>
      </dsp:nvSpPr>
      <dsp:spPr>
        <a:xfrm>
          <a:off x="8065314" y="83201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BF236-E83E-4F3A-9835-D290475846BE}">
      <dsp:nvSpPr>
        <dsp:cNvPr id="0" name=""/>
        <dsp:cNvSpPr/>
      </dsp:nvSpPr>
      <dsp:spPr>
        <a:xfrm>
          <a:off x="7096407" y="282945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Reduces dependency on IT resources</a:t>
          </a:r>
        </a:p>
      </dsp:txBody>
      <dsp:txXfrm>
        <a:off x="7096407" y="2829455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61B12-BC5C-4281-AE6D-1940224173B4}">
      <dsp:nvSpPr>
        <dsp:cNvPr id="0" name=""/>
        <dsp:cNvSpPr/>
      </dsp:nvSpPr>
      <dsp:spPr>
        <a:xfrm>
          <a:off x="0" y="71356"/>
          <a:ext cx="5393361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Assessing Data Maturity Level</a:t>
          </a:r>
        </a:p>
      </dsp:txBody>
      <dsp:txXfrm>
        <a:off x="48726" y="120082"/>
        <a:ext cx="5295909" cy="900704"/>
      </dsp:txXfrm>
    </dsp:sp>
    <dsp:sp modelId="{CCDA493E-0116-4E02-BACD-BDEF048659DF}">
      <dsp:nvSpPr>
        <dsp:cNvPr id="0" name=""/>
        <dsp:cNvSpPr/>
      </dsp:nvSpPr>
      <dsp:spPr>
        <a:xfrm>
          <a:off x="0" y="1141512"/>
          <a:ext cx="5393361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 buy-ins of top Executive Management</a:t>
          </a:r>
        </a:p>
      </dsp:txBody>
      <dsp:txXfrm>
        <a:off x="48726" y="1190238"/>
        <a:ext cx="5295909" cy="900704"/>
      </dsp:txXfrm>
    </dsp:sp>
    <dsp:sp modelId="{C8043573-7266-44CE-8FC7-37E11E0AFC9A}">
      <dsp:nvSpPr>
        <dsp:cNvPr id="0" name=""/>
        <dsp:cNvSpPr/>
      </dsp:nvSpPr>
      <dsp:spPr>
        <a:xfrm>
          <a:off x="0" y="2211669"/>
          <a:ext cx="5393361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Requirement</a:t>
          </a:r>
        </a:p>
      </dsp:txBody>
      <dsp:txXfrm>
        <a:off x="48726" y="2260395"/>
        <a:ext cx="5295909" cy="900704"/>
      </dsp:txXfrm>
    </dsp:sp>
    <dsp:sp modelId="{C7B41ED6-BC19-4D43-AD5C-45D82F12AB83}">
      <dsp:nvSpPr>
        <dsp:cNvPr id="0" name=""/>
        <dsp:cNvSpPr/>
      </dsp:nvSpPr>
      <dsp:spPr>
        <a:xfrm>
          <a:off x="0" y="3281825"/>
          <a:ext cx="5393361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Infrastructure &amp; Tools requirements</a:t>
          </a:r>
        </a:p>
      </dsp:txBody>
      <dsp:txXfrm>
        <a:off x="48726" y="3330551"/>
        <a:ext cx="5295909" cy="90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98D76-A272-12CA-56BA-C25C7589878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D9937-39AA-5BCD-CB28-3BADAFF2F8B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5A48CB-5C21-4961-A9F2-6388883CC21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4/29/2024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83390-A942-046A-C60F-DE34CCEACB7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2798-1C82-520F-4E1B-F2369FE7B17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C1CC2B-1030-4F85-9FE8-929205C6228A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440134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EFD0CE-B9C2-72E5-2DCC-CE92229A56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E67A8-6A93-C25C-A4FD-2CEAD8064E8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5B84B8F-5BC7-4836-A492-C4478B51177E}" type="datetime1">
              <a:rPr lang="en-US"/>
              <a:pPr lvl="0"/>
              <a:t>4/29/2024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8CF71E-8544-5B71-A91B-AFC86B3A0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4FF747-B60E-35A0-57F7-5C5491A4942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54897-EE7C-D1B8-954D-BC270F82033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967C-7EB5-082F-1170-53D4F83B5F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3AFD7F0-5C91-4F62-A351-FB14AD5D35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EAD1-9BAE-1D12-5D66-863D0240F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590FD-A26B-C75C-C6A6-0AF15C7463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3FB3-5E62-708B-78B4-E51ABEBAFF4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CFB172-61A6-4AEA-A44A-AF7DA95BA596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84550-4385-19FB-23EA-7D77FF57A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AD96C-B963-0F62-6770-B5EDB394D1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037EC-167F-0EC8-0E4D-4154DB62FDA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95C704-D687-436C-B859-469635EAC64F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1DE14-51A4-C81E-4E7B-5DDB88110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E52269-CE73-8D67-1632-1BDBEEBB12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105F9-D280-6555-5368-369F0B980AA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4DCD96-7D1C-49E1-B8EF-C2D864835E95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8DDE562-250A-45BD-A6F7-C0F43E88A039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30CCDD-49DA-512E-9691-656774B05F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E30519-C35B-EE27-C4AA-A081AFCAED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6ED6E605-C152-4F05-0D98-ADB9ACDA21B8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05E969-C43C-BAD7-B92C-380EA14168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9AE809-F8F0-0783-43A8-4641470716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CFD5B6-6432-F0DE-A4B7-2F384D64A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0A2DF1-8892-4125-A1E0-877EFF17D5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2CEB-F995-BF07-B41B-E3CA893D1F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187FF-75B8-ECA0-515E-43B9499B909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3EFD6AB-90A2-1AE4-D5B5-DE3E80CEDE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D71D240-CC1C-828D-9C7B-A53F590018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144DE09-1A85-F124-4613-ED8D559AC2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1A19FD-55D5-453D-A75A-46EA856642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38229C0-40D2-3DAD-F4CD-B866A64324C6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E708D824-9EF0-059F-6B97-D191F7FF03A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2302"/>
            <a:ext cx="2628899" cy="57598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27442888-1CC4-E510-BA06-B10EE67AA6A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2302"/>
            <a:ext cx="7734296" cy="5759897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0D950DE8-8F42-5362-E06C-F7A3F6D1B3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488EB6-4774-39F5-7CC9-BBF593EA5A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96BDF0E-DA3A-F9E0-C810-B493EE5808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4C9D8-29F2-49D4-9166-19370C0462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D1BC36A1-5A1A-0AF4-E07A-0841D1E929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1A7811BA-3BBB-0E8E-9BAC-64F3A89D0D75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40AD9E78-5CDD-6DEE-8C2A-8DA3893FE638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 lIns="91440"/>
          <a:lstStyle>
            <a:lvl1pPr marL="347472" indent="-347472">
              <a:buFont typeface="Arial" pitchFamily="34"/>
              <a:buChar char="•"/>
              <a:defRPr sz="3000"/>
            </a:lvl1pPr>
            <a:lvl2pPr>
              <a:spcBef>
                <a:spcPts val="1200"/>
              </a:spcBef>
              <a:spcAft>
                <a:spcPts val="200"/>
              </a:spcAft>
              <a:defRPr sz="3000"/>
            </a:lvl2pPr>
            <a:lvl3pPr>
              <a:spcBef>
                <a:spcPts val="1200"/>
              </a:spcBef>
              <a:spcAft>
                <a:spcPts val="200"/>
              </a:spcAft>
              <a:defRPr sz="3000"/>
            </a:lvl3pPr>
            <a:lvl4pPr>
              <a:spcBef>
                <a:spcPts val="1200"/>
              </a:spcBef>
              <a:spcAft>
                <a:spcPts val="200"/>
              </a:spcAft>
              <a:defRPr sz="3000"/>
            </a:lvl4pPr>
            <a:lvl5pPr>
              <a:spcBef>
                <a:spcPts val="1200"/>
              </a:spcBef>
              <a:spcAft>
                <a:spcPts val="200"/>
              </a:spcAft>
              <a:defRPr sz="3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D1B6788-40CD-05BC-A9A8-26409ECB9B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4BD4703-90D1-974E-2314-F1A68D0EFE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4885207-FB5E-B001-71CE-E561F32786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8C894E-7C32-4FC5-A4EB-9708B73880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44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9EE9C75-AF4A-1CEC-A5FB-A2E2A4940CE4}"/>
              </a:ext>
            </a:extLst>
          </p:cNvPr>
          <p:cNvSpPr/>
          <p:nvPr/>
        </p:nvSpPr>
        <p:spPr>
          <a:xfrm>
            <a:off x="0" y="4334009"/>
            <a:ext cx="12191996" cy="252399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BB60FB-1097-EAFF-8BE2-63091D86E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11" y="4609581"/>
            <a:ext cx="10058400" cy="12959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6BB012A-AAE0-7156-9956-010B5F0394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65211" y="5943600"/>
            <a:ext cx="10058400" cy="914400"/>
          </a:xfrm>
        </p:spPr>
        <p:txBody>
          <a:bodyPr l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D9655859-3473-EC3B-898B-6AC59BAECEB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4995" y="640080"/>
            <a:ext cx="3544891" cy="3355719"/>
          </a:xfrm>
          <a:solidFill>
            <a:srgbClr val="62A39F"/>
          </a:solidFill>
        </p:spPr>
        <p:txBody>
          <a:bodyPr anchorCtr="1"/>
          <a:lstStyle>
            <a:lvl1pPr algn="ctr"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E68B357-523E-03E6-7609-AF46DB6C001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43400" y="640080"/>
            <a:ext cx="3544891" cy="3355719"/>
          </a:xfrm>
          <a:solidFill>
            <a:srgbClr val="62A39F"/>
          </a:solidFill>
        </p:spPr>
        <p:txBody>
          <a:bodyPr anchorCtr="1"/>
          <a:lstStyle>
            <a:lvl1pPr algn="ctr"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254D4E1E-9D3E-18A3-07E3-64C0B247F77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28431" y="640080"/>
            <a:ext cx="3544891" cy="3355719"/>
          </a:xfrm>
          <a:solidFill>
            <a:srgbClr val="62A39F"/>
          </a:solidFill>
        </p:spPr>
        <p:txBody>
          <a:bodyPr anchorCtr="1"/>
          <a:lstStyle>
            <a:lvl1pPr algn="ctr"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77431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07D5C07C-D5DF-FA98-6CDD-9A07DF91F2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75B2815F-A385-0756-6005-AD62F8B8CC3B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B1601035-7946-28EF-DF22-84C64A8897F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97280" y="2183367"/>
            <a:ext cx="4998723" cy="3914848"/>
          </a:xfrm>
        </p:spPr>
        <p:txBody>
          <a:bodyPr lIns="91440"/>
          <a:lstStyle>
            <a:lvl1pPr marL="0" indent="0">
              <a:buNone/>
              <a:defRPr sz="2400"/>
            </a:lvl1pPr>
            <a:lvl2pPr marL="347472"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2pPr>
            <a:lvl3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3pPr>
            <a:lvl4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4pPr>
            <a:lvl5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2978A1E-31BA-94DB-0D45-4171872B4D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0D6C336-EC38-AF4F-A2FC-9B3A87F20B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932E28-F3BA-A625-334F-F7D4125A1C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8D9B55-0330-4E71-92B6-02BAB3F6DB00}" type="slidenum">
              <a:t>‹#›</a:t>
            </a:fld>
            <a:endParaRPr lang="en-US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03D06DA-055C-E9CA-C745-59564421326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03441" y="2183367"/>
            <a:ext cx="4672291" cy="3914848"/>
          </a:xfrm>
        </p:spPr>
        <p:txBody>
          <a:bodyPr lIns="91440"/>
          <a:lstStyle>
            <a:lvl1pPr marL="0" indent="0">
              <a:buNone/>
              <a:defRPr sz="2400"/>
            </a:lvl1pPr>
            <a:lvl2pPr marL="347472"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2pPr>
            <a:lvl3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3pPr>
            <a:lvl4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4pPr>
            <a:lvl5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2329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F3D9C9D-A126-4245-CF36-3814F447A685}"/>
              </a:ext>
            </a:extLst>
          </p:cNvPr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3">
            <a:extLst>
              <a:ext uri="{FF2B5EF4-FFF2-40B4-BE49-F238E27FC236}">
                <a16:creationId xmlns:a16="http://schemas.microsoft.com/office/drawing/2014/main" id="{3C8E9616-BD27-5DD8-D558-9DE66FFCF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9487" y="640080"/>
            <a:ext cx="3690253" cy="245067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F645D3BF-04D2-D8B8-D6DD-FE75141AC7C8}"/>
              </a:ext>
            </a:extLst>
          </p:cNvPr>
          <p:cNvCxnSpPr/>
          <p:nvPr/>
        </p:nvCxnSpPr>
        <p:spPr>
          <a:xfrm>
            <a:off x="7942633" y="3255510"/>
            <a:ext cx="34747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D9E42CA7-99DD-CE0D-9D6B-64114834A2D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0936" y="640080"/>
            <a:ext cx="6912864" cy="5312664"/>
          </a:xfrm>
          <a:solidFill>
            <a:srgbClr val="62A39F"/>
          </a:solidFill>
        </p:spPr>
        <p:txBody>
          <a:bodyPr anchorCtr="1"/>
          <a:lstStyle>
            <a:lvl1pPr algn="ctr">
              <a:defRPr sz="1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5D2EB060-964B-5B73-4935-60C197823A7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859487" y="3429000"/>
            <a:ext cx="3690253" cy="2440094"/>
          </a:xfrm>
        </p:spPr>
        <p:txBody>
          <a:bodyPr lIns="91440"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CDF594C-C894-640C-31BD-150B748CC2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E4557B1A-89D0-8DC4-F179-BF672E23B5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486326F-5173-4F1F-0673-6763F5259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2A467-579B-4D22-97BD-B581A5777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5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A735-3B4F-D668-CC8F-E17CD81355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E7BB-3131-691E-7A73-5F1C74C2A11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A94C39B-FAB6-4AFC-FE3D-C59C6006BC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DA85E8D-4C2B-E24F-6CE2-F55E35899A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13C8A23-4A46-1AFC-D445-7641448D31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8E0313-D46F-4311-A763-3347EA4176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30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AC8423C-1A04-CEE0-72B0-852C7639126F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FD9E59-46CE-0465-4F77-AB902D70B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910706C-0B65-E8C3-82FE-4C12E81D6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F771A19C-4892-9B3A-2E88-C00E45AC4A75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64AC61E-F75E-00D6-A374-DB046376EE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FB5A5E-3035-846B-4C6B-EC9B7905AB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9982CD01-D6F1-E38D-3476-8DB0DA0D9D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E6105-DB53-44A9-94D2-0A42240271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10EF4E5-80C8-DB80-1625-B99C397D8E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EAB-2A5C-1E9F-9D90-99DCF3398A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2D376-5BB2-D8AC-D4E9-7081DE97302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63376D58-EBF2-7B68-0517-8648ADF99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013E815A-77BF-FC1F-9BF1-7417FEC7C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30EABE28-8BBD-65C0-274E-CE7BFADC13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C3CF77-7D84-4BE9-851E-0EB92A329B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5F526A81-4DCB-2C0E-329A-D3DA3DDCB3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ABD90-37EE-C0C0-9FFA-2FA33EF92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43A55-0E9E-000A-D562-BF5E5F056FB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F24E8-31E6-B046-4726-15E476BC8BC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C4252-D54C-825D-6B5C-08AFE5B6238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38B28BE4-12AA-F9C8-83DE-2415D6E707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75BD4809-FC05-1B59-821E-21EC1A7036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63A677BA-02D6-0FFF-13D1-979F27516B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181FC8-DC0C-44D2-85EA-B5CECB04BA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54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7413-2D6A-FA92-8621-132B456541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1FCBF46D-C76E-C565-7941-182C4196FC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FE12568-7846-1132-C278-BD440F5DAE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20A946B-1404-0577-0568-45AC68CDD5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C0E253-84CD-4F5C-89FB-2FF6AE6D5C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F115E7D-B3EF-27FF-1BAB-B996480DD94E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FA7CF57-D5C6-C4C5-EB76-83D8F6C6F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58C7661-AC84-2793-9AEA-D08E7C09CC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05824A-3A0B-29D6-5915-B20A1DD195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46992F-7E16-4C7A-B33A-EFEA5F528C59}" type="slidenum">
              <a:t>‹#›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05EA4D-7AD0-B4D6-E228-84A90D025D39}"/>
              </a:ext>
            </a:extLst>
          </p:cNvPr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5361CA8-9735-2B9D-115D-C7B2AA212AEA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3D8090-ED58-6A68-67F7-AA7418981D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843733-ECB7-3601-0947-AF8D3910B1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077E879-21BF-D987-57BF-7B806237F3B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31463E1-B93B-271B-F929-28E8A7F8EE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76E4DE7-8022-BA27-9B03-C531DD4AFE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FBB8163-9835-FCEA-22E3-2341A48387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 lvl="0"/>
            <a:fld id="{3E500AD3-82A7-4FCD-B5BE-39AEF88FAE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3B420E-24C7-9464-D8A2-E89AD9D5006B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A7DF0-0A98-8FE5-E693-C87BEBEAFD1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085869-7AAF-FF8C-8143-34F94A515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22A1D7-CFBA-7479-3FEA-BB06E03603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E7EE84B-9281-DD13-4A9D-F29E854B38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58DFA59-B9BC-9C0C-19B6-7331C2E4FD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47182FA-59BB-4F18-91F8-2BBD54DE68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2E9B09-5EF4-469A-AF84-0D86A96E54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A0EB2DF-EBD2-6F0D-9F10-B92D1BEDE986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2A9B90A-5907-5BCC-9A98-519105A378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688EC67-81A2-DF2E-31C3-146BF8DEA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10E1C6-8CED-439F-4E8F-B139DBCAD7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335D78-C809-711E-4D5F-F8D0C06F68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6F8852-8407-60BD-DCEE-A6E93A24F4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173A7A4C-728B-45B4-AC13-DA6896F18DF8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8275B8B-44B5-56E4-28FC-6180AB515A22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10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Calibri" pitchFamily="34"/>
        <a:buChar char=" "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large round building with a curved roof&#10;&#10;Description automatically generated">
            <a:extLst>
              <a:ext uri="{FF2B5EF4-FFF2-40B4-BE49-F238E27FC236}">
                <a16:creationId xmlns:a16="http://schemas.microsoft.com/office/drawing/2014/main" id="{1DC68ABC-DEC4-F24E-6DF0-EA894B307D4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alphaModFix amt="98000"/>
          </a:blip>
          <a:stretch>
            <a:fillRect/>
          </a:stretch>
        </p:blipFill>
        <p:spPr>
          <a:xfrm>
            <a:off x="15240" y="0"/>
            <a:ext cx="1424653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3905C-19C1-50AE-3FFB-A05655DE6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1531"/>
            <a:ext cx="12191996" cy="1730791"/>
          </a:xfrm>
          <a:solidFill>
            <a:srgbClr val="000000">
              <a:alpha val="21000"/>
            </a:srgbClr>
          </a:solidFill>
        </p:spPr>
        <p:txBody>
          <a:bodyPr>
            <a:noAutofit/>
          </a:bodyPr>
          <a:lstStyle/>
          <a:p>
            <a:pPr lvl="0"/>
            <a:r>
              <a:rPr lang="en-US" sz="3200" b="1" dirty="0">
                <a:solidFill>
                  <a:srgbClr val="FFFFFF"/>
                </a:solidFill>
              </a:rPr>
              <a:t>Empowering Users with Self-Service Reporting Solution</a:t>
            </a:r>
            <a:br>
              <a:rPr lang="en-US" sz="2400" b="1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404040"/>
                </a:solidFill>
              </a:rPr>
            </a:br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3B86E-EB84-C960-1065-3944F7670933}"/>
              </a:ext>
            </a:extLst>
          </p:cNvPr>
          <p:cNvSpPr txBox="1"/>
          <p:nvPr/>
        </p:nvSpPr>
        <p:spPr>
          <a:xfrm>
            <a:off x="1607820" y="1104900"/>
            <a:ext cx="758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…Implementation and Success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E4773-AC07-E623-9AD8-44A094ABE141}"/>
              </a:ext>
            </a:extLst>
          </p:cNvPr>
          <p:cNvSpPr txBox="1"/>
          <p:nvPr/>
        </p:nvSpPr>
        <p:spPr>
          <a:xfrm>
            <a:off x="8503920" y="5631180"/>
            <a:ext cx="2461260" cy="1015663"/>
          </a:xfrm>
          <a:prstGeom prst="rect">
            <a:avLst/>
          </a:prstGeom>
          <a:solidFill>
            <a:schemeClr val="tx2">
              <a:lumMod val="50000"/>
              <a:lumOff val="50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Presented by:</a:t>
            </a:r>
            <a:br>
              <a:rPr lang="en-US" sz="20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Nkemjika Nwanebu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FC167B9-EC64-775A-29A5-50D1E335CD1A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444389-7AC0-13F6-52DB-61DE84677A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634950"/>
            <a:ext cx="3689091" cy="5055900"/>
          </a:xfrm>
        </p:spPr>
        <p:txBody>
          <a:bodyPr anchor="ctr">
            <a:normAutofit/>
          </a:bodyPr>
          <a:lstStyle/>
          <a:p>
            <a:pPr lvl="0" algn="r"/>
            <a:r>
              <a:rPr lang="en-US" sz="3200" b="1" dirty="0">
                <a:highlight>
                  <a:srgbClr val="FFFFFF"/>
                </a:highlight>
                <a:latin typeface="+mn-lt"/>
                <a:cs typeface="Aharoni" pitchFamily="2"/>
              </a:rPr>
              <a:t>User Experience</a:t>
            </a:r>
            <a:endParaRPr lang="en-US" sz="3200" b="1" dirty="0">
              <a:latin typeface="+mn-lt"/>
              <a:cs typeface="Aharoni" pitchFamily="2"/>
            </a:endParaRPr>
          </a:p>
        </p:txBody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D1E73AE5-8AA6-651F-9505-2FE9E5CDDBC0}"/>
              </a:ext>
            </a:extLst>
          </p:cNvPr>
          <p:cNvCxnSpPr>
            <a:cxnSpLocks noMove="1" noResize="1"/>
          </p:cNvCxnSpPr>
          <p:nvPr/>
        </p:nvCxnSpPr>
        <p:spPr>
          <a:xfrm>
            <a:off x="4654296" y="1791300"/>
            <a:ext cx="0" cy="2743200"/>
          </a:xfrm>
          <a:prstGeom prst="straightConnector1">
            <a:avLst/>
          </a:prstGeom>
          <a:noFill/>
          <a:ln w="12701" cap="flat">
            <a:solidFill>
              <a:srgbClr val="7F7F7F"/>
            </a:solidFill>
            <a:prstDash val="solid"/>
          </a:ln>
        </p:spPr>
      </p:cxnSp>
      <p:sp>
        <p:nvSpPr>
          <p:cNvPr id="5" name="Rectangle 12">
            <a:extLst>
              <a:ext uri="{FF2B5EF4-FFF2-40B4-BE49-F238E27FC236}">
                <a16:creationId xmlns:a16="http://schemas.microsoft.com/office/drawing/2014/main" id="{AA0381F5-AB3C-B4FB-6D29-148906FADC9C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" name="Content Placeholder 2">
            <a:extLst>
              <a:ext uri="{FF2B5EF4-FFF2-40B4-BE49-F238E27FC236}">
                <a16:creationId xmlns:a16="http://schemas.microsoft.com/office/drawing/2014/main" id="{1FB31D99-E2AF-DCBA-DE4D-4AED9243202B}"/>
              </a:ext>
            </a:extLst>
          </p:cNvPr>
          <p:cNvGrpSpPr/>
          <p:nvPr/>
        </p:nvGrpSpPr>
        <p:grpSpPr>
          <a:xfrm>
            <a:off x="5706404" y="634950"/>
            <a:ext cx="5121801" cy="5121801"/>
            <a:chOff x="5706404" y="634950"/>
            <a:chExt cx="5121801" cy="512180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279F6E-EEFD-A220-74DD-6557B4113000}"/>
                </a:ext>
              </a:extLst>
            </p:cNvPr>
            <p:cNvSpPr/>
            <p:nvPr/>
          </p:nvSpPr>
          <p:spPr>
            <a:xfrm>
              <a:off x="5706404" y="634950"/>
              <a:ext cx="5121801" cy="5121801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abs f0"/>
                <a:gd name="f5" fmla="abs f1"/>
                <a:gd name="f6" fmla="abs f2"/>
                <a:gd name="f7" fmla="val f3"/>
                <a:gd name="f8" fmla="?: f4 f0 1"/>
                <a:gd name="f9" fmla="?: f5 f1 1"/>
                <a:gd name="f10" fmla="?: f6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7 f15 1"/>
                <a:gd name="f21" fmla="+- f19 0 f7"/>
                <a:gd name="f22" fmla="+- f18 0 f7"/>
                <a:gd name="f23" fmla="*/ f18 f15 1"/>
                <a:gd name="f24" fmla="*/ f19 f15 1"/>
                <a:gd name="f25" fmla="*/ f21 1 2"/>
                <a:gd name="f26" fmla="*/ f21 1 4"/>
                <a:gd name="f27" fmla="*/ f22 1 2"/>
                <a:gd name="f28" fmla="*/ f22 1 4"/>
                <a:gd name="f29" fmla="*/ f22 3 1"/>
                <a:gd name="f30" fmla="*/ f21 3 1"/>
                <a:gd name="f31" fmla="+- f7 f25 0"/>
                <a:gd name="f32" fmla="+- f7 f27 0"/>
                <a:gd name="f33" fmla="*/ f29 1 4"/>
                <a:gd name="f34" fmla="*/ f30 1 4"/>
                <a:gd name="f35" fmla="*/ f28 f15 1"/>
                <a:gd name="f36" fmla="*/ f26 f15 1"/>
                <a:gd name="f37" fmla="*/ f33 f15 1"/>
                <a:gd name="f38" fmla="*/ f34 f15 1"/>
                <a:gd name="f39" fmla="*/ f31 f15 1"/>
                <a:gd name="f40" fmla="*/ f32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6" r="f37" b="f38"/>
              <a:pathLst>
                <a:path>
                  <a:moveTo>
                    <a:pt x="f20" y="f39"/>
                  </a:moveTo>
                  <a:lnTo>
                    <a:pt x="f40" y="f20"/>
                  </a:lnTo>
                  <a:lnTo>
                    <a:pt x="f23" y="f39"/>
                  </a:lnTo>
                  <a:lnTo>
                    <a:pt x="f40" y="f24"/>
                  </a:lnTo>
                  <a:close/>
                </a:path>
              </a:pathLst>
            </a:custGeom>
            <a:solidFill>
              <a:srgbClr val="CDD9EA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3032BF7-17F8-279B-7F5E-99177BD0440A}"/>
                </a:ext>
              </a:extLst>
            </p:cNvPr>
            <p:cNvSpPr/>
            <p:nvPr/>
          </p:nvSpPr>
          <p:spPr>
            <a:xfrm>
              <a:off x="6192984" y="1121520"/>
              <a:ext cx="1997497" cy="19974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97501"/>
                <a:gd name="f7" fmla="val 332923"/>
                <a:gd name="f8" fmla="val 149055"/>
                <a:gd name="f9" fmla="val 1664578"/>
                <a:gd name="f10" fmla="val 1848446"/>
                <a:gd name="f11" fmla="+- 0 0 -90"/>
                <a:gd name="f12" fmla="*/ f3 1 1997501"/>
                <a:gd name="f13" fmla="*/ f4 1 1997501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997501"/>
                <a:gd name="f20" fmla="*/ 0 f17 1"/>
                <a:gd name="f21" fmla="*/ 332923 f17 1"/>
                <a:gd name="f22" fmla="*/ 1664578 f17 1"/>
                <a:gd name="f23" fmla="*/ 1997501 f17 1"/>
                <a:gd name="f24" fmla="+- f18 0 f1"/>
                <a:gd name="f25" fmla="*/ f20 1 1997501"/>
                <a:gd name="f26" fmla="*/ f21 1 1997501"/>
                <a:gd name="f27" fmla="*/ f22 1 1997501"/>
                <a:gd name="f28" fmla="*/ f23 1 1997501"/>
                <a:gd name="f29" fmla="*/ f14 1 f19"/>
                <a:gd name="f30" fmla="*/ f15 1 f19"/>
                <a:gd name="f31" fmla="*/ f25 1 f19"/>
                <a:gd name="f32" fmla="*/ f26 1 f19"/>
                <a:gd name="f33" fmla="*/ f27 1 f19"/>
                <a:gd name="f34" fmla="*/ f28 1 f19"/>
                <a:gd name="f35" fmla="*/ f29 f12 1"/>
                <a:gd name="f36" fmla="*/ f30 f12 1"/>
                <a:gd name="f37" fmla="*/ f30 f13 1"/>
                <a:gd name="f38" fmla="*/ f29 f13 1"/>
                <a:gd name="f39" fmla="*/ f31 f12 1"/>
                <a:gd name="f40" fmla="*/ f32 f13 1"/>
                <a:gd name="f41" fmla="*/ f32 f12 1"/>
                <a:gd name="f42" fmla="*/ f31 f13 1"/>
                <a:gd name="f43" fmla="*/ f33 f12 1"/>
                <a:gd name="f44" fmla="*/ f34 f12 1"/>
                <a:gd name="f45" fmla="*/ f33 f13 1"/>
                <a:gd name="f46" fmla="*/ f34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4" y="f40"/>
                </a:cxn>
                <a:cxn ang="f24">
                  <a:pos x="f44" y="f45"/>
                </a:cxn>
                <a:cxn ang="f24">
                  <a:pos x="f43" y="f46"/>
                </a:cxn>
                <a:cxn ang="f24">
                  <a:pos x="f41" y="f46"/>
                </a:cxn>
                <a:cxn ang="f24">
                  <a:pos x="f39" y="f45"/>
                </a:cxn>
                <a:cxn ang="f24">
                  <a:pos x="f39" y="f40"/>
                </a:cxn>
              </a:cxnLst>
              <a:rect l="f35" t="f38" r="f36" b="f37"/>
              <a:pathLst>
                <a:path w="1997501" h="1997501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lnTo>
                    <a:pt x="f9" y="f5"/>
                  </a:lnTo>
                  <a:cubicBezTo>
                    <a:pt x="f10" y="f5"/>
                    <a:pt x="f6" y="f8"/>
                    <a:pt x="f6" y="f7"/>
                  </a:cubicBezTo>
                  <a:lnTo>
                    <a:pt x="f6" y="f9"/>
                  </a:lnTo>
                  <a:cubicBezTo>
                    <a:pt x="f6" y="f10"/>
                    <a:pt x="f10" y="f6"/>
                    <a:pt x="f9" y="f6"/>
                  </a:cubicBezTo>
                  <a:lnTo>
                    <a:pt x="f7" y="f6"/>
                  </a:lnTo>
                  <a:cubicBezTo>
                    <a:pt x="f8" y="f6"/>
                    <a:pt x="f5" y="f10"/>
                    <a:pt x="f5" y="f9"/>
                  </a:cubicBezTo>
                  <a:lnTo>
                    <a:pt x="f5" y="f7"/>
                  </a:lnTo>
                  <a:close/>
                </a:path>
              </a:pathLst>
            </a:custGeom>
            <a:solidFill>
              <a:srgbClr val="2683C6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85138" tIns="185138" rIns="185138" bIns="185138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Central hub for accessing reports and analytics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1EFB5B-E291-A175-8C5C-B4847EECA883}"/>
                </a:ext>
              </a:extLst>
            </p:cNvPr>
            <p:cNvSpPr/>
            <p:nvPr/>
          </p:nvSpPr>
          <p:spPr>
            <a:xfrm>
              <a:off x="8344137" y="1121520"/>
              <a:ext cx="1997497" cy="19974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97501"/>
                <a:gd name="f7" fmla="val 332923"/>
                <a:gd name="f8" fmla="val 149055"/>
                <a:gd name="f9" fmla="val 1664578"/>
                <a:gd name="f10" fmla="val 1848446"/>
                <a:gd name="f11" fmla="+- 0 0 -90"/>
                <a:gd name="f12" fmla="*/ f3 1 1997501"/>
                <a:gd name="f13" fmla="*/ f4 1 1997501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997501"/>
                <a:gd name="f20" fmla="*/ 0 f17 1"/>
                <a:gd name="f21" fmla="*/ 332923 f17 1"/>
                <a:gd name="f22" fmla="*/ 1664578 f17 1"/>
                <a:gd name="f23" fmla="*/ 1997501 f17 1"/>
                <a:gd name="f24" fmla="+- f18 0 f1"/>
                <a:gd name="f25" fmla="*/ f20 1 1997501"/>
                <a:gd name="f26" fmla="*/ f21 1 1997501"/>
                <a:gd name="f27" fmla="*/ f22 1 1997501"/>
                <a:gd name="f28" fmla="*/ f23 1 1997501"/>
                <a:gd name="f29" fmla="*/ f14 1 f19"/>
                <a:gd name="f30" fmla="*/ f15 1 f19"/>
                <a:gd name="f31" fmla="*/ f25 1 f19"/>
                <a:gd name="f32" fmla="*/ f26 1 f19"/>
                <a:gd name="f33" fmla="*/ f27 1 f19"/>
                <a:gd name="f34" fmla="*/ f28 1 f19"/>
                <a:gd name="f35" fmla="*/ f29 f12 1"/>
                <a:gd name="f36" fmla="*/ f30 f12 1"/>
                <a:gd name="f37" fmla="*/ f30 f13 1"/>
                <a:gd name="f38" fmla="*/ f29 f13 1"/>
                <a:gd name="f39" fmla="*/ f31 f12 1"/>
                <a:gd name="f40" fmla="*/ f32 f13 1"/>
                <a:gd name="f41" fmla="*/ f32 f12 1"/>
                <a:gd name="f42" fmla="*/ f31 f13 1"/>
                <a:gd name="f43" fmla="*/ f33 f12 1"/>
                <a:gd name="f44" fmla="*/ f34 f12 1"/>
                <a:gd name="f45" fmla="*/ f33 f13 1"/>
                <a:gd name="f46" fmla="*/ f34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4" y="f40"/>
                </a:cxn>
                <a:cxn ang="f24">
                  <a:pos x="f44" y="f45"/>
                </a:cxn>
                <a:cxn ang="f24">
                  <a:pos x="f43" y="f46"/>
                </a:cxn>
                <a:cxn ang="f24">
                  <a:pos x="f41" y="f46"/>
                </a:cxn>
                <a:cxn ang="f24">
                  <a:pos x="f39" y="f45"/>
                </a:cxn>
                <a:cxn ang="f24">
                  <a:pos x="f39" y="f40"/>
                </a:cxn>
              </a:cxnLst>
              <a:rect l="f35" t="f38" r="f36" b="f37"/>
              <a:pathLst>
                <a:path w="1997501" h="1997501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lnTo>
                    <a:pt x="f9" y="f5"/>
                  </a:lnTo>
                  <a:cubicBezTo>
                    <a:pt x="f10" y="f5"/>
                    <a:pt x="f6" y="f8"/>
                    <a:pt x="f6" y="f7"/>
                  </a:cubicBezTo>
                  <a:lnTo>
                    <a:pt x="f6" y="f9"/>
                  </a:lnTo>
                  <a:cubicBezTo>
                    <a:pt x="f6" y="f10"/>
                    <a:pt x="f10" y="f6"/>
                    <a:pt x="f9" y="f6"/>
                  </a:cubicBezTo>
                  <a:lnTo>
                    <a:pt x="f7" y="f6"/>
                  </a:lnTo>
                  <a:cubicBezTo>
                    <a:pt x="f8" y="f6"/>
                    <a:pt x="f5" y="f10"/>
                    <a:pt x="f5" y="f9"/>
                  </a:cubicBezTo>
                  <a:lnTo>
                    <a:pt x="f5" y="f7"/>
                  </a:lnTo>
                  <a:close/>
                </a:path>
              </a:pathLst>
            </a:custGeom>
            <a:solidFill>
              <a:srgbClr val="28C4CC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85138" tIns="185138" rIns="185138" bIns="185138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Customizable dashboards for different user roles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0CAEA4-82A0-5136-FD6A-3A912ED99485}"/>
                </a:ext>
              </a:extLst>
            </p:cNvPr>
            <p:cNvSpPr/>
            <p:nvPr/>
          </p:nvSpPr>
          <p:spPr>
            <a:xfrm>
              <a:off x="6192984" y="3272674"/>
              <a:ext cx="1997497" cy="19974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97501"/>
                <a:gd name="f7" fmla="val 332923"/>
                <a:gd name="f8" fmla="val 149055"/>
                <a:gd name="f9" fmla="val 1664578"/>
                <a:gd name="f10" fmla="val 1848446"/>
                <a:gd name="f11" fmla="+- 0 0 -90"/>
                <a:gd name="f12" fmla="*/ f3 1 1997501"/>
                <a:gd name="f13" fmla="*/ f4 1 1997501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997501"/>
                <a:gd name="f20" fmla="*/ 0 f17 1"/>
                <a:gd name="f21" fmla="*/ 332923 f17 1"/>
                <a:gd name="f22" fmla="*/ 1664578 f17 1"/>
                <a:gd name="f23" fmla="*/ 1997501 f17 1"/>
                <a:gd name="f24" fmla="+- f18 0 f1"/>
                <a:gd name="f25" fmla="*/ f20 1 1997501"/>
                <a:gd name="f26" fmla="*/ f21 1 1997501"/>
                <a:gd name="f27" fmla="*/ f22 1 1997501"/>
                <a:gd name="f28" fmla="*/ f23 1 1997501"/>
                <a:gd name="f29" fmla="*/ f14 1 f19"/>
                <a:gd name="f30" fmla="*/ f15 1 f19"/>
                <a:gd name="f31" fmla="*/ f25 1 f19"/>
                <a:gd name="f32" fmla="*/ f26 1 f19"/>
                <a:gd name="f33" fmla="*/ f27 1 f19"/>
                <a:gd name="f34" fmla="*/ f28 1 f19"/>
                <a:gd name="f35" fmla="*/ f29 f12 1"/>
                <a:gd name="f36" fmla="*/ f30 f12 1"/>
                <a:gd name="f37" fmla="*/ f30 f13 1"/>
                <a:gd name="f38" fmla="*/ f29 f13 1"/>
                <a:gd name="f39" fmla="*/ f31 f12 1"/>
                <a:gd name="f40" fmla="*/ f32 f13 1"/>
                <a:gd name="f41" fmla="*/ f32 f12 1"/>
                <a:gd name="f42" fmla="*/ f31 f13 1"/>
                <a:gd name="f43" fmla="*/ f33 f12 1"/>
                <a:gd name="f44" fmla="*/ f34 f12 1"/>
                <a:gd name="f45" fmla="*/ f33 f13 1"/>
                <a:gd name="f46" fmla="*/ f34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4" y="f40"/>
                </a:cxn>
                <a:cxn ang="f24">
                  <a:pos x="f44" y="f45"/>
                </a:cxn>
                <a:cxn ang="f24">
                  <a:pos x="f43" y="f46"/>
                </a:cxn>
                <a:cxn ang="f24">
                  <a:pos x="f41" y="f46"/>
                </a:cxn>
                <a:cxn ang="f24">
                  <a:pos x="f39" y="f45"/>
                </a:cxn>
                <a:cxn ang="f24">
                  <a:pos x="f39" y="f40"/>
                </a:cxn>
              </a:cxnLst>
              <a:rect l="f35" t="f38" r="f36" b="f37"/>
              <a:pathLst>
                <a:path w="1997501" h="1997501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lnTo>
                    <a:pt x="f9" y="f5"/>
                  </a:lnTo>
                  <a:cubicBezTo>
                    <a:pt x="f10" y="f5"/>
                    <a:pt x="f6" y="f8"/>
                    <a:pt x="f6" y="f7"/>
                  </a:cubicBezTo>
                  <a:lnTo>
                    <a:pt x="f6" y="f9"/>
                  </a:lnTo>
                  <a:cubicBezTo>
                    <a:pt x="f6" y="f10"/>
                    <a:pt x="f10" y="f6"/>
                    <a:pt x="f9" y="f6"/>
                  </a:cubicBezTo>
                  <a:lnTo>
                    <a:pt x="f7" y="f6"/>
                  </a:lnTo>
                  <a:cubicBezTo>
                    <a:pt x="f8" y="f6"/>
                    <a:pt x="f5" y="f10"/>
                    <a:pt x="f5" y="f9"/>
                  </a:cubicBezTo>
                  <a:lnTo>
                    <a:pt x="f5" y="f7"/>
                  </a:lnTo>
                  <a:close/>
                </a:path>
              </a:pathLst>
            </a:custGeom>
            <a:solidFill>
              <a:srgbClr val="42BA97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85138" tIns="185138" rIns="185138" bIns="185138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Self-service capabilities for ad-hoc querying and analysis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FD5C62-E501-164C-CA71-7C97B64DFB6A}"/>
                </a:ext>
              </a:extLst>
            </p:cNvPr>
            <p:cNvSpPr/>
            <p:nvPr/>
          </p:nvSpPr>
          <p:spPr>
            <a:xfrm>
              <a:off x="8344137" y="3272674"/>
              <a:ext cx="1997497" cy="19974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97501"/>
                <a:gd name="f7" fmla="val 332923"/>
                <a:gd name="f8" fmla="val 149055"/>
                <a:gd name="f9" fmla="val 1664578"/>
                <a:gd name="f10" fmla="val 1848446"/>
                <a:gd name="f11" fmla="+- 0 0 -90"/>
                <a:gd name="f12" fmla="*/ f3 1 1997501"/>
                <a:gd name="f13" fmla="*/ f4 1 1997501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997501"/>
                <a:gd name="f20" fmla="*/ 0 f17 1"/>
                <a:gd name="f21" fmla="*/ 332923 f17 1"/>
                <a:gd name="f22" fmla="*/ 1664578 f17 1"/>
                <a:gd name="f23" fmla="*/ 1997501 f17 1"/>
                <a:gd name="f24" fmla="+- f18 0 f1"/>
                <a:gd name="f25" fmla="*/ f20 1 1997501"/>
                <a:gd name="f26" fmla="*/ f21 1 1997501"/>
                <a:gd name="f27" fmla="*/ f22 1 1997501"/>
                <a:gd name="f28" fmla="*/ f23 1 1997501"/>
                <a:gd name="f29" fmla="*/ f14 1 f19"/>
                <a:gd name="f30" fmla="*/ f15 1 f19"/>
                <a:gd name="f31" fmla="*/ f25 1 f19"/>
                <a:gd name="f32" fmla="*/ f26 1 f19"/>
                <a:gd name="f33" fmla="*/ f27 1 f19"/>
                <a:gd name="f34" fmla="*/ f28 1 f19"/>
                <a:gd name="f35" fmla="*/ f29 f12 1"/>
                <a:gd name="f36" fmla="*/ f30 f12 1"/>
                <a:gd name="f37" fmla="*/ f30 f13 1"/>
                <a:gd name="f38" fmla="*/ f29 f13 1"/>
                <a:gd name="f39" fmla="*/ f31 f12 1"/>
                <a:gd name="f40" fmla="*/ f32 f13 1"/>
                <a:gd name="f41" fmla="*/ f32 f12 1"/>
                <a:gd name="f42" fmla="*/ f31 f13 1"/>
                <a:gd name="f43" fmla="*/ f33 f12 1"/>
                <a:gd name="f44" fmla="*/ f34 f12 1"/>
                <a:gd name="f45" fmla="*/ f33 f13 1"/>
                <a:gd name="f46" fmla="*/ f34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4" y="f40"/>
                </a:cxn>
                <a:cxn ang="f24">
                  <a:pos x="f44" y="f45"/>
                </a:cxn>
                <a:cxn ang="f24">
                  <a:pos x="f43" y="f46"/>
                </a:cxn>
                <a:cxn ang="f24">
                  <a:pos x="f41" y="f46"/>
                </a:cxn>
                <a:cxn ang="f24">
                  <a:pos x="f39" y="f45"/>
                </a:cxn>
                <a:cxn ang="f24">
                  <a:pos x="f39" y="f40"/>
                </a:cxn>
              </a:cxnLst>
              <a:rect l="f35" t="f38" r="f36" b="f37"/>
              <a:pathLst>
                <a:path w="1997501" h="1997501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lnTo>
                    <a:pt x="f9" y="f5"/>
                  </a:lnTo>
                  <a:cubicBezTo>
                    <a:pt x="f10" y="f5"/>
                    <a:pt x="f6" y="f8"/>
                    <a:pt x="f6" y="f7"/>
                  </a:cubicBezTo>
                  <a:lnTo>
                    <a:pt x="f6" y="f9"/>
                  </a:lnTo>
                  <a:cubicBezTo>
                    <a:pt x="f6" y="f10"/>
                    <a:pt x="f10" y="f6"/>
                    <a:pt x="f9" y="f6"/>
                  </a:cubicBezTo>
                  <a:lnTo>
                    <a:pt x="f7" y="f6"/>
                  </a:lnTo>
                  <a:cubicBezTo>
                    <a:pt x="f8" y="f6"/>
                    <a:pt x="f5" y="f10"/>
                    <a:pt x="f5" y="f9"/>
                  </a:cubicBezTo>
                  <a:lnTo>
                    <a:pt x="f5" y="f7"/>
                  </a:lnTo>
                  <a:close/>
                </a:path>
              </a:pathLst>
            </a:custGeom>
            <a:solidFill>
              <a:srgbClr val="3E8853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85138" tIns="185138" rIns="185138" bIns="185138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Integration with existing systems for seamless data flow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4F3D9E4A-248E-B3D8-46B7-332AE61B51F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FABCA2-3ED2-D652-6AD0-3C681BEED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798" y="420007"/>
            <a:ext cx="10058400" cy="1188994"/>
          </a:xfrm>
        </p:spPr>
        <p:txBody>
          <a:bodyPr anchor="ctr" anchorCtr="1">
            <a:normAutofit/>
          </a:bodyPr>
          <a:lstStyle/>
          <a:p>
            <a:pPr lvl="0" algn="ctr"/>
            <a:r>
              <a:rPr lang="en-US" sz="3200" b="1" dirty="0">
                <a:highlight>
                  <a:srgbClr val="FFFFFF"/>
                </a:highlight>
                <a:latin typeface="+mn-lt"/>
                <a:cs typeface="Aharoni" pitchFamily="2"/>
              </a:rPr>
              <a:t>Steps to Adopt Self-Service Reporting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E73445F-0E5B-2045-0F2E-8591CE21EDD3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5" name="Content Placeholder 2">
            <a:extLst>
              <a:ext uri="{FF2B5EF4-FFF2-40B4-BE49-F238E27FC236}">
                <a16:creationId xmlns:a16="http://schemas.microsoft.com/office/drawing/2014/main" id="{1CE69EC7-29FE-5FAF-ED37-533887F0836A}"/>
              </a:ext>
            </a:extLst>
          </p:cNvPr>
          <p:cNvGrpSpPr/>
          <p:nvPr/>
        </p:nvGrpSpPr>
        <p:grpSpPr>
          <a:xfrm>
            <a:off x="1548417" y="2002377"/>
            <a:ext cx="9095171" cy="3758988"/>
            <a:chOff x="1548417" y="684117"/>
            <a:chExt cx="9095171" cy="375898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8CD8E78-22B5-8809-0E21-105F6609E680}"/>
                </a:ext>
              </a:extLst>
            </p:cNvPr>
            <p:cNvSpPr/>
            <p:nvPr/>
          </p:nvSpPr>
          <p:spPr>
            <a:xfrm>
              <a:off x="4175278" y="1426994"/>
              <a:ext cx="573996" cy="91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3992"/>
                <a:gd name="f7" fmla="val 91440"/>
                <a:gd name="f8" fmla="val 45720"/>
                <a:gd name="f9" fmla="+- 0 0 -90"/>
                <a:gd name="f10" fmla="*/ f3 1 573992"/>
                <a:gd name="f11" fmla="*/ f4 1 91440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573992"/>
                <a:gd name="f20" fmla="*/ f16 1 91440"/>
                <a:gd name="f21" fmla="*/ 0 f17 1"/>
                <a:gd name="f22" fmla="*/ 45720 f16 1"/>
                <a:gd name="f23" fmla="*/ 573992 f17 1"/>
                <a:gd name="f24" fmla="+- f18 0 f1"/>
                <a:gd name="f25" fmla="*/ f21 1 573992"/>
                <a:gd name="f26" fmla="*/ f22 1 91440"/>
                <a:gd name="f27" fmla="*/ f23 1 573992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573992" h="91440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12701" cap="flat">
              <a:solidFill>
                <a:srgbClr val="2683C6"/>
              </a:solidFill>
              <a:prstDash val="solid"/>
              <a:tailEnd type="arrow"/>
            </a:ln>
          </p:spPr>
          <p:txBody>
            <a:bodyPr vert="horz" wrap="square" lIns="284579" tIns="42693" rIns="284579" bIns="42702" anchor="ctr" anchorCtr="1" compatLnSpc="1">
              <a:noAutofit/>
            </a:bodyPr>
            <a:lstStyle/>
            <a:p>
              <a:pPr marL="0" marR="0" lvl="0" indent="0" algn="ctr" defTabSz="2222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5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2A9F4B-88A7-7E70-4D74-2A1F18A348D8}"/>
                </a:ext>
              </a:extLst>
            </p:cNvPr>
            <p:cNvSpPr/>
            <p:nvPr/>
          </p:nvSpPr>
          <p:spPr>
            <a:xfrm>
              <a:off x="1548417" y="684117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683C6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Assess Current Reporting Infrastructure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7A4B67-E94C-1DF4-9806-BD8D670B9B51}"/>
                </a:ext>
              </a:extLst>
            </p:cNvPr>
            <p:cNvSpPr/>
            <p:nvPr/>
          </p:nvSpPr>
          <p:spPr>
            <a:xfrm>
              <a:off x="7408532" y="1426994"/>
              <a:ext cx="573996" cy="91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3992"/>
                <a:gd name="f7" fmla="val 91440"/>
                <a:gd name="f8" fmla="val 45720"/>
                <a:gd name="f9" fmla="+- 0 0 -90"/>
                <a:gd name="f10" fmla="*/ f3 1 573992"/>
                <a:gd name="f11" fmla="*/ f4 1 91440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573992"/>
                <a:gd name="f20" fmla="*/ f16 1 91440"/>
                <a:gd name="f21" fmla="*/ 0 f17 1"/>
                <a:gd name="f22" fmla="*/ 45720 f16 1"/>
                <a:gd name="f23" fmla="*/ 573992 f17 1"/>
                <a:gd name="f24" fmla="+- f18 0 f1"/>
                <a:gd name="f25" fmla="*/ f21 1 573992"/>
                <a:gd name="f26" fmla="*/ f22 1 91440"/>
                <a:gd name="f27" fmla="*/ f23 1 573992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573992" h="91440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12701" cap="flat">
              <a:solidFill>
                <a:srgbClr val="2798C8"/>
              </a:solidFill>
              <a:prstDash val="solid"/>
              <a:tailEnd type="arrow"/>
            </a:ln>
          </p:spPr>
          <p:txBody>
            <a:bodyPr vert="horz" wrap="square" lIns="284579" tIns="42693" rIns="284579" bIns="42702" anchor="ctr" anchorCtr="1" compatLnSpc="1">
              <a:noAutofit/>
            </a:bodyPr>
            <a:lstStyle/>
            <a:p>
              <a:pPr marL="0" marR="0" lvl="0" indent="0" algn="ctr" defTabSz="2222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5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BE8B574-A279-17EB-4A74-D95B2DD36B0E}"/>
                </a:ext>
              </a:extLst>
            </p:cNvPr>
            <p:cNvSpPr/>
            <p:nvPr/>
          </p:nvSpPr>
          <p:spPr>
            <a:xfrm>
              <a:off x="4781671" y="684117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693C8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Define User Requirements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E760BC2-08F5-CC9F-EAE7-6943DCF4F3D7}"/>
                </a:ext>
              </a:extLst>
            </p:cNvPr>
            <p:cNvSpPr/>
            <p:nvPr/>
          </p:nvSpPr>
          <p:spPr>
            <a:xfrm>
              <a:off x="2862748" y="2259518"/>
              <a:ext cx="6466508" cy="5739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66509"/>
                <a:gd name="f7" fmla="val 573992"/>
                <a:gd name="f8" fmla="val 304096"/>
                <a:gd name="f9" fmla="+- 0 0 -90"/>
                <a:gd name="f10" fmla="*/ f3 1 6466509"/>
                <a:gd name="f11" fmla="*/ f4 1 573992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6466509"/>
                <a:gd name="f20" fmla="*/ f16 1 573992"/>
                <a:gd name="f21" fmla="*/ 6466509 f17 1"/>
                <a:gd name="f22" fmla="*/ 0 f16 1"/>
                <a:gd name="f23" fmla="*/ 304096 f16 1"/>
                <a:gd name="f24" fmla="*/ 0 f17 1"/>
                <a:gd name="f25" fmla="*/ 573992 f16 1"/>
                <a:gd name="f26" fmla="+- f18 0 f1"/>
                <a:gd name="f27" fmla="*/ f21 1 6466509"/>
                <a:gd name="f28" fmla="*/ f22 1 573992"/>
                <a:gd name="f29" fmla="*/ f23 1 573992"/>
                <a:gd name="f30" fmla="*/ f24 1 6466509"/>
                <a:gd name="f31" fmla="*/ f25 1 573992"/>
                <a:gd name="f32" fmla="*/ f12 1 f19"/>
                <a:gd name="f33" fmla="*/ f13 1 f19"/>
                <a:gd name="f34" fmla="*/ f12 1 f20"/>
                <a:gd name="f35" fmla="*/ f14 1 f20"/>
                <a:gd name="f36" fmla="*/ f27 1 f19"/>
                <a:gd name="f37" fmla="*/ f28 1 f20"/>
                <a:gd name="f38" fmla="*/ f29 1 f20"/>
                <a:gd name="f39" fmla="*/ f30 1 f19"/>
                <a:gd name="f40" fmla="*/ f31 1 f20"/>
                <a:gd name="f41" fmla="*/ f32 f10 1"/>
                <a:gd name="f42" fmla="*/ f33 f10 1"/>
                <a:gd name="f43" fmla="*/ f35 f11 1"/>
                <a:gd name="f44" fmla="*/ f34 f11 1"/>
                <a:gd name="f45" fmla="*/ f36 f10 1"/>
                <a:gd name="f46" fmla="*/ f37 f11 1"/>
                <a:gd name="f47" fmla="*/ f38 f11 1"/>
                <a:gd name="f48" fmla="*/ f39 f10 1"/>
                <a:gd name="f49" fmla="*/ f40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5" y="f47"/>
                </a:cxn>
                <a:cxn ang="f26">
                  <a:pos x="f48" y="f47"/>
                </a:cxn>
                <a:cxn ang="f26">
                  <a:pos x="f48" y="f49"/>
                </a:cxn>
              </a:cxnLst>
              <a:rect l="f41" t="f44" r="f42" b="f43"/>
              <a:pathLst>
                <a:path w="6466509" h="573992">
                  <a:moveTo>
                    <a:pt x="f6" y="f5"/>
                  </a:moveTo>
                  <a:lnTo>
                    <a:pt x="f6" y="f8"/>
                  </a:lnTo>
                  <a:lnTo>
                    <a:pt x="f5" y="f8"/>
                  </a:lnTo>
                  <a:lnTo>
                    <a:pt x="f5" y="f7"/>
                  </a:lnTo>
                </a:path>
              </a:pathLst>
            </a:custGeom>
            <a:noFill/>
            <a:ln w="12701" cap="flat">
              <a:solidFill>
                <a:srgbClr val="27AECA"/>
              </a:solidFill>
              <a:prstDash val="solid"/>
              <a:tailEnd type="arrow"/>
            </a:ln>
          </p:spPr>
          <p:txBody>
            <a:bodyPr vert="horz" wrap="square" lIns="3083585" tIns="283976" rIns="3083585" bIns="283976" anchor="ctr" anchorCtr="1" compatLnSpc="1">
              <a:noAutofit/>
            </a:bodyPr>
            <a:lstStyle/>
            <a:p>
              <a:pPr marL="0" marR="0" lvl="0" indent="0" algn="ctr" defTabSz="2222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5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9BB44E-5554-993B-75D5-6DD222B49639}"/>
                </a:ext>
              </a:extLst>
            </p:cNvPr>
            <p:cNvSpPr/>
            <p:nvPr/>
          </p:nvSpPr>
          <p:spPr>
            <a:xfrm>
              <a:off x="8014926" y="684117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7A3C9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Select and Implement Self-Service Reporting Platform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31699C-E9D1-F1AF-CD6C-A42BE4139F12}"/>
                </a:ext>
              </a:extLst>
            </p:cNvPr>
            <p:cNvSpPr/>
            <p:nvPr/>
          </p:nvSpPr>
          <p:spPr>
            <a:xfrm>
              <a:off x="4175278" y="3608789"/>
              <a:ext cx="573996" cy="91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3992"/>
                <a:gd name="f7" fmla="val 91440"/>
                <a:gd name="f8" fmla="val 45720"/>
                <a:gd name="f9" fmla="+- 0 0 -90"/>
                <a:gd name="f10" fmla="*/ f3 1 573992"/>
                <a:gd name="f11" fmla="*/ f4 1 91440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573992"/>
                <a:gd name="f20" fmla="*/ f16 1 91440"/>
                <a:gd name="f21" fmla="*/ 0 f17 1"/>
                <a:gd name="f22" fmla="*/ 45720 f16 1"/>
                <a:gd name="f23" fmla="*/ 573992 f17 1"/>
                <a:gd name="f24" fmla="+- f18 0 f1"/>
                <a:gd name="f25" fmla="*/ f21 1 573992"/>
                <a:gd name="f26" fmla="*/ f22 1 91440"/>
                <a:gd name="f27" fmla="*/ f23 1 573992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573992" h="91440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12701" cap="flat">
              <a:solidFill>
                <a:srgbClr val="28C4CC"/>
              </a:solidFill>
              <a:prstDash val="solid"/>
              <a:tailEnd type="arrow"/>
            </a:ln>
          </p:spPr>
          <p:txBody>
            <a:bodyPr vert="horz" wrap="square" lIns="284579" tIns="42693" rIns="284579" bIns="42702" anchor="ctr" anchorCtr="1" compatLnSpc="1">
              <a:noAutofit/>
            </a:bodyPr>
            <a:lstStyle/>
            <a:p>
              <a:pPr marL="0" marR="0" lvl="0" indent="0" algn="ctr" defTabSz="2222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5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A3DEB-6172-FA21-6343-EEB82D445E7F}"/>
                </a:ext>
              </a:extLst>
            </p:cNvPr>
            <p:cNvSpPr/>
            <p:nvPr/>
          </p:nvSpPr>
          <p:spPr>
            <a:xfrm>
              <a:off x="1548417" y="2865912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7B3CB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Establish Data Governance Policies (</a:t>
              </a:r>
              <a:r>
                <a:rPr lang="en-US" sz="2300" b="0" i="0" u="none" strike="noStrike" kern="1200" cap="none" spc="0" baseline="0" dirty="0" err="1">
                  <a:solidFill>
                    <a:srgbClr val="FFFFFF"/>
                  </a:solidFill>
                  <a:uFillTx/>
                  <a:latin typeface="Calibri"/>
                </a:rPr>
                <a:t>DSPToolkit</a:t>
              </a:r>
              <a:r>
                <a:rPr lang="en-US" sz="23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 &amp; Safeguard)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3F480C6-6669-3A94-14DC-7983CC95E7B9}"/>
                </a:ext>
              </a:extLst>
            </p:cNvPr>
            <p:cNvSpPr/>
            <p:nvPr/>
          </p:nvSpPr>
          <p:spPr>
            <a:xfrm>
              <a:off x="4781671" y="2865912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8C4CC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Promote User Adoption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F83A6FF4-8FF1-921D-51A7-7E414B79E02D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5038B340-847C-90A9-FB59-DB167BDCF3B6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31">
            <a:extLst>
              <a:ext uri="{FF2B5EF4-FFF2-40B4-BE49-F238E27FC236}">
                <a16:creationId xmlns:a16="http://schemas.microsoft.com/office/drawing/2014/main" id="{6E119BF7-4F03-6E9D-4DDD-76FF1E86E01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2E0076-93EA-6020-F559-E9EBCFAF4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6437366" cy="1371925"/>
          </a:xfrm>
        </p:spPr>
        <p:txBody>
          <a:bodyPr anchorCtr="1">
            <a:normAutofit/>
          </a:bodyPr>
          <a:lstStyle/>
          <a:p>
            <a:pPr lvl="0" algn="ctr"/>
            <a:r>
              <a:rPr lang="en-US" sz="3200" b="1" dirty="0">
                <a:solidFill>
                  <a:srgbClr val="404040"/>
                </a:solidFill>
                <a:latin typeface="+mn-lt"/>
                <a:cs typeface="Aharoni" pitchFamily="2"/>
              </a:rPr>
              <a:t>My </a:t>
            </a:r>
            <a:r>
              <a:rPr lang="en-US" sz="3200" b="1" dirty="0">
                <a:solidFill>
                  <a:srgbClr val="404040"/>
                </a:solidFill>
                <a:highlight>
                  <a:srgbClr val="FFFFFF"/>
                </a:highlight>
                <a:latin typeface="+mn-lt"/>
                <a:cs typeface="Aharoni" pitchFamily="2"/>
              </a:rPr>
              <a:t>Role</a:t>
            </a:r>
            <a:endParaRPr lang="en-US" sz="3200" b="1" dirty="0">
              <a:solidFill>
                <a:srgbClr val="404040"/>
              </a:solidFill>
              <a:latin typeface="+mn-lt"/>
              <a:cs typeface="Aharoni" pitchFamily="2"/>
            </a:endParaRPr>
          </a:p>
        </p:txBody>
      </p:sp>
      <p:cxnSp>
        <p:nvCxnSpPr>
          <p:cNvPr id="6" name="Straight Connector 32">
            <a:extLst>
              <a:ext uri="{FF2B5EF4-FFF2-40B4-BE49-F238E27FC236}">
                <a16:creationId xmlns:a16="http://schemas.microsoft.com/office/drawing/2014/main" id="{213966BE-7CDB-00D5-3383-9DE35CCE04D1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5843"/>
            <a:ext cx="62179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BC448E-9F5F-F59D-5BD5-D40E14FAA7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1948618"/>
            <a:ext cx="6388245" cy="3920475"/>
          </a:xfrm>
        </p:spPr>
        <p:txBody>
          <a:bodyPr>
            <a:normAutofit fontScale="92500" lnSpcReduction="10000"/>
          </a:bodyPr>
          <a:lstStyle/>
          <a:p>
            <a:pPr marL="347472" lvl="0" indent="-347472">
              <a:buChar char="•"/>
            </a:pPr>
            <a:r>
              <a:rPr lang="en-US" sz="2800" dirty="0">
                <a:highlight>
                  <a:srgbClr val="FFFFFF"/>
                </a:highlight>
              </a:rPr>
              <a:t>Provide leadership to the team</a:t>
            </a:r>
          </a:p>
          <a:p>
            <a:pPr marL="347472" lvl="0" indent="-347472">
              <a:buChar char="•"/>
            </a:pPr>
            <a:r>
              <a:rPr lang="en-US" sz="2800" dirty="0">
                <a:highlight>
                  <a:srgbClr val="FFFFFF"/>
                </a:highlight>
              </a:rPr>
              <a:t>Expertise in data management and analysis</a:t>
            </a:r>
          </a:p>
          <a:p>
            <a:pPr marL="347472" lvl="0" indent="-347472">
              <a:buChar char="•"/>
            </a:pPr>
            <a:r>
              <a:rPr lang="en-US" sz="2800" dirty="0">
                <a:highlight>
                  <a:srgbClr val="FFFFFF"/>
                </a:highlight>
              </a:rPr>
              <a:t>Champion the transition to self-service reporting</a:t>
            </a:r>
          </a:p>
          <a:p>
            <a:pPr marL="347472" lvl="0" indent="-347472">
              <a:buChar char="•"/>
            </a:pPr>
            <a:r>
              <a:rPr lang="en-US" sz="2800" dirty="0">
                <a:highlight>
                  <a:srgbClr val="FFFFFF"/>
                </a:highlight>
              </a:rPr>
              <a:t>Collaborate with IT and business units to define requirements</a:t>
            </a:r>
          </a:p>
          <a:p>
            <a:pPr marL="347472" lvl="0" indent="-347472">
              <a:buChar char="•"/>
            </a:pPr>
            <a:r>
              <a:rPr lang="en-US" sz="2800" dirty="0">
                <a:highlight>
                  <a:srgbClr val="FFFFFF"/>
                </a:highlight>
              </a:rPr>
              <a:t>Provide training and support for users</a:t>
            </a:r>
          </a:p>
          <a:p>
            <a:pPr marL="347472" lvl="0" indent="-347472">
              <a:buChar char="•"/>
            </a:pPr>
            <a:r>
              <a:rPr lang="en-US" sz="2800" dirty="0">
                <a:highlight>
                  <a:srgbClr val="FFFFFF"/>
                </a:highlight>
              </a:rPr>
              <a:t>Ensure data integrity and security</a:t>
            </a:r>
          </a:p>
          <a:p>
            <a:pPr marL="347472" lvl="0" indent="-347472">
              <a:buChar char="•"/>
            </a:pPr>
            <a:endParaRPr lang="en-US" sz="2400" dirty="0"/>
          </a:p>
        </p:txBody>
      </p:sp>
      <p:pic>
        <p:nvPicPr>
          <p:cNvPr id="8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C61B311F-42C5-81F5-F46A-E02567A6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937" r="6490"/>
          <a:stretch>
            <a:fillRect/>
          </a:stretch>
        </p:blipFill>
        <p:spPr>
          <a:xfrm>
            <a:off x="8129006" y="643819"/>
            <a:ext cx="3412513" cy="510977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33">
            <a:extLst>
              <a:ext uri="{FF2B5EF4-FFF2-40B4-BE49-F238E27FC236}">
                <a16:creationId xmlns:a16="http://schemas.microsoft.com/office/drawing/2014/main" id="{E06B9C15-F947-8D69-F3EA-E56CCE472E92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54CA-9FD5-0B17-2875-3016F91CA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18008"/>
            <a:ext cx="10058400" cy="1319351"/>
          </a:xfrm>
          <a:solidFill>
            <a:srgbClr val="000000"/>
          </a:solidFill>
        </p:spPr>
        <p:txBody>
          <a:bodyPr anchorCtr="1">
            <a:normAutofit fontScale="90000"/>
          </a:bodyPr>
          <a:lstStyle/>
          <a:p>
            <a:pPr lvl="0" algn="ctr"/>
            <a:br>
              <a:rPr lang="en-US" sz="4300" dirty="0"/>
            </a:br>
            <a:br>
              <a:rPr lang="en-US" sz="4300" dirty="0"/>
            </a:br>
            <a:br>
              <a:rPr lang="en-US" sz="4300" dirty="0"/>
            </a:br>
            <a:br>
              <a:rPr lang="en-US" sz="4300" dirty="0"/>
            </a:br>
            <a:br>
              <a:rPr lang="en-US" sz="4300" dirty="0"/>
            </a:br>
            <a:br>
              <a:rPr lang="en-US" sz="4300" dirty="0"/>
            </a:br>
            <a:r>
              <a:rPr lang="en-US" sz="3600" b="1" dirty="0">
                <a:solidFill>
                  <a:srgbClr val="FFFFFF"/>
                </a:solidFill>
                <a:latin typeface="+mn-lt"/>
                <a:cs typeface="Aharoni" pitchFamily="2"/>
              </a:rPr>
              <a:t>Lessons Learned</a:t>
            </a:r>
            <a:endParaRPr lang="en-US" sz="4300" b="1" dirty="0">
              <a:solidFill>
                <a:srgbClr val="FFFFFF"/>
              </a:solidFill>
              <a:latin typeface="+mn-lt"/>
              <a:cs typeface="Aharoni" pitchFamily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CAF1B-5D18-B972-14FD-911B28ECA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MS Gothic" pitchFamily="49"/>
                <a:ea typeface="MS Gothic" pitchFamily="49"/>
              </a:rPr>
              <a:t>What Has Worked Well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0DA32-1FB5-40B5-FFBC-5EDD8472D44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097280" y="2958276"/>
            <a:ext cx="4639738" cy="2910818"/>
          </a:xfrm>
        </p:spPr>
        <p:txBody>
          <a:bodyPr lIns="0" rIns="0" anchor="t"/>
          <a:lstStyle/>
          <a:p>
            <a:pPr marL="91440" lvl="0" indent="-91440">
              <a:lnSpc>
                <a:spcPct val="90000"/>
              </a:lnSpc>
              <a:buFont typeface="Arial" pitchFamily="34"/>
              <a:buChar char="•"/>
            </a:pPr>
            <a:r>
              <a:rPr lang="en-US" sz="2800" cap="none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Establishing clear communication channels</a:t>
            </a:r>
          </a:p>
          <a:p>
            <a:pPr marL="91440" lvl="0" indent="-91440">
              <a:lnSpc>
                <a:spcPct val="90000"/>
              </a:lnSpc>
              <a:buFont typeface="Arial" pitchFamily="34"/>
              <a:buChar char="•"/>
            </a:pPr>
            <a:r>
              <a:rPr lang="en-US" sz="2800" cap="none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Providing comprehensive training programs</a:t>
            </a:r>
          </a:p>
          <a:p>
            <a:pPr marL="91440" lvl="0" indent="-91440">
              <a:lnSpc>
                <a:spcPct val="90000"/>
              </a:lnSpc>
              <a:buFont typeface="Arial" pitchFamily="34"/>
              <a:buChar char="•"/>
            </a:pPr>
            <a:r>
              <a:rPr lang="en-US" sz="2800" cap="none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Fostering a culture of data literacy</a:t>
            </a:r>
          </a:p>
          <a:p>
            <a:pPr marL="91440" lvl="0" indent="-91440">
              <a:lnSpc>
                <a:spcPct val="90000"/>
              </a:lnSpc>
              <a:buChar char=" "/>
            </a:pPr>
            <a:endParaRPr lang="en-US" cap="none" dirty="0">
              <a:solidFill>
                <a:srgbClr val="40404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70328-B10D-28E2-80FB-C3FC9CD52E8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>
            <a:noAutofit/>
          </a:bodyPr>
          <a:lstStyle/>
          <a:p>
            <a:pPr marL="0" lvl="0" indent="0">
              <a:buNone/>
            </a:pPr>
            <a:r>
              <a:rPr lang="en-US" sz="2800" cap="all">
                <a:solidFill>
                  <a:srgbClr val="0D0D0D"/>
                </a:solidFill>
                <a:highlight>
                  <a:srgbClr val="FFFFFF"/>
                </a:highlight>
                <a:latin typeface="MS Gothic" pitchFamily="49"/>
                <a:ea typeface="MS Gothic" pitchFamily="49"/>
              </a:rPr>
              <a:t>What Hasn't Worked Well</a:t>
            </a:r>
            <a:endParaRPr lang="en-US" sz="2800" cap="all">
              <a:solidFill>
                <a:srgbClr val="000000"/>
              </a:solidFill>
              <a:latin typeface="MS Gothic" pitchFamily="49"/>
              <a:ea typeface="MS Gothic" pitchFamily="49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47C70-6CEB-7541-39A7-0F628642EBCC}"/>
              </a:ext>
            </a:extLst>
          </p:cNvPr>
          <p:cNvSpPr txBox="1">
            <a:spLocks noGrp="1"/>
          </p:cNvSpPr>
          <p:nvPr>
            <p:ph idx="4"/>
          </p:nvPr>
        </p:nvSpPr>
        <p:spPr/>
        <p:txBody>
          <a:bodyPr/>
          <a:lstStyle/>
          <a:p>
            <a:pPr lvl="0">
              <a:lnSpc>
                <a:spcPct val="90000"/>
              </a:lnSpc>
              <a:buFont typeface="Arial" pitchFamily="34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Lack of user adoption due to complexity</a:t>
            </a:r>
          </a:p>
          <a:p>
            <a:pPr lvl="0">
              <a:lnSpc>
                <a:spcPct val="90000"/>
              </a:lnSpc>
              <a:buFont typeface="Arial" pitchFamily="34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Insufficient data governance leading to inconsistent reports</a:t>
            </a:r>
          </a:p>
          <a:p>
            <a:pPr lvl="0">
              <a:lnSpc>
                <a:spcPct val="90000"/>
              </a:lnSpc>
              <a:buFont typeface="Arial" pitchFamily="34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Resistance to change from some stakeholders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11">
            <a:extLst>
              <a:ext uri="{FF2B5EF4-FFF2-40B4-BE49-F238E27FC236}">
                <a16:creationId xmlns:a16="http://schemas.microsoft.com/office/drawing/2014/main" id="{794C39D1-2FDB-254B-2262-F4F836D392B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21425" r="15924"/>
          <a:stretch/>
        </p:blipFill>
        <p:spPr>
          <a:xfrm>
            <a:off x="1" y="1326931"/>
            <a:ext cx="5190767" cy="5530385"/>
          </a:xfrm>
          <a:custGeom>
            <a:avLst/>
            <a:gdLst/>
            <a:ahLst/>
            <a:cxnLst/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solidFill>
            <a:srgbClr val="62A39F"/>
          </a:solidFill>
          <a:effectLst>
            <a:softEdge rad="0"/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5F191-28EB-4204-8F9D-2EA496514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296559"/>
            <a:ext cx="5462274" cy="5561548"/>
            <a:chOff x="1" y="1301814"/>
            <a:chExt cx="5462274" cy="5561548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CF2992-A97F-420B-AD95-7FEE9481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01814"/>
              <a:ext cx="5462274" cy="5561548"/>
            </a:xfrm>
            <a:custGeom>
              <a:avLst/>
              <a:gdLst>
                <a:gd name="connsiteX0" fmla="*/ 2074347 w 5533693"/>
                <a:gd name="connsiteY0" fmla="*/ 1975 h 5658322"/>
                <a:gd name="connsiteX1" fmla="*/ 3381971 w 5533693"/>
                <a:gd name="connsiteY1" fmla="*/ 198165 h 5658322"/>
                <a:gd name="connsiteX2" fmla="*/ 3460615 w 5533693"/>
                <a:gd name="connsiteY2" fmla="*/ 226209 h 5658322"/>
                <a:gd name="connsiteX3" fmla="*/ 3500059 w 5533693"/>
                <a:gd name="connsiteY3" fmla="*/ 240111 h 5658322"/>
                <a:gd name="connsiteX4" fmla="*/ 3539260 w 5533693"/>
                <a:gd name="connsiteY4" fmla="*/ 254728 h 5658322"/>
                <a:gd name="connsiteX5" fmla="*/ 3693872 w 5533693"/>
                <a:gd name="connsiteY5" fmla="*/ 319254 h 5658322"/>
                <a:gd name="connsiteX6" fmla="*/ 3845439 w 5533693"/>
                <a:gd name="connsiteY6" fmla="*/ 391504 h 5658322"/>
                <a:gd name="connsiteX7" fmla="*/ 3993112 w 5533693"/>
                <a:gd name="connsiteY7" fmla="*/ 472189 h 5658322"/>
                <a:gd name="connsiteX8" fmla="*/ 4534860 w 5533693"/>
                <a:gd name="connsiteY8" fmla="*/ 874076 h 5658322"/>
                <a:gd name="connsiteX9" fmla="*/ 5290387 w 5533693"/>
                <a:gd name="connsiteY9" fmla="*/ 1983958 h 5658322"/>
                <a:gd name="connsiteX10" fmla="*/ 5533504 w 5533693"/>
                <a:gd name="connsiteY10" fmla="*/ 3296091 h 5658322"/>
                <a:gd name="connsiteX11" fmla="*/ 4766873 w 5533693"/>
                <a:gd name="connsiteY11" fmla="*/ 5450843 h 5658322"/>
                <a:gd name="connsiteX12" fmla="*/ 4582558 w 5533693"/>
                <a:gd name="connsiteY12" fmla="*/ 5658322 h 5658322"/>
                <a:gd name="connsiteX13" fmla="*/ 4423702 w 5533693"/>
                <a:gd name="connsiteY13" fmla="*/ 5658322 h 5658322"/>
                <a:gd name="connsiteX14" fmla="*/ 4460355 w 5533693"/>
                <a:gd name="connsiteY14" fmla="*/ 5621021 h 5658322"/>
                <a:gd name="connsiteX15" fmla="*/ 4514287 w 5533693"/>
                <a:gd name="connsiteY15" fmla="*/ 5562320 h 5658322"/>
                <a:gd name="connsiteX16" fmla="*/ 4565051 w 5533693"/>
                <a:gd name="connsiteY16" fmla="*/ 5501003 h 5658322"/>
                <a:gd name="connsiteX17" fmla="*/ 4615332 w 5533693"/>
                <a:gd name="connsiteY17" fmla="*/ 5439330 h 5658322"/>
                <a:gd name="connsiteX18" fmla="*/ 4662324 w 5533693"/>
                <a:gd name="connsiteY18" fmla="*/ 5375280 h 5658322"/>
                <a:gd name="connsiteX19" fmla="*/ 4708586 w 5533693"/>
                <a:gd name="connsiteY19" fmla="*/ 5310874 h 5658322"/>
                <a:gd name="connsiteX20" fmla="*/ 4751439 w 5533693"/>
                <a:gd name="connsiteY20" fmla="*/ 5244209 h 5658322"/>
                <a:gd name="connsiteX21" fmla="*/ 4793805 w 5533693"/>
                <a:gd name="connsiteY21" fmla="*/ 5177308 h 5658322"/>
                <a:gd name="connsiteX22" fmla="*/ 4832883 w 5533693"/>
                <a:gd name="connsiteY22" fmla="*/ 5108504 h 5658322"/>
                <a:gd name="connsiteX23" fmla="*/ 5079531 w 5533693"/>
                <a:gd name="connsiteY23" fmla="*/ 4530628 h 5658322"/>
                <a:gd name="connsiteX24" fmla="*/ 5207481 w 5533693"/>
                <a:gd name="connsiteY24" fmla="*/ 3920310 h 5658322"/>
                <a:gd name="connsiteX25" fmla="*/ 5222212 w 5533693"/>
                <a:gd name="connsiteY25" fmla="*/ 3765594 h 5658322"/>
                <a:gd name="connsiteX26" fmla="*/ 5230368 w 5533693"/>
                <a:gd name="connsiteY26" fmla="*/ 3610637 h 5658322"/>
                <a:gd name="connsiteX27" fmla="*/ 5232682 w 5533693"/>
                <a:gd name="connsiteY27" fmla="*/ 3455681 h 5658322"/>
                <a:gd name="connsiteX28" fmla="*/ 5230978 w 5533693"/>
                <a:gd name="connsiteY28" fmla="*/ 3378323 h 5658322"/>
                <a:gd name="connsiteX29" fmla="*/ 5228908 w 5533693"/>
                <a:gd name="connsiteY29" fmla="*/ 3301082 h 5658322"/>
                <a:gd name="connsiteX30" fmla="*/ 5224526 w 5533693"/>
                <a:gd name="connsiteY30" fmla="*/ 3223843 h 5658322"/>
                <a:gd name="connsiteX31" fmla="*/ 5219047 w 5533693"/>
                <a:gd name="connsiteY31" fmla="*/ 3146841 h 5658322"/>
                <a:gd name="connsiteX32" fmla="*/ 5211986 w 5533693"/>
                <a:gd name="connsiteY32" fmla="*/ 3069956 h 5658322"/>
                <a:gd name="connsiteX33" fmla="*/ 5208577 w 5533693"/>
                <a:gd name="connsiteY33" fmla="*/ 3031574 h 5658322"/>
                <a:gd name="connsiteX34" fmla="*/ 5203707 w 5533693"/>
                <a:gd name="connsiteY34" fmla="*/ 2993310 h 5658322"/>
                <a:gd name="connsiteX35" fmla="*/ 5154766 w 5533693"/>
                <a:gd name="connsiteY35" fmla="*/ 2688746 h 5658322"/>
                <a:gd name="connsiteX36" fmla="*/ 4987372 w 5533693"/>
                <a:gd name="connsiteY36" fmla="*/ 2096253 h 5658322"/>
                <a:gd name="connsiteX37" fmla="*/ 4365884 w 5533693"/>
                <a:gd name="connsiteY37" fmla="*/ 1031051 h 5658322"/>
                <a:gd name="connsiteX38" fmla="*/ 3904118 w 5533693"/>
                <a:gd name="connsiteY38" fmla="*/ 602309 h 5658322"/>
                <a:gd name="connsiteX39" fmla="*/ 3773246 w 5533693"/>
                <a:gd name="connsiteY39" fmla="*/ 511048 h 5658322"/>
                <a:gd name="connsiteX40" fmla="*/ 3636896 w 5533693"/>
                <a:gd name="connsiteY40" fmla="*/ 426797 h 5658322"/>
                <a:gd name="connsiteX41" fmla="*/ 3495068 w 5533693"/>
                <a:gd name="connsiteY41" fmla="*/ 350745 h 5658322"/>
                <a:gd name="connsiteX42" fmla="*/ 3348491 w 5533693"/>
                <a:gd name="connsiteY42" fmla="*/ 282654 h 5658322"/>
                <a:gd name="connsiteX43" fmla="*/ 3329986 w 5533693"/>
                <a:gd name="connsiteY43" fmla="*/ 274335 h 5658322"/>
                <a:gd name="connsiteX44" fmla="*/ 3311117 w 5533693"/>
                <a:gd name="connsiteY44" fmla="*/ 266968 h 5658322"/>
                <a:gd name="connsiteX45" fmla="*/ 3273377 w 5533693"/>
                <a:gd name="connsiteY45" fmla="*/ 252233 h 5658322"/>
                <a:gd name="connsiteX46" fmla="*/ 3197776 w 5533693"/>
                <a:gd name="connsiteY46" fmla="*/ 222763 h 5658322"/>
                <a:gd name="connsiteX47" fmla="*/ 3120834 w 5533693"/>
                <a:gd name="connsiteY47" fmla="*/ 196501 h 5658322"/>
                <a:gd name="connsiteX48" fmla="*/ 3043285 w 5533693"/>
                <a:gd name="connsiteY48" fmla="*/ 171784 h 5658322"/>
                <a:gd name="connsiteX49" fmla="*/ 3004449 w 5533693"/>
                <a:gd name="connsiteY49" fmla="*/ 159544 h 5658322"/>
                <a:gd name="connsiteX50" fmla="*/ 2965006 w 5533693"/>
                <a:gd name="connsiteY50" fmla="*/ 149325 h 5658322"/>
                <a:gd name="connsiteX51" fmla="*/ 2885996 w 5533693"/>
                <a:gd name="connsiteY51" fmla="*/ 129123 h 5658322"/>
                <a:gd name="connsiteX52" fmla="*/ 2726270 w 5533693"/>
                <a:gd name="connsiteY52" fmla="*/ 95020 h 5658322"/>
                <a:gd name="connsiteX53" fmla="*/ 2073858 w 5533693"/>
                <a:gd name="connsiteY53" fmla="*/ 37624 h 5658322"/>
                <a:gd name="connsiteX54" fmla="*/ 1421447 w 5533693"/>
                <a:gd name="connsiteY54" fmla="*/ 85631 h 5658322"/>
                <a:gd name="connsiteX55" fmla="*/ 1341097 w 5533693"/>
                <a:gd name="connsiteY55" fmla="*/ 100130 h 5658322"/>
                <a:gd name="connsiteX56" fmla="*/ 1261844 w 5533693"/>
                <a:gd name="connsiteY56" fmla="*/ 119260 h 5658322"/>
                <a:gd name="connsiteX57" fmla="*/ 1182834 w 5533693"/>
                <a:gd name="connsiteY57" fmla="*/ 138748 h 5658322"/>
                <a:gd name="connsiteX58" fmla="*/ 1105041 w 5533693"/>
                <a:gd name="connsiteY58" fmla="*/ 162278 h 5658322"/>
                <a:gd name="connsiteX59" fmla="*/ 1027492 w 5533693"/>
                <a:gd name="connsiteY59" fmla="*/ 186520 h 5658322"/>
                <a:gd name="connsiteX60" fmla="*/ 1008135 w 5533693"/>
                <a:gd name="connsiteY60" fmla="*/ 192699 h 5658322"/>
                <a:gd name="connsiteX61" fmla="*/ 989144 w 5533693"/>
                <a:gd name="connsiteY61" fmla="*/ 199829 h 5658322"/>
                <a:gd name="connsiteX62" fmla="*/ 951282 w 5533693"/>
                <a:gd name="connsiteY62" fmla="*/ 214326 h 5658322"/>
                <a:gd name="connsiteX63" fmla="*/ 875803 w 5533693"/>
                <a:gd name="connsiteY63" fmla="*/ 243439 h 5658322"/>
                <a:gd name="connsiteX64" fmla="*/ 856933 w 5533693"/>
                <a:gd name="connsiteY64" fmla="*/ 250688 h 5658322"/>
                <a:gd name="connsiteX65" fmla="*/ 838551 w 5533693"/>
                <a:gd name="connsiteY65" fmla="*/ 259007 h 5658322"/>
                <a:gd name="connsiteX66" fmla="*/ 801784 w 5533693"/>
                <a:gd name="connsiteY66" fmla="*/ 275762 h 5658322"/>
                <a:gd name="connsiteX67" fmla="*/ 256262 w 5533693"/>
                <a:gd name="connsiteY67" fmla="*/ 607301 h 5658322"/>
                <a:gd name="connsiteX68" fmla="*/ 21255 w 5533693"/>
                <a:gd name="connsiteY68" fmla="*/ 817914 h 5658322"/>
                <a:gd name="connsiteX69" fmla="*/ 0 w 5533693"/>
                <a:gd name="connsiteY69" fmla="*/ 841922 h 5658322"/>
                <a:gd name="connsiteX70" fmla="*/ 0 w 5533693"/>
                <a:gd name="connsiteY70" fmla="*/ 582568 h 5658322"/>
                <a:gd name="connsiteX71" fmla="*/ 18177 w 5533693"/>
                <a:gd name="connsiteY71" fmla="*/ 568907 h 5658322"/>
                <a:gd name="connsiteX72" fmla="*/ 158868 w 5533693"/>
                <a:gd name="connsiteY72" fmla="*/ 475399 h 5658322"/>
                <a:gd name="connsiteX73" fmla="*/ 764774 w 5533693"/>
                <a:gd name="connsiteY73" fmla="*/ 186758 h 5658322"/>
                <a:gd name="connsiteX74" fmla="*/ 2074347 w 5533693"/>
                <a:gd name="connsiteY74" fmla="*/ 1975 h 565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533693" h="5658322">
                  <a:moveTo>
                    <a:pt x="2074347" y="1975"/>
                  </a:moveTo>
                  <a:cubicBezTo>
                    <a:pt x="2514563" y="2331"/>
                    <a:pt x="2958797" y="57351"/>
                    <a:pt x="3381971" y="198165"/>
                  </a:cubicBezTo>
                  <a:lnTo>
                    <a:pt x="3460615" y="226209"/>
                  </a:lnTo>
                  <a:lnTo>
                    <a:pt x="3500059" y="240111"/>
                  </a:lnTo>
                  <a:cubicBezTo>
                    <a:pt x="3513208" y="244865"/>
                    <a:pt x="3526478" y="249024"/>
                    <a:pt x="3539260" y="254728"/>
                  </a:cubicBezTo>
                  <a:cubicBezTo>
                    <a:pt x="3590634" y="276237"/>
                    <a:pt x="3642619" y="296913"/>
                    <a:pt x="3693872" y="319254"/>
                  </a:cubicBezTo>
                  <a:cubicBezTo>
                    <a:pt x="3744271" y="343258"/>
                    <a:pt x="3795282" y="366549"/>
                    <a:pt x="3845439" y="391504"/>
                  </a:cubicBezTo>
                  <a:cubicBezTo>
                    <a:pt x="3894501" y="418359"/>
                    <a:pt x="3944415" y="444265"/>
                    <a:pt x="3993112" y="472189"/>
                  </a:cubicBezTo>
                  <a:cubicBezTo>
                    <a:pt x="4187046" y="585435"/>
                    <a:pt x="4369536" y="720191"/>
                    <a:pt x="4534860" y="874076"/>
                  </a:cubicBezTo>
                  <a:cubicBezTo>
                    <a:pt x="4865631" y="1182086"/>
                    <a:pt x="5123844" y="1566505"/>
                    <a:pt x="5290387" y="1983958"/>
                  </a:cubicBezTo>
                  <a:cubicBezTo>
                    <a:pt x="5457904" y="2401531"/>
                    <a:pt x="5538132" y="2850357"/>
                    <a:pt x="5533504" y="3296091"/>
                  </a:cubicBezTo>
                  <a:cubicBezTo>
                    <a:pt x="5526154" y="4076856"/>
                    <a:pt x="5251390" y="4847250"/>
                    <a:pt x="4766873" y="5450843"/>
                  </a:cubicBezTo>
                  <a:lnTo>
                    <a:pt x="4582558" y="5658322"/>
                  </a:lnTo>
                  <a:lnTo>
                    <a:pt x="4423702" y="5658322"/>
                  </a:lnTo>
                  <a:lnTo>
                    <a:pt x="4460355" y="5621021"/>
                  </a:lnTo>
                  <a:lnTo>
                    <a:pt x="4514287" y="5562320"/>
                  </a:lnTo>
                  <a:cubicBezTo>
                    <a:pt x="4531939" y="5542475"/>
                    <a:pt x="4548009" y="5521322"/>
                    <a:pt x="4565051" y="5501003"/>
                  </a:cubicBezTo>
                  <a:lnTo>
                    <a:pt x="4615332" y="5439330"/>
                  </a:lnTo>
                  <a:cubicBezTo>
                    <a:pt x="4631279" y="5418177"/>
                    <a:pt x="4646619" y="5396669"/>
                    <a:pt x="4662324" y="5375280"/>
                  </a:cubicBezTo>
                  <a:cubicBezTo>
                    <a:pt x="4677906" y="5353889"/>
                    <a:pt x="4693490" y="5332501"/>
                    <a:pt x="4708586" y="5310874"/>
                  </a:cubicBezTo>
                  <a:lnTo>
                    <a:pt x="4751439" y="5244209"/>
                  </a:lnTo>
                  <a:cubicBezTo>
                    <a:pt x="4765560" y="5221869"/>
                    <a:pt x="4780535" y="5200122"/>
                    <a:pt x="4793805" y="5177308"/>
                  </a:cubicBezTo>
                  <a:lnTo>
                    <a:pt x="4832883" y="5108504"/>
                  </a:lnTo>
                  <a:cubicBezTo>
                    <a:pt x="4936119" y="4924791"/>
                    <a:pt x="5018052" y="4730264"/>
                    <a:pt x="5079531" y="4530628"/>
                  </a:cubicBezTo>
                  <a:cubicBezTo>
                    <a:pt x="5141133" y="4330992"/>
                    <a:pt x="5183620" y="4126364"/>
                    <a:pt x="5207481" y="3920310"/>
                  </a:cubicBezTo>
                  <a:lnTo>
                    <a:pt x="5222212" y="3765594"/>
                  </a:lnTo>
                  <a:cubicBezTo>
                    <a:pt x="5224889" y="3713902"/>
                    <a:pt x="5228422" y="3662211"/>
                    <a:pt x="5230368" y="3610637"/>
                  </a:cubicBezTo>
                  <a:cubicBezTo>
                    <a:pt x="5230978" y="3558946"/>
                    <a:pt x="5233047" y="3507372"/>
                    <a:pt x="5232682" y="3455681"/>
                  </a:cubicBezTo>
                  <a:lnTo>
                    <a:pt x="5230978" y="3378323"/>
                  </a:lnTo>
                  <a:cubicBezTo>
                    <a:pt x="5230247" y="3352536"/>
                    <a:pt x="5230978" y="3326750"/>
                    <a:pt x="5228908" y="3301082"/>
                  </a:cubicBezTo>
                  <a:lnTo>
                    <a:pt x="5224526" y="3223843"/>
                  </a:lnTo>
                  <a:cubicBezTo>
                    <a:pt x="5222942" y="3198176"/>
                    <a:pt x="5222091" y="3172388"/>
                    <a:pt x="5219047" y="3146841"/>
                  </a:cubicBezTo>
                  <a:lnTo>
                    <a:pt x="5211986" y="3069956"/>
                  </a:lnTo>
                  <a:lnTo>
                    <a:pt x="5208577" y="3031574"/>
                  </a:lnTo>
                  <a:cubicBezTo>
                    <a:pt x="5207481" y="3018739"/>
                    <a:pt x="5205291" y="3006024"/>
                    <a:pt x="5203707" y="2993310"/>
                  </a:cubicBezTo>
                  <a:cubicBezTo>
                    <a:pt x="5190925" y="2891234"/>
                    <a:pt x="5174976" y="2789515"/>
                    <a:pt x="5154766" y="2688746"/>
                  </a:cubicBezTo>
                  <a:cubicBezTo>
                    <a:pt x="5114592" y="2487208"/>
                    <a:pt x="5058835" y="2288879"/>
                    <a:pt x="4987372" y="2096253"/>
                  </a:cubicBezTo>
                  <a:cubicBezTo>
                    <a:pt x="4844205" y="1711360"/>
                    <a:pt x="4640044" y="1346549"/>
                    <a:pt x="4365884" y="1031051"/>
                  </a:cubicBezTo>
                  <a:cubicBezTo>
                    <a:pt x="4229168" y="873245"/>
                    <a:pt x="4074921" y="728388"/>
                    <a:pt x="3904118" y="602309"/>
                  </a:cubicBezTo>
                  <a:cubicBezTo>
                    <a:pt x="3861266" y="571057"/>
                    <a:pt x="3816952" y="541587"/>
                    <a:pt x="3773246" y="511048"/>
                  </a:cubicBezTo>
                  <a:cubicBezTo>
                    <a:pt x="3728445" y="482291"/>
                    <a:pt x="3682427" y="455077"/>
                    <a:pt x="3636896" y="426797"/>
                  </a:cubicBezTo>
                  <a:cubicBezTo>
                    <a:pt x="3590268" y="400416"/>
                    <a:pt x="3542425" y="376174"/>
                    <a:pt x="3495068" y="350745"/>
                  </a:cubicBezTo>
                  <a:cubicBezTo>
                    <a:pt x="3446980" y="326859"/>
                    <a:pt x="3397553" y="305232"/>
                    <a:pt x="3348491" y="282654"/>
                  </a:cubicBezTo>
                  <a:lnTo>
                    <a:pt x="3329986" y="274335"/>
                  </a:lnTo>
                  <a:lnTo>
                    <a:pt x="3311117" y="266968"/>
                  </a:lnTo>
                  <a:lnTo>
                    <a:pt x="3273377" y="252233"/>
                  </a:lnTo>
                  <a:lnTo>
                    <a:pt x="3197776" y="222763"/>
                  </a:lnTo>
                  <a:cubicBezTo>
                    <a:pt x="3172818" y="212187"/>
                    <a:pt x="3146644" y="205057"/>
                    <a:pt x="3120834" y="196501"/>
                  </a:cubicBezTo>
                  <a:lnTo>
                    <a:pt x="3043285" y="171784"/>
                  </a:lnTo>
                  <a:lnTo>
                    <a:pt x="3004449" y="159544"/>
                  </a:lnTo>
                  <a:lnTo>
                    <a:pt x="2965006" y="149325"/>
                  </a:lnTo>
                  <a:lnTo>
                    <a:pt x="2885996" y="129123"/>
                  </a:lnTo>
                  <a:cubicBezTo>
                    <a:pt x="2833525" y="114388"/>
                    <a:pt x="2779716" y="105596"/>
                    <a:pt x="2726270" y="95020"/>
                  </a:cubicBezTo>
                  <a:cubicBezTo>
                    <a:pt x="2511884" y="54617"/>
                    <a:pt x="2293237" y="36911"/>
                    <a:pt x="2073858" y="37624"/>
                  </a:cubicBezTo>
                  <a:cubicBezTo>
                    <a:pt x="1854602" y="32158"/>
                    <a:pt x="1635835" y="46774"/>
                    <a:pt x="1421447" y="85631"/>
                  </a:cubicBezTo>
                  <a:lnTo>
                    <a:pt x="1341097" y="100130"/>
                  </a:lnTo>
                  <a:lnTo>
                    <a:pt x="1261844" y="119260"/>
                  </a:lnTo>
                  <a:lnTo>
                    <a:pt x="1182834" y="138748"/>
                  </a:lnTo>
                  <a:cubicBezTo>
                    <a:pt x="1156538" y="145404"/>
                    <a:pt x="1130972" y="154555"/>
                    <a:pt x="1105041" y="162278"/>
                  </a:cubicBezTo>
                  <a:lnTo>
                    <a:pt x="1027492" y="186520"/>
                  </a:lnTo>
                  <a:cubicBezTo>
                    <a:pt x="1021040" y="188540"/>
                    <a:pt x="1014589" y="190440"/>
                    <a:pt x="1008135" y="192699"/>
                  </a:cubicBezTo>
                  <a:lnTo>
                    <a:pt x="989144" y="199829"/>
                  </a:lnTo>
                  <a:lnTo>
                    <a:pt x="951282" y="214326"/>
                  </a:lnTo>
                  <a:lnTo>
                    <a:pt x="875803" y="243439"/>
                  </a:lnTo>
                  <a:lnTo>
                    <a:pt x="856933" y="250688"/>
                  </a:lnTo>
                  <a:lnTo>
                    <a:pt x="838551" y="259007"/>
                  </a:lnTo>
                  <a:lnTo>
                    <a:pt x="801784" y="275762"/>
                  </a:lnTo>
                  <a:cubicBezTo>
                    <a:pt x="605294" y="363459"/>
                    <a:pt x="421707" y="475635"/>
                    <a:pt x="256262" y="607301"/>
                  </a:cubicBezTo>
                  <a:cubicBezTo>
                    <a:pt x="173416" y="673014"/>
                    <a:pt x="95045" y="743481"/>
                    <a:pt x="21255" y="817914"/>
                  </a:cubicBezTo>
                  <a:lnTo>
                    <a:pt x="0" y="841922"/>
                  </a:lnTo>
                  <a:lnTo>
                    <a:pt x="0" y="582568"/>
                  </a:lnTo>
                  <a:lnTo>
                    <a:pt x="18177" y="568907"/>
                  </a:lnTo>
                  <a:cubicBezTo>
                    <a:pt x="64191" y="536358"/>
                    <a:pt x="111115" y="505165"/>
                    <a:pt x="158868" y="475399"/>
                  </a:cubicBezTo>
                  <a:cubicBezTo>
                    <a:pt x="349879" y="356329"/>
                    <a:pt x="553918" y="259838"/>
                    <a:pt x="764774" y="186758"/>
                  </a:cubicBezTo>
                  <a:cubicBezTo>
                    <a:pt x="1186974" y="39644"/>
                    <a:pt x="1634251" y="-11096"/>
                    <a:pt x="2074347" y="1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0DCACEF-1C30-43E7-A31A-CDEA73261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01814"/>
              <a:ext cx="5373609" cy="5561548"/>
            </a:xfrm>
            <a:custGeom>
              <a:avLst/>
              <a:gdLst>
                <a:gd name="connsiteX0" fmla="*/ 0 w 5357389"/>
                <a:gd name="connsiteY0" fmla="*/ 4891867 h 5648266"/>
                <a:gd name="connsiteX1" fmla="*/ 31013 w 5357389"/>
                <a:gd name="connsiteY1" fmla="*/ 4942857 h 5648266"/>
                <a:gd name="connsiteX2" fmla="*/ 165807 w 5357389"/>
                <a:gd name="connsiteY2" fmla="*/ 5122096 h 5648266"/>
                <a:gd name="connsiteX3" fmla="*/ 670330 w 5357389"/>
                <a:gd name="connsiteY3" fmla="*/ 5558143 h 5648266"/>
                <a:gd name="connsiteX4" fmla="*/ 839514 w 5357389"/>
                <a:gd name="connsiteY4" fmla="*/ 5648266 h 5648266"/>
                <a:gd name="connsiteX5" fmla="*/ 0 w 5357389"/>
                <a:gd name="connsiteY5" fmla="*/ 5648266 h 5648266"/>
                <a:gd name="connsiteX6" fmla="*/ 1924604 w 5357389"/>
                <a:gd name="connsiteY6" fmla="*/ 0 h 5648266"/>
                <a:gd name="connsiteX7" fmla="*/ 2045371 w 5357389"/>
                <a:gd name="connsiteY7" fmla="*/ 1902 h 5648266"/>
                <a:gd name="connsiteX8" fmla="*/ 2052920 w 5357389"/>
                <a:gd name="connsiteY8" fmla="*/ 1902 h 5648266"/>
                <a:gd name="connsiteX9" fmla="*/ 4545522 w 5357389"/>
                <a:gd name="connsiteY9" fmla="*/ 5554508 h 5648266"/>
                <a:gd name="connsiteX10" fmla="*/ 4452220 w 5357389"/>
                <a:gd name="connsiteY10" fmla="*/ 5648266 h 5648266"/>
                <a:gd name="connsiteX11" fmla="*/ 3207530 w 5357389"/>
                <a:gd name="connsiteY11" fmla="*/ 5648266 h 5648266"/>
                <a:gd name="connsiteX12" fmla="*/ 3422735 w 5357389"/>
                <a:gd name="connsiteY12" fmla="*/ 5542964 h 5648266"/>
                <a:gd name="connsiteX13" fmla="*/ 3985928 w 5357389"/>
                <a:gd name="connsiteY13" fmla="*/ 5096072 h 5648266"/>
                <a:gd name="connsiteX14" fmla="*/ 4462911 w 5357389"/>
                <a:gd name="connsiteY14" fmla="*/ 4290397 h 5648266"/>
                <a:gd name="connsiteX15" fmla="*/ 4626897 w 5357389"/>
                <a:gd name="connsiteY15" fmla="*/ 3328934 h 5648266"/>
                <a:gd name="connsiteX16" fmla="*/ 4458285 w 5357389"/>
                <a:gd name="connsiteY16" fmla="*/ 2344776 h 5648266"/>
                <a:gd name="connsiteX17" fmla="*/ 3971076 w 5357389"/>
                <a:gd name="connsiteY17" fmla="*/ 1510225 h 5648266"/>
                <a:gd name="connsiteX18" fmla="*/ 3188280 w 5357389"/>
                <a:gd name="connsiteY18" fmla="*/ 938054 h 5648266"/>
                <a:gd name="connsiteX19" fmla="*/ 2052797 w 5357389"/>
                <a:gd name="connsiteY19" fmla="*/ 714888 h 5648266"/>
                <a:gd name="connsiteX20" fmla="*/ 2046101 w 5357389"/>
                <a:gd name="connsiteY20" fmla="*/ 714888 h 5648266"/>
                <a:gd name="connsiteX21" fmla="*/ 2033806 w 5357389"/>
                <a:gd name="connsiteY21" fmla="*/ 714888 h 5648266"/>
                <a:gd name="connsiteX22" fmla="*/ 2021510 w 5357389"/>
                <a:gd name="connsiteY22" fmla="*/ 714532 h 5648266"/>
                <a:gd name="connsiteX23" fmla="*/ 1924604 w 5357389"/>
                <a:gd name="connsiteY23" fmla="*/ 712986 h 5648266"/>
                <a:gd name="connsiteX24" fmla="*/ 900881 w 5357389"/>
                <a:gd name="connsiteY24" fmla="*/ 928903 h 5648266"/>
                <a:gd name="connsiteX25" fmla="*/ 186015 w 5357389"/>
                <a:gd name="connsiteY25" fmla="*/ 1492045 h 5648266"/>
                <a:gd name="connsiteX26" fmla="*/ 46934 w 5357389"/>
                <a:gd name="connsiteY26" fmla="*/ 1679105 h 5648266"/>
                <a:gd name="connsiteX27" fmla="*/ 0 w 5357389"/>
                <a:gd name="connsiteY27" fmla="*/ 1756869 h 5648266"/>
                <a:gd name="connsiteX28" fmla="*/ 0 w 5357389"/>
                <a:gd name="connsiteY28" fmla="*/ 663336 h 5648266"/>
                <a:gd name="connsiteX29" fmla="*/ 63688 w 5357389"/>
                <a:gd name="connsiteY29" fmla="*/ 607678 h 5648266"/>
                <a:gd name="connsiteX30" fmla="*/ 1924604 w 5357389"/>
                <a:gd name="connsiteY30" fmla="*/ 0 h 56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57389" h="5648266">
                  <a:moveTo>
                    <a:pt x="0" y="4891867"/>
                  </a:moveTo>
                  <a:lnTo>
                    <a:pt x="31013" y="4942857"/>
                  </a:lnTo>
                  <a:cubicBezTo>
                    <a:pt x="73284" y="5005300"/>
                    <a:pt x="118237" y="5065086"/>
                    <a:pt x="165807" y="5122096"/>
                  </a:cubicBezTo>
                  <a:cubicBezTo>
                    <a:pt x="311897" y="5297223"/>
                    <a:pt x="480995" y="5443274"/>
                    <a:pt x="670330" y="5558143"/>
                  </a:cubicBezTo>
                  <a:lnTo>
                    <a:pt x="839514" y="5648266"/>
                  </a:lnTo>
                  <a:lnTo>
                    <a:pt x="0" y="5648266"/>
                  </a:lnTo>
                  <a:close/>
                  <a:moveTo>
                    <a:pt x="1924604" y="0"/>
                  </a:moveTo>
                  <a:cubicBezTo>
                    <a:pt x="1964778" y="0"/>
                    <a:pt x="2004467" y="595"/>
                    <a:pt x="2045371" y="1902"/>
                  </a:cubicBezTo>
                  <a:cubicBezTo>
                    <a:pt x="2047806" y="1902"/>
                    <a:pt x="2050485" y="1902"/>
                    <a:pt x="2052920" y="1902"/>
                  </a:cubicBezTo>
                  <a:cubicBezTo>
                    <a:pt x="5302775" y="1902"/>
                    <a:pt x="6200906" y="3703639"/>
                    <a:pt x="4545522" y="5554508"/>
                  </a:cubicBezTo>
                  <a:lnTo>
                    <a:pt x="4452220" y="5648266"/>
                  </a:lnTo>
                  <a:lnTo>
                    <a:pt x="3207530" y="5648266"/>
                  </a:lnTo>
                  <a:lnTo>
                    <a:pt x="3422735" y="5542964"/>
                  </a:lnTo>
                  <a:cubicBezTo>
                    <a:pt x="3635085" y="5424714"/>
                    <a:pt x="3823859" y="5275032"/>
                    <a:pt x="3985928" y="5096072"/>
                  </a:cubicBezTo>
                  <a:cubicBezTo>
                    <a:pt x="4192281" y="4868273"/>
                    <a:pt x="4352735" y="4597219"/>
                    <a:pt x="4462911" y="4290397"/>
                  </a:cubicBezTo>
                  <a:cubicBezTo>
                    <a:pt x="4571747" y="3987377"/>
                    <a:pt x="4626897" y="3663918"/>
                    <a:pt x="4626897" y="3328934"/>
                  </a:cubicBezTo>
                  <a:cubicBezTo>
                    <a:pt x="4626897" y="2988840"/>
                    <a:pt x="4570165" y="2657776"/>
                    <a:pt x="4458285" y="2344776"/>
                  </a:cubicBezTo>
                  <a:cubicBezTo>
                    <a:pt x="4345188" y="2028209"/>
                    <a:pt x="4181201" y="1747411"/>
                    <a:pt x="3971076" y="1510225"/>
                  </a:cubicBezTo>
                  <a:cubicBezTo>
                    <a:pt x="3752794" y="1263887"/>
                    <a:pt x="3489346" y="1071382"/>
                    <a:pt x="3188280" y="938054"/>
                  </a:cubicBezTo>
                  <a:cubicBezTo>
                    <a:pt x="2853735" y="789989"/>
                    <a:pt x="2471710" y="714888"/>
                    <a:pt x="2052797" y="714888"/>
                  </a:cubicBezTo>
                  <a:lnTo>
                    <a:pt x="2046101" y="714888"/>
                  </a:lnTo>
                  <a:lnTo>
                    <a:pt x="2033806" y="714888"/>
                  </a:lnTo>
                  <a:lnTo>
                    <a:pt x="2021510" y="714532"/>
                  </a:lnTo>
                  <a:cubicBezTo>
                    <a:pt x="1988762" y="713463"/>
                    <a:pt x="1956987" y="712986"/>
                    <a:pt x="1924604" y="712986"/>
                  </a:cubicBezTo>
                  <a:cubicBezTo>
                    <a:pt x="1546353" y="712986"/>
                    <a:pt x="1201825" y="785592"/>
                    <a:pt x="900881" y="928903"/>
                  </a:cubicBezTo>
                  <a:cubicBezTo>
                    <a:pt x="626962" y="1059141"/>
                    <a:pt x="386403" y="1248678"/>
                    <a:pt x="186015" y="1492045"/>
                  </a:cubicBezTo>
                  <a:cubicBezTo>
                    <a:pt x="136954" y="1551638"/>
                    <a:pt x="90571" y="1614032"/>
                    <a:pt x="46934" y="1679105"/>
                  </a:cubicBezTo>
                  <a:lnTo>
                    <a:pt x="0" y="1756869"/>
                  </a:lnTo>
                  <a:lnTo>
                    <a:pt x="0" y="663336"/>
                  </a:lnTo>
                  <a:lnTo>
                    <a:pt x="63688" y="607678"/>
                  </a:lnTo>
                  <a:cubicBezTo>
                    <a:pt x="544246" y="231497"/>
                    <a:pt x="1165235" y="0"/>
                    <a:pt x="1924604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A71FB-1B1D-4F66-AFBD-A5F3375B2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34067"/>
              <a:ext cx="5392031" cy="5529295"/>
            </a:xfrm>
            <a:custGeom>
              <a:avLst/>
              <a:gdLst>
                <a:gd name="connsiteX0" fmla="*/ 0 w 5375755"/>
                <a:gd name="connsiteY0" fmla="*/ 5335055 h 5615510"/>
                <a:gd name="connsiteX1" fmla="*/ 59892 w 5375755"/>
                <a:gd name="connsiteY1" fmla="*/ 5413392 h 5615510"/>
                <a:gd name="connsiteX2" fmla="*/ 256379 w 5375755"/>
                <a:gd name="connsiteY2" fmla="*/ 5615510 h 5615510"/>
                <a:gd name="connsiteX3" fmla="*/ 0 w 5375755"/>
                <a:gd name="connsiteY3" fmla="*/ 5615510 h 5615510"/>
                <a:gd name="connsiteX4" fmla="*/ 2077511 w 5375755"/>
                <a:gd name="connsiteY4" fmla="*/ 40 h 5615510"/>
                <a:gd name="connsiteX5" fmla="*/ 3337290 w 5375755"/>
                <a:gd name="connsiteY5" fmla="*/ 214650 h 5615510"/>
                <a:gd name="connsiteX6" fmla="*/ 3412892 w 5375755"/>
                <a:gd name="connsiteY6" fmla="*/ 243763 h 5615510"/>
                <a:gd name="connsiteX7" fmla="*/ 3450754 w 5375755"/>
                <a:gd name="connsiteY7" fmla="*/ 258260 h 5615510"/>
                <a:gd name="connsiteX8" fmla="*/ 3487885 w 5375755"/>
                <a:gd name="connsiteY8" fmla="*/ 274541 h 5615510"/>
                <a:gd name="connsiteX9" fmla="*/ 3562025 w 5375755"/>
                <a:gd name="connsiteY9" fmla="*/ 307575 h 5615510"/>
                <a:gd name="connsiteX10" fmla="*/ 3599156 w 5375755"/>
                <a:gd name="connsiteY10" fmla="*/ 324092 h 5615510"/>
                <a:gd name="connsiteX11" fmla="*/ 3635434 w 5375755"/>
                <a:gd name="connsiteY11" fmla="*/ 342393 h 5615510"/>
                <a:gd name="connsiteX12" fmla="*/ 3707992 w 5375755"/>
                <a:gd name="connsiteY12" fmla="*/ 379111 h 5615510"/>
                <a:gd name="connsiteX13" fmla="*/ 3744273 w 5375755"/>
                <a:gd name="connsiteY13" fmla="*/ 397530 h 5615510"/>
                <a:gd name="connsiteX14" fmla="*/ 3779576 w 5375755"/>
                <a:gd name="connsiteY14" fmla="*/ 417612 h 5615510"/>
                <a:gd name="connsiteX15" fmla="*/ 3850188 w 5375755"/>
                <a:gd name="connsiteY15" fmla="*/ 458253 h 5615510"/>
                <a:gd name="connsiteX16" fmla="*/ 3885491 w 5375755"/>
                <a:gd name="connsiteY16" fmla="*/ 478692 h 5615510"/>
                <a:gd name="connsiteX17" fmla="*/ 3919702 w 5375755"/>
                <a:gd name="connsiteY17" fmla="*/ 500675 h 5615510"/>
                <a:gd name="connsiteX18" fmla="*/ 4430528 w 5375755"/>
                <a:gd name="connsiteY18" fmla="*/ 904463 h 5615510"/>
                <a:gd name="connsiteX19" fmla="*/ 4845178 w 5375755"/>
                <a:gd name="connsiteY19" fmla="*/ 1405811 h 5615510"/>
                <a:gd name="connsiteX20" fmla="*/ 5150018 w 5375755"/>
                <a:gd name="connsiteY20" fmla="*/ 1977985 h 5615510"/>
                <a:gd name="connsiteX21" fmla="*/ 5335796 w 5375755"/>
                <a:gd name="connsiteY21" fmla="*/ 2596262 h 5615510"/>
                <a:gd name="connsiteX22" fmla="*/ 5370737 w 5375755"/>
                <a:gd name="connsiteY22" fmla="*/ 2916275 h 5615510"/>
                <a:gd name="connsiteX23" fmla="*/ 5373779 w 5375755"/>
                <a:gd name="connsiteY23" fmla="*/ 2996603 h 5615510"/>
                <a:gd name="connsiteX24" fmla="*/ 5375363 w 5375755"/>
                <a:gd name="connsiteY24" fmla="*/ 3076816 h 5615510"/>
                <a:gd name="connsiteX25" fmla="*/ 5374875 w 5375755"/>
                <a:gd name="connsiteY25" fmla="*/ 3157026 h 5615510"/>
                <a:gd name="connsiteX26" fmla="*/ 5372928 w 5375755"/>
                <a:gd name="connsiteY26" fmla="*/ 3237119 h 5615510"/>
                <a:gd name="connsiteX27" fmla="*/ 5273343 w 5375755"/>
                <a:gd name="connsiteY27" fmla="*/ 3866566 h 5615510"/>
                <a:gd name="connsiteX28" fmla="*/ 5234628 w 5375755"/>
                <a:gd name="connsiteY28" fmla="*/ 4019859 h 5615510"/>
                <a:gd name="connsiteX29" fmla="*/ 5213811 w 5375755"/>
                <a:gd name="connsiteY29" fmla="*/ 4095911 h 5615510"/>
                <a:gd name="connsiteX30" fmla="*/ 5193968 w 5375755"/>
                <a:gd name="connsiteY30" fmla="*/ 4172081 h 5615510"/>
                <a:gd name="connsiteX31" fmla="*/ 5172177 w 5375755"/>
                <a:gd name="connsiteY31" fmla="*/ 4247778 h 5615510"/>
                <a:gd name="connsiteX32" fmla="*/ 5150628 w 5375755"/>
                <a:gd name="connsiteY32" fmla="*/ 4323353 h 5615510"/>
                <a:gd name="connsiteX33" fmla="*/ 5102419 w 5375755"/>
                <a:gd name="connsiteY33" fmla="*/ 4473200 h 5615510"/>
                <a:gd name="connsiteX34" fmla="*/ 4854188 w 5375755"/>
                <a:gd name="connsiteY34" fmla="*/ 5055591 h 5615510"/>
                <a:gd name="connsiteX35" fmla="*/ 4489816 w 5375755"/>
                <a:gd name="connsiteY35" fmla="*/ 5584627 h 5615510"/>
                <a:gd name="connsiteX36" fmla="*/ 4462155 w 5375755"/>
                <a:gd name="connsiteY36" fmla="*/ 5615510 h 5615510"/>
                <a:gd name="connsiteX37" fmla="*/ 3923435 w 5375755"/>
                <a:gd name="connsiteY37" fmla="*/ 5615510 h 5615510"/>
                <a:gd name="connsiteX38" fmla="*/ 3957928 w 5375755"/>
                <a:gd name="connsiteY38" fmla="*/ 5587004 h 5615510"/>
                <a:gd name="connsiteX39" fmla="*/ 4011007 w 5375755"/>
                <a:gd name="connsiteY39" fmla="*/ 5539828 h 5615510"/>
                <a:gd name="connsiteX40" fmla="*/ 4064574 w 5375755"/>
                <a:gd name="connsiteY40" fmla="*/ 5493126 h 5615510"/>
                <a:gd name="connsiteX41" fmla="*/ 4116071 w 5375755"/>
                <a:gd name="connsiteY41" fmla="*/ 5444288 h 5615510"/>
                <a:gd name="connsiteX42" fmla="*/ 4167810 w 5375755"/>
                <a:gd name="connsiteY42" fmla="*/ 5395567 h 5615510"/>
                <a:gd name="connsiteX43" fmla="*/ 4217116 w 5375755"/>
                <a:gd name="connsiteY43" fmla="*/ 5344469 h 5615510"/>
                <a:gd name="connsiteX44" fmla="*/ 4572234 w 5375755"/>
                <a:gd name="connsiteY44" fmla="*/ 4898614 h 5615510"/>
                <a:gd name="connsiteX45" fmla="*/ 4824361 w 5375755"/>
                <a:gd name="connsiteY45" fmla="*/ 4382650 h 5615510"/>
                <a:gd name="connsiteX46" fmla="*/ 4846153 w 5375755"/>
                <a:gd name="connsiteY46" fmla="*/ 4313966 h 5615510"/>
                <a:gd name="connsiteX47" fmla="*/ 4866970 w 5375755"/>
                <a:gd name="connsiteY47" fmla="*/ 4244925 h 5615510"/>
                <a:gd name="connsiteX48" fmla="*/ 4901059 w 5375755"/>
                <a:gd name="connsiteY48" fmla="*/ 4104823 h 5615510"/>
                <a:gd name="connsiteX49" fmla="*/ 4924432 w 5375755"/>
                <a:gd name="connsiteY49" fmla="*/ 3962583 h 5615510"/>
                <a:gd name="connsiteX50" fmla="*/ 4935997 w 5375755"/>
                <a:gd name="connsiteY50" fmla="*/ 3818915 h 5615510"/>
                <a:gd name="connsiteX51" fmla="*/ 4908606 w 5375755"/>
                <a:gd name="connsiteY51" fmla="*/ 3247695 h 5615510"/>
                <a:gd name="connsiteX52" fmla="*/ 4900936 w 5375755"/>
                <a:gd name="connsiteY52" fmla="*/ 3177346 h 5615510"/>
                <a:gd name="connsiteX53" fmla="*/ 4892415 w 5375755"/>
                <a:gd name="connsiteY53" fmla="*/ 3107235 h 5615510"/>
                <a:gd name="connsiteX54" fmla="*/ 4882068 w 5375755"/>
                <a:gd name="connsiteY54" fmla="*/ 3037482 h 5615510"/>
                <a:gd name="connsiteX55" fmla="*/ 4870744 w 5375755"/>
                <a:gd name="connsiteY55" fmla="*/ 2967966 h 5615510"/>
                <a:gd name="connsiteX56" fmla="*/ 4857839 w 5375755"/>
                <a:gd name="connsiteY56" fmla="*/ 2898806 h 5615510"/>
                <a:gd name="connsiteX57" fmla="*/ 4851753 w 5375755"/>
                <a:gd name="connsiteY57" fmla="*/ 2864227 h 5615510"/>
                <a:gd name="connsiteX58" fmla="*/ 4844327 w 5375755"/>
                <a:gd name="connsiteY58" fmla="*/ 2829883 h 5615510"/>
                <a:gd name="connsiteX59" fmla="*/ 4829961 w 5375755"/>
                <a:gd name="connsiteY59" fmla="*/ 2761200 h 5615510"/>
                <a:gd name="connsiteX60" fmla="*/ 4823145 w 5375755"/>
                <a:gd name="connsiteY60" fmla="*/ 2726858 h 5615510"/>
                <a:gd name="connsiteX61" fmla="*/ 4815231 w 5375755"/>
                <a:gd name="connsiteY61" fmla="*/ 2692753 h 5615510"/>
                <a:gd name="connsiteX62" fmla="*/ 4669993 w 5375755"/>
                <a:gd name="connsiteY62" fmla="*/ 2152784 h 5615510"/>
                <a:gd name="connsiteX63" fmla="*/ 4442458 w 5375755"/>
                <a:gd name="connsiteY63" fmla="*/ 1640978 h 5615510"/>
                <a:gd name="connsiteX64" fmla="*/ 4408371 w 5375755"/>
                <a:gd name="connsiteY64" fmla="*/ 1579425 h 5615510"/>
                <a:gd name="connsiteX65" fmla="*/ 4371484 w 5375755"/>
                <a:gd name="connsiteY65" fmla="*/ 1519652 h 5615510"/>
                <a:gd name="connsiteX66" fmla="*/ 4334596 w 5375755"/>
                <a:gd name="connsiteY66" fmla="*/ 1459643 h 5615510"/>
                <a:gd name="connsiteX67" fmla="*/ 4295030 w 5375755"/>
                <a:gd name="connsiteY67" fmla="*/ 1401416 h 5615510"/>
                <a:gd name="connsiteX68" fmla="*/ 4254977 w 5375755"/>
                <a:gd name="connsiteY68" fmla="*/ 1343307 h 5615510"/>
                <a:gd name="connsiteX69" fmla="*/ 4212611 w 5375755"/>
                <a:gd name="connsiteY69" fmla="*/ 1286862 h 5615510"/>
                <a:gd name="connsiteX70" fmla="*/ 4191429 w 5375755"/>
                <a:gd name="connsiteY70" fmla="*/ 1258581 h 5615510"/>
                <a:gd name="connsiteX71" fmla="*/ 4180836 w 5375755"/>
                <a:gd name="connsiteY71" fmla="*/ 1244439 h 5615510"/>
                <a:gd name="connsiteX72" fmla="*/ 4169514 w 5375755"/>
                <a:gd name="connsiteY72" fmla="*/ 1230893 h 5615510"/>
                <a:gd name="connsiteX73" fmla="*/ 4124227 w 5375755"/>
                <a:gd name="connsiteY73" fmla="*/ 1176587 h 5615510"/>
                <a:gd name="connsiteX74" fmla="*/ 3714323 w 5375755"/>
                <a:gd name="connsiteY74" fmla="*/ 783019 h 5615510"/>
                <a:gd name="connsiteX75" fmla="*/ 3476929 w 5375755"/>
                <a:gd name="connsiteY75" fmla="*/ 620814 h 5615510"/>
                <a:gd name="connsiteX76" fmla="*/ 3220419 w 5375755"/>
                <a:gd name="connsiteY76" fmla="*/ 486297 h 5615510"/>
                <a:gd name="connsiteX77" fmla="*/ 2664061 w 5375755"/>
                <a:gd name="connsiteY77" fmla="*/ 305675 h 5615510"/>
                <a:gd name="connsiteX78" fmla="*/ 2591868 w 5375755"/>
                <a:gd name="connsiteY78" fmla="*/ 290463 h 5615510"/>
                <a:gd name="connsiteX79" fmla="*/ 2518823 w 5375755"/>
                <a:gd name="connsiteY79" fmla="*/ 279174 h 5615510"/>
                <a:gd name="connsiteX80" fmla="*/ 2372003 w 5375755"/>
                <a:gd name="connsiteY80" fmla="*/ 259686 h 5615510"/>
                <a:gd name="connsiteX81" fmla="*/ 2298107 w 5375755"/>
                <a:gd name="connsiteY81" fmla="*/ 252794 h 5615510"/>
                <a:gd name="connsiteX82" fmla="*/ 2223967 w 5375755"/>
                <a:gd name="connsiteY82" fmla="*/ 247446 h 5615510"/>
                <a:gd name="connsiteX83" fmla="*/ 2074955 w 5375755"/>
                <a:gd name="connsiteY83" fmla="*/ 241386 h 5615510"/>
                <a:gd name="connsiteX84" fmla="*/ 1487797 w 5375755"/>
                <a:gd name="connsiteY84" fmla="*/ 301157 h 5615510"/>
                <a:gd name="connsiteX85" fmla="*/ 945682 w 5375755"/>
                <a:gd name="connsiteY85" fmla="*/ 504716 h 5615510"/>
                <a:gd name="connsiteX86" fmla="*/ 476369 w 5375755"/>
                <a:gd name="connsiteY86" fmla="*/ 820450 h 5615510"/>
                <a:gd name="connsiteX87" fmla="*/ 370819 w 5375755"/>
                <a:gd name="connsiteY87" fmla="*/ 912662 h 5615510"/>
                <a:gd name="connsiteX88" fmla="*/ 344646 w 5375755"/>
                <a:gd name="connsiteY88" fmla="*/ 935717 h 5615510"/>
                <a:gd name="connsiteX89" fmla="*/ 319324 w 5375755"/>
                <a:gd name="connsiteY89" fmla="*/ 959839 h 5615510"/>
                <a:gd name="connsiteX90" fmla="*/ 268192 w 5375755"/>
                <a:gd name="connsiteY90" fmla="*/ 1007610 h 5615510"/>
                <a:gd name="connsiteX91" fmla="*/ 242505 w 5375755"/>
                <a:gd name="connsiteY91" fmla="*/ 1031375 h 5615510"/>
                <a:gd name="connsiteX92" fmla="*/ 217913 w 5375755"/>
                <a:gd name="connsiteY92" fmla="*/ 1056212 h 5615510"/>
                <a:gd name="connsiteX93" fmla="*/ 168607 w 5375755"/>
                <a:gd name="connsiteY93" fmla="*/ 1105883 h 5615510"/>
                <a:gd name="connsiteX94" fmla="*/ 121371 w 5375755"/>
                <a:gd name="connsiteY94" fmla="*/ 1157575 h 5615510"/>
                <a:gd name="connsiteX95" fmla="*/ 75353 w 5375755"/>
                <a:gd name="connsiteY95" fmla="*/ 1210454 h 5615510"/>
                <a:gd name="connsiteX96" fmla="*/ 0 w 5375755"/>
                <a:gd name="connsiteY96" fmla="*/ 1310828 h 5615510"/>
                <a:gd name="connsiteX97" fmla="*/ 0 w 5375755"/>
                <a:gd name="connsiteY97" fmla="*/ 651493 h 5615510"/>
                <a:gd name="connsiteX98" fmla="*/ 16186 w 5375755"/>
                <a:gd name="connsiteY98" fmla="*/ 636856 h 5615510"/>
                <a:gd name="connsiteX99" fmla="*/ 47352 w 5375755"/>
                <a:gd name="connsiteY99" fmla="*/ 609763 h 5615510"/>
                <a:gd name="connsiteX100" fmla="*/ 80102 w 5375755"/>
                <a:gd name="connsiteY100" fmla="*/ 584332 h 5615510"/>
                <a:gd name="connsiteX101" fmla="*/ 213774 w 5375755"/>
                <a:gd name="connsiteY101" fmla="*/ 486653 h 5615510"/>
                <a:gd name="connsiteX102" fmla="*/ 803123 w 5375755"/>
                <a:gd name="connsiteY102" fmla="*/ 190408 h 5615510"/>
                <a:gd name="connsiteX103" fmla="*/ 1437151 w 5375755"/>
                <a:gd name="connsiteY103" fmla="*/ 40681 h 5615510"/>
                <a:gd name="connsiteX104" fmla="*/ 2077511 w 5375755"/>
                <a:gd name="connsiteY104" fmla="*/ 40 h 561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375755" h="5615510">
                  <a:moveTo>
                    <a:pt x="0" y="5335055"/>
                  </a:moveTo>
                  <a:lnTo>
                    <a:pt x="59892" y="5413392"/>
                  </a:lnTo>
                  <a:lnTo>
                    <a:pt x="256379" y="5615510"/>
                  </a:lnTo>
                  <a:lnTo>
                    <a:pt x="0" y="5615510"/>
                  </a:lnTo>
                  <a:close/>
                  <a:moveTo>
                    <a:pt x="2077511" y="40"/>
                  </a:moveTo>
                  <a:cubicBezTo>
                    <a:pt x="2500927" y="1109"/>
                    <a:pt x="2931893" y="64446"/>
                    <a:pt x="3337290" y="214650"/>
                  </a:cubicBezTo>
                  <a:lnTo>
                    <a:pt x="3412892" y="243763"/>
                  </a:lnTo>
                  <a:lnTo>
                    <a:pt x="3450754" y="258260"/>
                  </a:lnTo>
                  <a:cubicBezTo>
                    <a:pt x="3463171" y="263488"/>
                    <a:pt x="3475466" y="269074"/>
                    <a:pt x="3487885" y="274541"/>
                  </a:cubicBezTo>
                  <a:lnTo>
                    <a:pt x="3562025" y="307575"/>
                  </a:lnTo>
                  <a:lnTo>
                    <a:pt x="3599156" y="324092"/>
                  </a:lnTo>
                  <a:cubicBezTo>
                    <a:pt x="3611452" y="329796"/>
                    <a:pt x="3623262" y="336214"/>
                    <a:pt x="3635434" y="342393"/>
                  </a:cubicBezTo>
                  <a:lnTo>
                    <a:pt x="3707992" y="379111"/>
                  </a:lnTo>
                  <a:lnTo>
                    <a:pt x="3744273" y="397530"/>
                  </a:lnTo>
                  <a:cubicBezTo>
                    <a:pt x="3756203" y="403948"/>
                    <a:pt x="3767769" y="410958"/>
                    <a:pt x="3779576" y="417612"/>
                  </a:cubicBezTo>
                  <a:lnTo>
                    <a:pt x="3850188" y="458253"/>
                  </a:lnTo>
                  <a:lnTo>
                    <a:pt x="3885491" y="478692"/>
                  </a:lnTo>
                  <a:lnTo>
                    <a:pt x="3919702" y="500675"/>
                  </a:lnTo>
                  <a:cubicBezTo>
                    <a:pt x="4103287" y="616773"/>
                    <a:pt x="4275308" y="752241"/>
                    <a:pt x="4430528" y="904463"/>
                  </a:cubicBezTo>
                  <a:cubicBezTo>
                    <a:pt x="4585261" y="1057161"/>
                    <a:pt x="4725142" y="1225189"/>
                    <a:pt x="4845178" y="1405811"/>
                  </a:cubicBezTo>
                  <a:cubicBezTo>
                    <a:pt x="4965703" y="1586197"/>
                    <a:pt x="5067113" y="1778585"/>
                    <a:pt x="5150018" y="1977985"/>
                  </a:cubicBezTo>
                  <a:cubicBezTo>
                    <a:pt x="5231586" y="2177739"/>
                    <a:pt x="5299274" y="2384029"/>
                    <a:pt x="5335796" y="2596262"/>
                  </a:cubicBezTo>
                  <a:cubicBezTo>
                    <a:pt x="5354302" y="2702260"/>
                    <a:pt x="5365137" y="2809325"/>
                    <a:pt x="5370737" y="2916275"/>
                  </a:cubicBezTo>
                  <a:cubicBezTo>
                    <a:pt x="5372928" y="2943012"/>
                    <a:pt x="5373293" y="2969748"/>
                    <a:pt x="5373779" y="2996603"/>
                  </a:cubicBezTo>
                  <a:lnTo>
                    <a:pt x="5375363" y="3076816"/>
                  </a:lnTo>
                  <a:cubicBezTo>
                    <a:pt x="5376335" y="3103553"/>
                    <a:pt x="5375242" y="3130289"/>
                    <a:pt x="5374875" y="3157026"/>
                  </a:cubicBezTo>
                  <a:lnTo>
                    <a:pt x="5372928" y="3237119"/>
                  </a:lnTo>
                  <a:cubicBezTo>
                    <a:pt x="5365379" y="3450659"/>
                    <a:pt x="5323866" y="3661584"/>
                    <a:pt x="5273343" y="3866566"/>
                  </a:cubicBezTo>
                  <a:cubicBezTo>
                    <a:pt x="5259952" y="3917783"/>
                    <a:pt x="5246924" y="3968880"/>
                    <a:pt x="5234628" y="4019859"/>
                  </a:cubicBezTo>
                  <a:lnTo>
                    <a:pt x="5213811" y="4095911"/>
                  </a:lnTo>
                  <a:lnTo>
                    <a:pt x="5193968" y="4172081"/>
                  </a:lnTo>
                  <a:lnTo>
                    <a:pt x="5172177" y="4247778"/>
                  </a:lnTo>
                  <a:cubicBezTo>
                    <a:pt x="5164993" y="4272969"/>
                    <a:pt x="5158540" y="4298398"/>
                    <a:pt x="5150628" y="4323353"/>
                  </a:cubicBezTo>
                  <a:cubicBezTo>
                    <a:pt x="5134313" y="4373263"/>
                    <a:pt x="5119341" y="4423529"/>
                    <a:pt x="5102419" y="4473200"/>
                  </a:cubicBezTo>
                  <a:cubicBezTo>
                    <a:pt x="5034243" y="4671767"/>
                    <a:pt x="4954259" y="4867601"/>
                    <a:pt x="4854188" y="5055591"/>
                  </a:cubicBezTo>
                  <a:cubicBezTo>
                    <a:pt x="4754359" y="5243344"/>
                    <a:pt x="4633957" y="5423135"/>
                    <a:pt x="4489816" y="5584627"/>
                  </a:cubicBezTo>
                  <a:lnTo>
                    <a:pt x="4462155" y="5615510"/>
                  </a:lnTo>
                  <a:lnTo>
                    <a:pt x="3923435" y="5615510"/>
                  </a:lnTo>
                  <a:lnTo>
                    <a:pt x="3957928" y="5587004"/>
                  </a:lnTo>
                  <a:cubicBezTo>
                    <a:pt x="3976310" y="5572031"/>
                    <a:pt x="3993111" y="5555276"/>
                    <a:pt x="4011007" y="5539828"/>
                  </a:cubicBezTo>
                  <a:cubicBezTo>
                    <a:pt x="4028661" y="5524024"/>
                    <a:pt x="4046557" y="5508576"/>
                    <a:pt x="4064574" y="5493126"/>
                  </a:cubicBezTo>
                  <a:cubicBezTo>
                    <a:pt x="4082226" y="5477442"/>
                    <a:pt x="4098661" y="5460330"/>
                    <a:pt x="4116071" y="5444288"/>
                  </a:cubicBezTo>
                  <a:lnTo>
                    <a:pt x="4167810" y="5395567"/>
                  </a:lnTo>
                  <a:lnTo>
                    <a:pt x="4217116" y="5344469"/>
                  </a:lnTo>
                  <a:cubicBezTo>
                    <a:pt x="4348232" y="5207933"/>
                    <a:pt x="4468633" y="5059512"/>
                    <a:pt x="4572234" y="4898614"/>
                  </a:cubicBezTo>
                  <a:cubicBezTo>
                    <a:pt x="4675838" y="4737955"/>
                    <a:pt x="4762517" y="4564699"/>
                    <a:pt x="4824361" y="4382650"/>
                  </a:cubicBezTo>
                  <a:cubicBezTo>
                    <a:pt x="4833127" y="4360192"/>
                    <a:pt x="4838971" y="4336781"/>
                    <a:pt x="4846153" y="4313966"/>
                  </a:cubicBezTo>
                  <a:lnTo>
                    <a:pt x="4866970" y="4244925"/>
                  </a:lnTo>
                  <a:cubicBezTo>
                    <a:pt x="4879267" y="4198463"/>
                    <a:pt x="4890224" y="4151643"/>
                    <a:pt x="4901059" y="4104823"/>
                  </a:cubicBezTo>
                  <a:cubicBezTo>
                    <a:pt x="4910066" y="4057529"/>
                    <a:pt x="4917371" y="4009996"/>
                    <a:pt x="4924432" y="3962583"/>
                  </a:cubicBezTo>
                  <a:cubicBezTo>
                    <a:pt x="4928937" y="3914574"/>
                    <a:pt x="4933441" y="3866805"/>
                    <a:pt x="4935997" y="3818915"/>
                  </a:cubicBezTo>
                  <a:cubicBezTo>
                    <a:pt x="4943912" y="3626528"/>
                    <a:pt x="4926016" y="3435329"/>
                    <a:pt x="4908606" y="3247695"/>
                  </a:cubicBezTo>
                  <a:lnTo>
                    <a:pt x="4900936" y="3177346"/>
                  </a:lnTo>
                  <a:cubicBezTo>
                    <a:pt x="4898380" y="3153937"/>
                    <a:pt x="4896431" y="3130528"/>
                    <a:pt x="4892415" y="3107235"/>
                  </a:cubicBezTo>
                  <a:lnTo>
                    <a:pt x="4882068" y="3037482"/>
                  </a:lnTo>
                  <a:cubicBezTo>
                    <a:pt x="4878658" y="3014192"/>
                    <a:pt x="4875370" y="2991019"/>
                    <a:pt x="4870744" y="2967966"/>
                  </a:cubicBezTo>
                  <a:lnTo>
                    <a:pt x="4857839" y="2898806"/>
                  </a:lnTo>
                  <a:lnTo>
                    <a:pt x="4851753" y="2864227"/>
                  </a:lnTo>
                  <a:cubicBezTo>
                    <a:pt x="4849562" y="2852699"/>
                    <a:pt x="4846762" y="2841292"/>
                    <a:pt x="4844327" y="2829883"/>
                  </a:cubicBezTo>
                  <a:cubicBezTo>
                    <a:pt x="4839213" y="2807069"/>
                    <a:pt x="4834587" y="2784134"/>
                    <a:pt x="4829961" y="2761200"/>
                  </a:cubicBezTo>
                  <a:lnTo>
                    <a:pt x="4823145" y="2726858"/>
                  </a:lnTo>
                  <a:lnTo>
                    <a:pt x="4815231" y="2692753"/>
                  </a:lnTo>
                  <a:cubicBezTo>
                    <a:pt x="4774813" y="2510703"/>
                    <a:pt x="4732326" y="2328891"/>
                    <a:pt x="4669993" y="2152784"/>
                  </a:cubicBezTo>
                  <a:cubicBezTo>
                    <a:pt x="4609122" y="1976321"/>
                    <a:pt x="4533033" y="1804847"/>
                    <a:pt x="4442458" y="1640978"/>
                  </a:cubicBezTo>
                  <a:lnTo>
                    <a:pt x="4408371" y="1579425"/>
                  </a:lnTo>
                  <a:lnTo>
                    <a:pt x="4371484" y="1519652"/>
                  </a:lnTo>
                  <a:cubicBezTo>
                    <a:pt x="4359188" y="1499689"/>
                    <a:pt x="4347378" y="1479368"/>
                    <a:pt x="4334596" y="1459643"/>
                  </a:cubicBezTo>
                  <a:lnTo>
                    <a:pt x="4295030" y="1401416"/>
                  </a:lnTo>
                  <a:cubicBezTo>
                    <a:pt x="4281639" y="1382164"/>
                    <a:pt x="4269220" y="1362083"/>
                    <a:pt x="4254977" y="1343307"/>
                  </a:cubicBezTo>
                  <a:lnTo>
                    <a:pt x="4212611" y="1286862"/>
                  </a:lnTo>
                  <a:lnTo>
                    <a:pt x="4191429" y="1258581"/>
                  </a:lnTo>
                  <a:lnTo>
                    <a:pt x="4180836" y="1244439"/>
                  </a:lnTo>
                  <a:lnTo>
                    <a:pt x="4169514" y="1230893"/>
                  </a:lnTo>
                  <a:lnTo>
                    <a:pt x="4124227" y="1176587"/>
                  </a:lnTo>
                  <a:cubicBezTo>
                    <a:pt x="4002851" y="1032207"/>
                    <a:pt x="3866014" y="899117"/>
                    <a:pt x="3714323" y="783019"/>
                  </a:cubicBezTo>
                  <a:cubicBezTo>
                    <a:pt x="3638479" y="724910"/>
                    <a:pt x="3559225" y="670723"/>
                    <a:pt x="3476929" y="620814"/>
                  </a:cubicBezTo>
                  <a:cubicBezTo>
                    <a:pt x="3394266" y="571737"/>
                    <a:pt x="3308926" y="526105"/>
                    <a:pt x="3220419" y="486297"/>
                  </a:cubicBezTo>
                  <a:cubicBezTo>
                    <a:pt x="3043894" y="405848"/>
                    <a:pt x="2856534" y="346077"/>
                    <a:pt x="2664061" y="305675"/>
                  </a:cubicBezTo>
                  <a:lnTo>
                    <a:pt x="2591868" y="290463"/>
                  </a:lnTo>
                  <a:cubicBezTo>
                    <a:pt x="2567641" y="286304"/>
                    <a:pt x="2543173" y="282976"/>
                    <a:pt x="2518823" y="279174"/>
                  </a:cubicBezTo>
                  <a:cubicBezTo>
                    <a:pt x="2470005" y="272044"/>
                    <a:pt x="2421432" y="263370"/>
                    <a:pt x="2372003" y="259686"/>
                  </a:cubicBezTo>
                  <a:lnTo>
                    <a:pt x="2298107" y="252794"/>
                  </a:lnTo>
                  <a:cubicBezTo>
                    <a:pt x="2273515" y="250537"/>
                    <a:pt x="2248924" y="247922"/>
                    <a:pt x="2223967" y="247446"/>
                  </a:cubicBezTo>
                  <a:lnTo>
                    <a:pt x="2074955" y="241386"/>
                  </a:lnTo>
                  <a:cubicBezTo>
                    <a:pt x="1875907" y="237820"/>
                    <a:pt x="1678566" y="256716"/>
                    <a:pt x="1487797" y="301157"/>
                  </a:cubicBezTo>
                  <a:cubicBezTo>
                    <a:pt x="1297028" y="345244"/>
                    <a:pt x="1114780" y="415950"/>
                    <a:pt x="945682" y="504716"/>
                  </a:cubicBezTo>
                  <a:cubicBezTo>
                    <a:pt x="776462" y="593601"/>
                    <a:pt x="620269" y="700906"/>
                    <a:pt x="476369" y="820450"/>
                  </a:cubicBezTo>
                  <a:cubicBezTo>
                    <a:pt x="439239" y="848851"/>
                    <a:pt x="406003" y="882123"/>
                    <a:pt x="370819" y="912662"/>
                  </a:cubicBezTo>
                  <a:lnTo>
                    <a:pt x="344646" y="935717"/>
                  </a:lnTo>
                  <a:cubicBezTo>
                    <a:pt x="336001" y="943560"/>
                    <a:pt x="327845" y="951878"/>
                    <a:pt x="319324" y="959839"/>
                  </a:cubicBezTo>
                  <a:cubicBezTo>
                    <a:pt x="302400" y="975882"/>
                    <a:pt x="285479" y="991924"/>
                    <a:pt x="268192" y="1007610"/>
                  </a:cubicBezTo>
                  <a:cubicBezTo>
                    <a:pt x="259671" y="1015571"/>
                    <a:pt x="250782" y="1023176"/>
                    <a:pt x="242505" y="1031375"/>
                  </a:cubicBezTo>
                  <a:lnTo>
                    <a:pt x="217913" y="1056212"/>
                  </a:lnTo>
                  <a:lnTo>
                    <a:pt x="168607" y="1105883"/>
                  </a:lnTo>
                  <a:cubicBezTo>
                    <a:pt x="151686" y="1122044"/>
                    <a:pt x="136832" y="1140107"/>
                    <a:pt x="121371" y="1157575"/>
                  </a:cubicBezTo>
                  <a:lnTo>
                    <a:pt x="75353" y="1210454"/>
                  </a:lnTo>
                  <a:lnTo>
                    <a:pt x="0" y="1310828"/>
                  </a:lnTo>
                  <a:lnTo>
                    <a:pt x="0" y="651493"/>
                  </a:lnTo>
                  <a:lnTo>
                    <a:pt x="16186" y="636856"/>
                  </a:lnTo>
                  <a:cubicBezTo>
                    <a:pt x="26535" y="627824"/>
                    <a:pt x="36640" y="618555"/>
                    <a:pt x="47352" y="609763"/>
                  </a:cubicBezTo>
                  <a:lnTo>
                    <a:pt x="80102" y="584332"/>
                  </a:lnTo>
                  <a:cubicBezTo>
                    <a:pt x="124050" y="550823"/>
                    <a:pt x="167268" y="516718"/>
                    <a:pt x="213774" y="486653"/>
                  </a:cubicBezTo>
                  <a:cubicBezTo>
                    <a:pt x="396264" y="362000"/>
                    <a:pt x="596163" y="263132"/>
                    <a:pt x="803123" y="190408"/>
                  </a:cubicBezTo>
                  <a:cubicBezTo>
                    <a:pt x="1010205" y="117207"/>
                    <a:pt x="1223860" y="70626"/>
                    <a:pt x="1437151" y="40681"/>
                  </a:cubicBezTo>
                  <a:cubicBezTo>
                    <a:pt x="1651051" y="11329"/>
                    <a:pt x="1865437" y="-791"/>
                    <a:pt x="2077511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75162F-FAE3-41E9-8048-074173F43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01814"/>
              <a:ext cx="5373609" cy="5561548"/>
            </a:xfrm>
            <a:custGeom>
              <a:avLst/>
              <a:gdLst>
                <a:gd name="connsiteX0" fmla="*/ 0 w 5357389"/>
                <a:gd name="connsiteY0" fmla="*/ 5102840 h 5648266"/>
                <a:gd name="connsiteX1" fmla="*/ 70970 w 5357389"/>
                <a:gd name="connsiteY1" fmla="*/ 5197196 h 5648266"/>
                <a:gd name="connsiteX2" fmla="*/ 412303 w 5357389"/>
                <a:gd name="connsiteY2" fmla="*/ 5526538 h 5648266"/>
                <a:gd name="connsiteX3" fmla="*/ 589818 w 5357389"/>
                <a:gd name="connsiteY3" fmla="*/ 5648266 h 5648266"/>
                <a:gd name="connsiteX4" fmla="*/ 0 w 5357389"/>
                <a:gd name="connsiteY4" fmla="*/ 5648266 h 5648266"/>
                <a:gd name="connsiteX5" fmla="*/ 1924604 w 5357389"/>
                <a:gd name="connsiteY5" fmla="*/ 0 h 5648266"/>
                <a:gd name="connsiteX6" fmla="*/ 2045371 w 5357389"/>
                <a:gd name="connsiteY6" fmla="*/ 1902 h 5648266"/>
                <a:gd name="connsiteX7" fmla="*/ 2052920 w 5357389"/>
                <a:gd name="connsiteY7" fmla="*/ 1902 h 5648266"/>
                <a:gd name="connsiteX8" fmla="*/ 4545522 w 5357389"/>
                <a:gd name="connsiteY8" fmla="*/ 5554508 h 5648266"/>
                <a:gd name="connsiteX9" fmla="*/ 4452220 w 5357389"/>
                <a:gd name="connsiteY9" fmla="*/ 5648266 h 5648266"/>
                <a:gd name="connsiteX10" fmla="*/ 3478528 w 5357389"/>
                <a:gd name="connsiteY10" fmla="*/ 5648266 h 5648266"/>
                <a:gd name="connsiteX11" fmla="*/ 3483103 w 5357389"/>
                <a:gd name="connsiteY11" fmla="*/ 5646028 h 5648266"/>
                <a:gd name="connsiteX12" fmla="*/ 4076991 w 5357389"/>
                <a:gd name="connsiteY12" fmla="*/ 5174738 h 5648266"/>
                <a:gd name="connsiteX13" fmla="*/ 4577714 w 5357389"/>
                <a:gd name="connsiteY13" fmla="*/ 4329730 h 5648266"/>
                <a:gd name="connsiteX14" fmla="*/ 4748517 w 5357389"/>
                <a:gd name="connsiteY14" fmla="*/ 3328934 h 5648266"/>
                <a:gd name="connsiteX15" fmla="*/ 4573086 w 5357389"/>
                <a:gd name="connsiteY15" fmla="*/ 2305681 h 5648266"/>
                <a:gd name="connsiteX16" fmla="*/ 4062990 w 5357389"/>
                <a:gd name="connsiteY16" fmla="*/ 1432628 h 5648266"/>
                <a:gd name="connsiteX17" fmla="*/ 3238436 w 5357389"/>
                <a:gd name="connsiteY17" fmla="*/ 829917 h 5648266"/>
                <a:gd name="connsiteX18" fmla="*/ 2052676 w 5357389"/>
                <a:gd name="connsiteY18" fmla="*/ 596176 h 5648266"/>
                <a:gd name="connsiteX19" fmla="*/ 2046467 w 5357389"/>
                <a:gd name="connsiteY19" fmla="*/ 596176 h 5648266"/>
                <a:gd name="connsiteX20" fmla="*/ 2035997 w 5357389"/>
                <a:gd name="connsiteY20" fmla="*/ 596176 h 5648266"/>
                <a:gd name="connsiteX21" fmla="*/ 2025528 w 5357389"/>
                <a:gd name="connsiteY21" fmla="*/ 595819 h 5648266"/>
                <a:gd name="connsiteX22" fmla="*/ 1924604 w 5357389"/>
                <a:gd name="connsiteY22" fmla="*/ 594155 h 5648266"/>
                <a:gd name="connsiteX23" fmla="*/ 847193 w 5357389"/>
                <a:gd name="connsiteY23" fmla="*/ 822074 h 5648266"/>
                <a:gd name="connsiteX24" fmla="*/ 90693 w 5357389"/>
                <a:gd name="connsiteY24" fmla="*/ 1417655 h 5648266"/>
                <a:gd name="connsiteX25" fmla="*/ 0 w 5357389"/>
                <a:gd name="connsiteY25" fmla="*/ 1539648 h 5648266"/>
                <a:gd name="connsiteX26" fmla="*/ 0 w 5357389"/>
                <a:gd name="connsiteY26" fmla="*/ 663336 h 5648266"/>
                <a:gd name="connsiteX27" fmla="*/ 63688 w 5357389"/>
                <a:gd name="connsiteY27" fmla="*/ 607678 h 5648266"/>
                <a:gd name="connsiteX28" fmla="*/ 1924604 w 5357389"/>
                <a:gd name="connsiteY28" fmla="*/ 0 h 56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57389" h="5648266">
                  <a:moveTo>
                    <a:pt x="0" y="5102840"/>
                  </a:moveTo>
                  <a:lnTo>
                    <a:pt x="70970" y="5197196"/>
                  </a:lnTo>
                  <a:cubicBezTo>
                    <a:pt x="174146" y="5320841"/>
                    <a:pt x="288218" y="5430849"/>
                    <a:pt x="412303" y="5526538"/>
                  </a:cubicBezTo>
                  <a:lnTo>
                    <a:pt x="589818" y="5648266"/>
                  </a:lnTo>
                  <a:lnTo>
                    <a:pt x="0" y="5648266"/>
                  </a:lnTo>
                  <a:close/>
                  <a:moveTo>
                    <a:pt x="1924604" y="0"/>
                  </a:moveTo>
                  <a:cubicBezTo>
                    <a:pt x="1964778" y="0"/>
                    <a:pt x="2004467" y="595"/>
                    <a:pt x="2045371" y="1902"/>
                  </a:cubicBezTo>
                  <a:cubicBezTo>
                    <a:pt x="2047806" y="1902"/>
                    <a:pt x="2050485" y="1902"/>
                    <a:pt x="2052920" y="1902"/>
                  </a:cubicBezTo>
                  <a:cubicBezTo>
                    <a:pt x="5302775" y="1902"/>
                    <a:pt x="6200906" y="3703639"/>
                    <a:pt x="4545522" y="5554508"/>
                  </a:cubicBezTo>
                  <a:lnTo>
                    <a:pt x="4452220" y="5648266"/>
                  </a:lnTo>
                  <a:lnTo>
                    <a:pt x="3478528" y="5648266"/>
                  </a:lnTo>
                  <a:lnTo>
                    <a:pt x="3483103" y="5646028"/>
                  </a:lnTo>
                  <a:cubicBezTo>
                    <a:pt x="3706951" y="5521384"/>
                    <a:pt x="3905975" y="5363502"/>
                    <a:pt x="4076991" y="5174738"/>
                  </a:cubicBezTo>
                  <a:cubicBezTo>
                    <a:pt x="4293812" y="4935413"/>
                    <a:pt x="4462303" y="4651049"/>
                    <a:pt x="4577714" y="4329730"/>
                  </a:cubicBezTo>
                  <a:cubicBezTo>
                    <a:pt x="4691055" y="4013996"/>
                    <a:pt x="4748517" y="3677348"/>
                    <a:pt x="4748517" y="3328934"/>
                  </a:cubicBezTo>
                  <a:cubicBezTo>
                    <a:pt x="4748517" y="2975531"/>
                    <a:pt x="4689471" y="2631278"/>
                    <a:pt x="4573086" y="2305681"/>
                  </a:cubicBezTo>
                  <a:cubicBezTo>
                    <a:pt x="4454875" y="1974973"/>
                    <a:pt x="4283221" y="1681223"/>
                    <a:pt x="4062990" y="1432628"/>
                  </a:cubicBezTo>
                  <a:cubicBezTo>
                    <a:pt x="3833143" y="1173101"/>
                    <a:pt x="3555695" y="970375"/>
                    <a:pt x="3238436" y="829917"/>
                  </a:cubicBezTo>
                  <a:cubicBezTo>
                    <a:pt x="2888066" y="674842"/>
                    <a:pt x="2489118" y="596176"/>
                    <a:pt x="2052676" y="596176"/>
                  </a:cubicBezTo>
                  <a:lnTo>
                    <a:pt x="2046467" y="596176"/>
                  </a:lnTo>
                  <a:lnTo>
                    <a:pt x="2035997" y="596176"/>
                  </a:lnTo>
                  <a:lnTo>
                    <a:pt x="2025528" y="595819"/>
                  </a:lnTo>
                  <a:cubicBezTo>
                    <a:pt x="1991318" y="594632"/>
                    <a:pt x="1958326" y="594155"/>
                    <a:pt x="1924604" y="594155"/>
                  </a:cubicBezTo>
                  <a:cubicBezTo>
                    <a:pt x="1527726" y="594155"/>
                    <a:pt x="1165303" y="670802"/>
                    <a:pt x="847193" y="822074"/>
                  </a:cubicBezTo>
                  <a:cubicBezTo>
                    <a:pt x="556962" y="960155"/>
                    <a:pt x="302400" y="1160504"/>
                    <a:pt x="90693" y="1417655"/>
                  </a:cubicBezTo>
                  <a:lnTo>
                    <a:pt x="0" y="1539648"/>
                  </a:lnTo>
                  <a:lnTo>
                    <a:pt x="0" y="663336"/>
                  </a:lnTo>
                  <a:lnTo>
                    <a:pt x="63688" y="607678"/>
                  </a:lnTo>
                  <a:cubicBezTo>
                    <a:pt x="544246" y="231497"/>
                    <a:pt x="1165235" y="0"/>
                    <a:pt x="1924604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Placeholder 9" descr="Handshake">
            <a:extLst>
              <a:ext uri="{FF2B5EF4-FFF2-40B4-BE49-F238E27FC236}">
                <a16:creationId xmlns:a16="http://schemas.microsoft.com/office/drawing/2014/main" id="{8363DED4-28EE-2642-8578-9F017296169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alphaModFix/>
          </a:blip>
          <a:srcRect t="15335" r="4" b="4"/>
          <a:stretch/>
        </p:blipFill>
        <p:spPr>
          <a:xfrm>
            <a:off x="4074406" y="1"/>
            <a:ext cx="3975445" cy="3189088"/>
          </a:xfrm>
          <a:custGeom>
            <a:avLst/>
            <a:gdLst/>
            <a:ahLst/>
            <a:cxnLst/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solidFill>
            <a:srgbClr val="62A39F"/>
          </a:solidFill>
          <a:effectLst>
            <a:softEdge rad="0"/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9A5CE6D-B0CD-44A3-A50A-64467EB07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051" y="0"/>
            <a:ext cx="4181070" cy="3274319"/>
            <a:chOff x="3901945" y="8190"/>
            <a:chExt cx="4337554" cy="339686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81239D-E5B6-4FF4-88B8-790269C5F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804" y="8191"/>
              <a:ext cx="4113464" cy="3186653"/>
            </a:xfrm>
            <a:custGeom>
              <a:avLst/>
              <a:gdLst>
                <a:gd name="connsiteX0" fmla="*/ 531280 w 4113464"/>
                <a:gd name="connsiteY0" fmla="*/ 0 h 3186653"/>
                <a:gd name="connsiteX1" fmla="*/ 785823 w 4113464"/>
                <a:gd name="connsiteY1" fmla="*/ 0 h 3186653"/>
                <a:gd name="connsiteX2" fmla="*/ 733553 w 4113464"/>
                <a:gd name="connsiteY2" fmla="*/ 43575 h 3186653"/>
                <a:gd name="connsiteX3" fmla="*/ 489421 w 4113464"/>
                <a:gd name="connsiteY3" fmla="*/ 305636 h 3186653"/>
                <a:gd name="connsiteX4" fmla="*/ 296400 w 4113464"/>
                <a:gd name="connsiteY4" fmla="*/ 606590 h 3186653"/>
                <a:gd name="connsiteX5" fmla="*/ 165405 w 4113464"/>
                <a:gd name="connsiteY5" fmla="*/ 939280 h 3186653"/>
                <a:gd name="connsiteX6" fmla="*/ 117765 w 4113464"/>
                <a:gd name="connsiteY6" fmla="*/ 1293947 h 3186653"/>
                <a:gd name="connsiteX7" fmla="*/ 137862 w 4113464"/>
                <a:gd name="connsiteY7" fmla="*/ 1467594 h 3186653"/>
                <a:gd name="connsiteX8" fmla="*/ 197214 w 4113464"/>
                <a:gd name="connsiteY8" fmla="*/ 1630036 h 3186653"/>
                <a:gd name="connsiteX9" fmla="*/ 238638 w 4113464"/>
                <a:gd name="connsiteY9" fmla="*/ 1706521 h 3186653"/>
                <a:gd name="connsiteX10" fmla="*/ 286206 w 4113464"/>
                <a:gd name="connsiteY10" fmla="*/ 1780549 h 3186653"/>
                <a:gd name="connsiteX11" fmla="*/ 396091 w 4113464"/>
                <a:gd name="connsiteY11" fmla="*/ 1923616 h 3186653"/>
                <a:gd name="connsiteX12" fmla="*/ 515012 w 4113464"/>
                <a:gd name="connsiteY12" fmla="*/ 2067767 h 3186653"/>
                <a:gd name="connsiteX13" fmla="*/ 574148 w 4113464"/>
                <a:gd name="connsiteY13" fmla="*/ 2143024 h 3186653"/>
                <a:gd name="connsiteX14" fmla="*/ 602559 w 4113464"/>
                <a:gd name="connsiteY14" fmla="*/ 2179965 h 3186653"/>
                <a:gd name="connsiteX15" fmla="*/ 630391 w 4113464"/>
                <a:gd name="connsiteY15" fmla="*/ 2215316 h 3186653"/>
                <a:gd name="connsiteX16" fmla="*/ 869535 w 4113464"/>
                <a:gd name="connsiteY16" fmla="*/ 2476581 h 3186653"/>
                <a:gd name="connsiteX17" fmla="*/ 996698 w 4113464"/>
                <a:gd name="connsiteY17" fmla="*/ 2594129 h 3186653"/>
                <a:gd name="connsiteX18" fmla="*/ 1129861 w 4113464"/>
                <a:gd name="connsiteY18" fmla="*/ 2702496 h 3186653"/>
                <a:gd name="connsiteX19" fmla="*/ 1427345 w 4113464"/>
                <a:gd name="connsiteY19" fmla="*/ 2873901 h 3186653"/>
                <a:gd name="connsiteX20" fmla="*/ 1593762 w 4113464"/>
                <a:gd name="connsiteY20" fmla="*/ 2922338 h 3186653"/>
                <a:gd name="connsiteX21" fmla="*/ 1636415 w 4113464"/>
                <a:gd name="connsiteY21" fmla="*/ 2930868 h 3186653"/>
                <a:gd name="connsiteX22" fmla="*/ 1679429 w 4113464"/>
                <a:gd name="connsiteY22" fmla="*/ 2938025 h 3186653"/>
                <a:gd name="connsiteX23" fmla="*/ 1766252 w 4113464"/>
                <a:gd name="connsiteY23" fmla="*/ 2948290 h 3186653"/>
                <a:gd name="connsiteX24" fmla="*/ 1809917 w 4113464"/>
                <a:gd name="connsiteY24" fmla="*/ 2951616 h 3186653"/>
                <a:gd name="connsiteX25" fmla="*/ 1853726 w 4113464"/>
                <a:gd name="connsiteY25" fmla="*/ 2953929 h 3186653"/>
                <a:gd name="connsiteX26" fmla="*/ 1897680 w 4113464"/>
                <a:gd name="connsiteY26" fmla="*/ 2954942 h 3186653"/>
                <a:gd name="connsiteX27" fmla="*/ 1941706 w 4113464"/>
                <a:gd name="connsiteY27" fmla="*/ 2954725 h 3186653"/>
                <a:gd name="connsiteX28" fmla="*/ 1963755 w 4113464"/>
                <a:gd name="connsiteY28" fmla="*/ 2954507 h 3186653"/>
                <a:gd name="connsiteX29" fmla="*/ 1985009 w 4113464"/>
                <a:gd name="connsiteY29" fmla="*/ 2953568 h 3186653"/>
                <a:gd name="connsiteX30" fmla="*/ 2006191 w 4113464"/>
                <a:gd name="connsiteY30" fmla="*/ 2952483 h 3186653"/>
                <a:gd name="connsiteX31" fmla="*/ 2027301 w 4113464"/>
                <a:gd name="connsiteY31" fmla="*/ 2950749 h 3186653"/>
                <a:gd name="connsiteX32" fmla="*/ 2111015 w 4113464"/>
                <a:gd name="connsiteY32" fmla="*/ 2940411 h 3186653"/>
                <a:gd name="connsiteX33" fmla="*/ 2429898 w 4113464"/>
                <a:gd name="connsiteY33" fmla="*/ 2835731 h 3186653"/>
                <a:gd name="connsiteX34" fmla="*/ 2724490 w 4113464"/>
                <a:gd name="connsiteY34" fmla="*/ 2652180 h 3186653"/>
                <a:gd name="connsiteX35" fmla="*/ 2795915 w 4113464"/>
                <a:gd name="connsiteY35" fmla="*/ 2598250 h 3186653"/>
                <a:gd name="connsiteX36" fmla="*/ 2867340 w 4113464"/>
                <a:gd name="connsiteY36" fmla="*/ 2542512 h 3186653"/>
                <a:gd name="connsiteX37" fmla="*/ 3011998 w 4113464"/>
                <a:gd name="connsiteY37" fmla="*/ 2426844 h 3186653"/>
                <a:gd name="connsiteX38" fmla="*/ 3309337 w 4113464"/>
                <a:gd name="connsiteY38" fmla="*/ 2202954 h 3186653"/>
                <a:gd name="connsiteX39" fmla="*/ 3586362 w 4113464"/>
                <a:gd name="connsiteY39" fmla="*/ 1980293 h 3186653"/>
                <a:gd name="connsiteX40" fmla="*/ 3807866 w 4113464"/>
                <a:gd name="connsiteY40" fmla="*/ 1725100 h 3186653"/>
                <a:gd name="connsiteX41" fmla="*/ 3883340 w 4113464"/>
                <a:gd name="connsiteY41" fmla="*/ 1576756 h 3186653"/>
                <a:gd name="connsiteX42" fmla="*/ 3929318 w 4113464"/>
                <a:gd name="connsiteY42" fmla="*/ 1414676 h 3186653"/>
                <a:gd name="connsiteX43" fmla="*/ 3942041 w 4113464"/>
                <a:gd name="connsiteY43" fmla="*/ 1329660 h 3186653"/>
                <a:gd name="connsiteX44" fmla="*/ 3944138 w 4113464"/>
                <a:gd name="connsiteY44" fmla="*/ 1308117 h 3186653"/>
                <a:gd name="connsiteX45" fmla="*/ 3945728 w 4113464"/>
                <a:gd name="connsiteY45" fmla="*/ 1286140 h 3186653"/>
                <a:gd name="connsiteX46" fmla="*/ 3948042 w 4113464"/>
                <a:gd name="connsiteY46" fmla="*/ 1240740 h 3186653"/>
                <a:gd name="connsiteX47" fmla="*/ 3944066 w 4113464"/>
                <a:gd name="connsiteY47" fmla="*/ 1059213 h 3186653"/>
                <a:gd name="connsiteX48" fmla="*/ 3918546 w 4113464"/>
                <a:gd name="connsiteY48" fmla="*/ 879928 h 3186653"/>
                <a:gd name="connsiteX49" fmla="*/ 3875243 w 4113464"/>
                <a:gd name="connsiteY49" fmla="*/ 704980 h 3186653"/>
                <a:gd name="connsiteX50" fmla="*/ 3763406 w 4113464"/>
                <a:gd name="connsiteY50" fmla="*/ 365566 h 3186653"/>
                <a:gd name="connsiteX51" fmla="*/ 3687210 w 4113464"/>
                <a:gd name="connsiteY51" fmla="*/ 204426 h 3186653"/>
                <a:gd name="connsiteX52" fmla="*/ 3665016 w 4113464"/>
                <a:gd name="connsiteY52" fmla="*/ 165822 h 3186653"/>
                <a:gd name="connsiteX53" fmla="*/ 3641666 w 4113464"/>
                <a:gd name="connsiteY53" fmla="*/ 127940 h 3186653"/>
                <a:gd name="connsiteX54" fmla="*/ 3616942 w 4113464"/>
                <a:gd name="connsiteY54" fmla="*/ 90927 h 3186653"/>
                <a:gd name="connsiteX55" fmla="*/ 3591133 w 4113464"/>
                <a:gd name="connsiteY55" fmla="*/ 54708 h 3186653"/>
                <a:gd name="connsiteX56" fmla="*/ 3544762 w 4113464"/>
                <a:gd name="connsiteY56" fmla="*/ 0 h 3186653"/>
                <a:gd name="connsiteX57" fmla="*/ 3746698 w 4113464"/>
                <a:gd name="connsiteY57" fmla="*/ 0 h 3186653"/>
                <a:gd name="connsiteX58" fmla="*/ 3747647 w 4113464"/>
                <a:gd name="connsiteY58" fmla="*/ 1356 h 3186653"/>
                <a:gd name="connsiteX59" fmla="*/ 3774540 w 4113464"/>
                <a:gd name="connsiteY59" fmla="*/ 42129 h 3186653"/>
                <a:gd name="connsiteX60" fmla="*/ 3800637 w 4113464"/>
                <a:gd name="connsiteY60" fmla="*/ 83336 h 3186653"/>
                <a:gd name="connsiteX61" fmla="*/ 3825795 w 4113464"/>
                <a:gd name="connsiteY61" fmla="*/ 125121 h 3186653"/>
                <a:gd name="connsiteX62" fmla="*/ 3917679 w 4113464"/>
                <a:gd name="connsiteY62" fmla="*/ 297033 h 3186653"/>
                <a:gd name="connsiteX63" fmla="*/ 4043468 w 4113464"/>
                <a:gd name="connsiteY63" fmla="*/ 664279 h 3186653"/>
                <a:gd name="connsiteX64" fmla="*/ 4072963 w 4113464"/>
                <a:gd name="connsiteY64" fmla="*/ 855348 h 3186653"/>
                <a:gd name="connsiteX65" fmla="*/ 4092121 w 4113464"/>
                <a:gd name="connsiteY65" fmla="*/ 1046562 h 3186653"/>
                <a:gd name="connsiteX66" fmla="*/ 4107375 w 4113464"/>
                <a:gd name="connsiteY66" fmla="*/ 1237776 h 3186653"/>
                <a:gd name="connsiteX67" fmla="*/ 4110483 w 4113464"/>
                <a:gd name="connsiteY67" fmla="*/ 1285706 h 3186653"/>
                <a:gd name="connsiteX68" fmla="*/ 4111857 w 4113464"/>
                <a:gd name="connsiteY68" fmla="*/ 1310358 h 3186653"/>
                <a:gd name="connsiteX69" fmla="*/ 4112869 w 4113464"/>
                <a:gd name="connsiteY69" fmla="*/ 1335443 h 3186653"/>
                <a:gd name="connsiteX70" fmla="*/ 4111495 w 4113464"/>
                <a:gd name="connsiteY70" fmla="*/ 1436508 h 3186653"/>
                <a:gd name="connsiteX71" fmla="*/ 4008551 w 4113464"/>
                <a:gd name="connsiteY71" fmla="*/ 1833467 h 3186653"/>
                <a:gd name="connsiteX72" fmla="*/ 3779745 w 4113464"/>
                <a:gd name="connsiteY72" fmla="*/ 2170567 h 3186653"/>
                <a:gd name="connsiteX73" fmla="*/ 3640292 w 4113464"/>
                <a:gd name="connsiteY73" fmla="*/ 2311104 h 3186653"/>
                <a:gd name="connsiteX74" fmla="*/ 3494912 w 4113464"/>
                <a:gd name="connsiteY74" fmla="*/ 2438845 h 3186653"/>
                <a:gd name="connsiteX75" fmla="*/ 3199597 w 4113464"/>
                <a:gd name="connsiteY75" fmla="*/ 2669024 h 3186653"/>
                <a:gd name="connsiteX76" fmla="*/ 3125280 w 4113464"/>
                <a:gd name="connsiteY76" fmla="*/ 2725196 h 3186653"/>
                <a:gd name="connsiteX77" fmla="*/ 3048939 w 4113464"/>
                <a:gd name="connsiteY77" fmla="*/ 2781728 h 3186653"/>
                <a:gd name="connsiteX78" fmla="*/ 2970719 w 4113464"/>
                <a:gd name="connsiteY78" fmla="*/ 2837538 h 3186653"/>
                <a:gd name="connsiteX79" fmla="*/ 2890040 w 4113464"/>
                <a:gd name="connsiteY79" fmla="*/ 2891758 h 3186653"/>
                <a:gd name="connsiteX80" fmla="*/ 2720658 w 4113464"/>
                <a:gd name="connsiteY80" fmla="*/ 2993546 h 3186653"/>
                <a:gd name="connsiteX81" fmla="*/ 2538481 w 4113464"/>
                <a:gd name="connsiteY81" fmla="*/ 3080080 h 3186653"/>
                <a:gd name="connsiteX82" fmla="*/ 2142029 w 4113464"/>
                <a:gd name="connsiteY82" fmla="*/ 3179627 h 3186653"/>
                <a:gd name="connsiteX83" fmla="*/ 2039952 w 4113464"/>
                <a:gd name="connsiteY83" fmla="*/ 3186061 h 3186653"/>
                <a:gd name="connsiteX84" fmla="*/ 2014433 w 4113464"/>
                <a:gd name="connsiteY84" fmla="*/ 3186639 h 3186653"/>
                <a:gd name="connsiteX85" fmla="*/ 1988985 w 4113464"/>
                <a:gd name="connsiteY85" fmla="*/ 3186494 h 3186653"/>
                <a:gd name="connsiteX86" fmla="*/ 1963611 w 4113464"/>
                <a:gd name="connsiteY86" fmla="*/ 3186205 h 3186653"/>
                <a:gd name="connsiteX87" fmla="*/ 1938959 w 4113464"/>
                <a:gd name="connsiteY87" fmla="*/ 3185266 h 3186653"/>
                <a:gd name="connsiteX88" fmla="*/ 1742034 w 4113464"/>
                <a:gd name="connsiteY88" fmla="*/ 3169578 h 3186653"/>
                <a:gd name="connsiteX89" fmla="*/ 1546338 w 4113464"/>
                <a:gd name="connsiteY89" fmla="*/ 3135022 h 3186653"/>
                <a:gd name="connsiteX90" fmla="*/ 1354112 w 4113464"/>
                <a:gd name="connsiteY90" fmla="*/ 3080875 h 3186653"/>
                <a:gd name="connsiteX91" fmla="*/ 986143 w 4113464"/>
                <a:gd name="connsiteY91" fmla="*/ 2918072 h 3186653"/>
                <a:gd name="connsiteX92" fmla="*/ 676008 w 4113464"/>
                <a:gd name="connsiteY92" fmla="*/ 2664614 h 3186653"/>
                <a:gd name="connsiteX93" fmla="*/ 550291 w 4113464"/>
                <a:gd name="connsiteY93" fmla="*/ 2512077 h 3186653"/>
                <a:gd name="connsiteX94" fmla="*/ 440479 w 4113464"/>
                <a:gd name="connsiteY94" fmla="*/ 2350575 h 3186653"/>
                <a:gd name="connsiteX95" fmla="*/ 414815 w 4113464"/>
                <a:gd name="connsiteY95" fmla="*/ 2309441 h 3186653"/>
                <a:gd name="connsiteX96" fmla="*/ 390308 w 4113464"/>
                <a:gd name="connsiteY96" fmla="*/ 2269536 h 3186653"/>
                <a:gd name="connsiteX97" fmla="*/ 341944 w 4113464"/>
                <a:gd name="connsiteY97" fmla="*/ 2192182 h 3186653"/>
                <a:gd name="connsiteX98" fmla="*/ 241746 w 4113464"/>
                <a:gd name="connsiteY98" fmla="*/ 2034151 h 3186653"/>
                <a:gd name="connsiteX99" fmla="*/ 143935 w 4113464"/>
                <a:gd name="connsiteY99" fmla="*/ 1867083 h 3186653"/>
                <a:gd name="connsiteX100" fmla="*/ 99836 w 4113464"/>
                <a:gd name="connsiteY100" fmla="*/ 1778524 h 3186653"/>
                <a:gd name="connsiteX101" fmla="*/ 62388 w 4113464"/>
                <a:gd name="connsiteY101" fmla="*/ 1685845 h 3186653"/>
                <a:gd name="connsiteX102" fmla="*/ 33688 w 4113464"/>
                <a:gd name="connsiteY102" fmla="*/ 1589696 h 3186653"/>
                <a:gd name="connsiteX103" fmla="*/ 22989 w 4113464"/>
                <a:gd name="connsiteY103" fmla="*/ 1540682 h 3186653"/>
                <a:gd name="connsiteX104" fmla="*/ 18290 w 4113464"/>
                <a:gd name="connsiteY104" fmla="*/ 1516102 h 3186653"/>
                <a:gd name="connsiteX105" fmla="*/ 14386 w 4113464"/>
                <a:gd name="connsiteY105" fmla="*/ 1491451 h 3186653"/>
                <a:gd name="connsiteX106" fmla="*/ 0 w 4113464"/>
                <a:gd name="connsiteY106" fmla="*/ 1293947 h 3186653"/>
                <a:gd name="connsiteX107" fmla="*/ 40122 w 4113464"/>
                <a:gd name="connsiteY107" fmla="*/ 909134 h 3186653"/>
                <a:gd name="connsiteX108" fmla="*/ 160706 w 4113464"/>
                <a:gd name="connsiteY108" fmla="*/ 540442 h 3186653"/>
                <a:gd name="connsiteX109" fmla="*/ 479161 w 4113464"/>
                <a:gd name="connsiteY109" fmla="*/ 54765 h 318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4113464" h="3186653">
                  <a:moveTo>
                    <a:pt x="531280" y="0"/>
                  </a:moveTo>
                  <a:lnTo>
                    <a:pt x="785823" y="0"/>
                  </a:lnTo>
                  <a:lnTo>
                    <a:pt x="733553" y="43575"/>
                  </a:lnTo>
                  <a:cubicBezTo>
                    <a:pt x="644994" y="123892"/>
                    <a:pt x="562942" y="211511"/>
                    <a:pt x="489421" y="305636"/>
                  </a:cubicBezTo>
                  <a:cubicBezTo>
                    <a:pt x="415755" y="399616"/>
                    <a:pt x="350764" y="500392"/>
                    <a:pt x="296400" y="606590"/>
                  </a:cubicBezTo>
                  <a:cubicBezTo>
                    <a:pt x="242036" y="712715"/>
                    <a:pt x="196780" y="823829"/>
                    <a:pt x="165405" y="939280"/>
                  </a:cubicBezTo>
                  <a:cubicBezTo>
                    <a:pt x="134030" y="1054442"/>
                    <a:pt x="117692" y="1174159"/>
                    <a:pt x="117765" y="1293947"/>
                  </a:cubicBezTo>
                  <a:cubicBezTo>
                    <a:pt x="118415" y="1352794"/>
                    <a:pt x="124199" y="1411206"/>
                    <a:pt x="137862" y="1467594"/>
                  </a:cubicBezTo>
                  <a:cubicBezTo>
                    <a:pt x="151308" y="1524055"/>
                    <a:pt x="172201" y="1578057"/>
                    <a:pt x="197214" y="1630036"/>
                  </a:cubicBezTo>
                  <a:cubicBezTo>
                    <a:pt x="209865" y="1655989"/>
                    <a:pt x="223890" y="1681435"/>
                    <a:pt x="238638" y="1706521"/>
                  </a:cubicBezTo>
                  <a:cubicBezTo>
                    <a:pt x="253602" y="1731534"/>
                    <a:pt x="269579" y="1756186"/>
                    <a:pt x="286206" y="1780549"/>
                  </a:cubicBezTo>
                  <a:cubicBezTo>
                    <a:pt x="319895" y="1829129"/>
                    <a:pt x="357342" y="1876264"/>
                    <a:pt x="396091" y="1923616"/>
                  </a:cubicBezTo>
                  <a:cubicBezTo>
                    <a:pt x="434840" y="1971039"/>
                    <a:pt x="475324" y="2018463"/>
                    <a:pt x="515012" y="2067767"/>
                  </a:cubicBezTo>
                  <a:cubicBezTo>
                    <a:pt x="534893" y="2092346"/>
                    <a:pt x="554556" y="2117504"/>
                    <a:pt x="574148" y="2143024"/>
                  </a:cubicBezTo>
                  <a:lnTo>
                    <a:pt x="602559" y="2179965"/>
                  </a:lnTo>
                  <a:cubicBezTo>
                    <a:pt x="611884" y="2191749"/>
                    <a:pt x="620776" y="2203822"/>
                    <a:pt x="630391" y="2215316"/>
                  </a:cubicBezTo>
                  <a:cubicBezTo>
                    <a:pt x="705431" y="2308863"/>
                    <a:pt x="786832" y="2394963"/>
                    <a:pt x="869535" y="2476581"/>
                  </a:cubicBezTo>
                  <a:cubicBezTo>
                    <a:pt x="911103" y="2517210"/>
                    <a:pt x="953394" y="2556465"/>
                    <a:pt x="996698" y="2594129"/>
                  </a:cubicBezTo>
                  <a:cubicBezTo>
                    <a:pt x="1040001" y="2631794"/>
                    <a:pt x="1084099" y="2668229"/>
                    <a:pt x="1129861" y="2702496"/>
                  </a:cubicBezTo>
                  <a:cubicBezTo>
                    <a:pt x="1221021" y="2771174"/>
                    <a:pt x="1319339" y="2832550"/>
                    <a:pt x="1427345" y="2873901"/>
                  </a:cubicBezTo>
                  <a:cubicBezTo>
                    <a:pt x="1481202" y="2894577"/>
                    <a:pt x="1537012" y="2910409"/>
                    <a:pt x="1593762" y="2922338"/>
                  </a:cubicBezTo>
                  <a:cubicBezTo>
                    <a:pt x="1608004" y="2925157"/>
                    <a:pt x="1622101" y="2928410"/>
                    <a:pt x="1636415" y="2930868"/>
                  </a:cubicBezTo>
                  <a:lnTo>
                    <a:pt x="1679429" y="2938025"/>
                  </a:lnTo>
                  <a:cubicBezTo>
                    <a:pt x="1708273" y="2941856"/>
                    <a:pt x="1737118" y="2945905"/>
                    <a:pt x="1766252" y="2948290"/>
                  </a:cubicBezTo>
                  <a:cubicBezTo>
                    <a:pt x="1780783" y="2949664"/>
                    <a:pt x="1795314" y="2950965"/>
                    <a:pt x="1809917" y="2951616"/>
                  </a:cubicBezTo>
                  <a:cubicBezTo>
                    <a:pt x="1824520" y="2952339"/>
                    <a:pt x="1839051" y="2953496"/>
                    <a:pt x="1853726" y="2953929"/>
                  </a:cubicBezTo>
                  <a:lnTo>
                    <a:pt x="1897680" y="2954942"/>
                  </a:lnTo>
                  <a:cubicBezTo>
                    <a:pt x="1912283" y="2955303"/>
                    <a:pt x="1927031" y="2954797"/>
                    <a:pt x="1941706" y="2954725"/>
                  </a:cubicBezTo>
                  <a:lnTo>
                    <a:pt x="1963755" y="2954507"/>
                  </a:lnTo>
                  <a:cubicBezTo>
                    <a:pt x="1970912" y="2954291"/>
                    <a:pt x="1977925" y="2953857"/>
                    <a:pt x="1985009" y="2953568"/>
                  </a:cubicBezTo>
                  <a:cubicBezTo>
                    <a:pt x="1992094" y="2953206"/>
                    <a:pt x="1999179" y="2952990"/>
                    <a:pt x="2006191" y="2952483"/>
                  </a:cubicBezTo>
                  <a:lnTo>
                    <a:pt x="2027301" y="2950749"/>
                  </a:lnTo>
                  <a:cubicBezTo>
                    <a:pt x="2055422" y="2948507"/>
                    <a:pt x="2083327" y="2944748"/>
                    <a:pt x="2111015" y="2940411"/>
                  </a:cubicBezTo>
                  <a:cubicBezTo>
                    <a:pt x="2221840" y="2922048"/>
                    <a:pt x="2328399" y="2886119"/>
                    <a:pt x="2429898" y="2835731"/>
                  </a:cubicBezTo>
                  <a:cubicBezTo>
                    <a:pt x="2531758" y="2785922"/>
                    <a:pt x="2628703" y="2722159"/>
                    <a:pt x="2724490" y="2652180"/>
                  </a:cubicBezTo>
                  <a:cubicBezTo>
                    <a:pt x="2748419" y="2634758"/>
                    <a:pt x="2772203" y="2616612"/>
                    <a:pt x="2795915" y="2598250"/>
                  </a:cubicBezTo>
                  <a:cubicBezTo>
                    <a:pt x="2819772" y="2579960"/>
                    <a:pt x="2843556" y="2561381"/>
                    <a:pt x="2867340" y="2542512"/>
                  </a:cubicBezTo>
                  <a:lnTo>
                    <a:pt x="3011998" y="2426844"/>
                  </a:lnTo>
                  <a:cubicBezTo>
                    <a:pt x="3111255" y="2348118"/>
                    <a:pt x="3211453" y="2274813"/>
                    <a:pt x="3309337" y="2202954"/>
                  </a:cubicBezTo>
                  <a:cubicBezTo>
                    <a:pt x="3407149" y="2131095"/>
                    <a:pt x="3501274" y="2058514"/>
                    <a:pt x="3586362" y="1980293"/>
                  </a:cubicBezTo>
                  <a:cubicBezTo>
                    <a:pt x="3671450" y="1902217"/>
                    <a:pt x="3748297" y="1819008"/>
                    <a:pt x="3807866" y="1725100"/>
                  </a:cubicBezTo>
                  <a:cubicBezTo>
                    <a:pt x="3837651" y="1678182"/>
                    <a:pt x="3863098" y="1628734"/>
                    <a:pt x="3883340" y="1576756"/>
                  </a:cubicBezTo>
                  <a:cubicBezTo>
                    <a:pt x="3903726" y="1524850"/>
                    <a:pt x="3918402" y="1470486"/>
                    <a:pt x="3929318" y="1414676"/>
                  </a:cubicBezTo>
                  <a:cubicBezTo>
                    <a:pt x="3934740" y="1386771"/>
                    <a:pt x="3939078" y="1358360"/>
                    <a:pt x="3942041" y="1329660"/>
                  </a:cubicBezTo>
                  <a:cubicBezTo>
                    <a:pt x="3942909" y="1322503"/>
                    <a:pt x="3943487" y="1315274"/>
                    <a:pt x="3944138" y="1308117"/>
                  </a:cubicBezTo>
                  <a:cubicBezTo>
                    <a:pt x="3944716" y="1300887"/>
                    <a:pt x="3945439" y="1293803"/>
                    <a:pt x="3945728" y="1286140"/>
                  </a:cubicBezTo>
                  <a:lnTo>
                    <a:pt x="3948042" y="1240740"/>
                  </a:lnTo>
                  <a:cubicBezTo>
                    <a:pt x="3950138" y="1180159"/>
                    <a:pt x="3948837" y="1119505"/>
                    <a:pt x="3944066" y="1059213"/>
                  </a:cubicBezTo>
                  <a:cubicBezTo>
                    <a:pt x="3939439" y="998849"/>
                    <a:pt x="3930547" y="938991"/>
                    <a:pt x="3918546" y="879928"/>
                  </a:cubicBezTo>
                  <a:cubicBezTo>
                    <a:pt x="3906401" y="820865"/>
                    <a:pt x="3891220" y="762597"/>
                    <a:pt x="3875243" y="704980"/>
                  </a:cubicBezTo>
                  <a:cubicBezTo>
                    <a:pt x="3843362" y="589673"/>
                    <a:pt x="3808155" y="475885"/>
                    <a:pt x="3763406" y="365566"/>
                  </a:cubicBezTo>
                  <a:cubicBezTo>
                    <a:pt x="3740996" y="310479"/>
                    <a:pt x="3715982" y="256404"/>
                    <a:pt x="3687210" y="204426"/>
                  </a:cubicBezTo>
                  <a:cubicBezTo>
                    <a:pt x="3680198" y="191341"/>
                    <a:pt x="3672463" y="178618"/>
                    <a:pt x="3665016" y="165822"/>
                  </a:cubicBezTo>
                  <a:cubicBezTo>
                    <a:pt x="3657353" y="153098"/>
                    <a:pt x="3649401" y="140592"/>
                    <a:pt x="3641666" y="127940"/>
                  </a:cubicBezTo>
                  <a:lnTo>
                    <a:pt x="3616942" y="90927"/>
                  </a:lnTo>
                  <a:lnTo>
                    <a:pt x="3591133" y="54708"/>
                  </a:lnTo>
                  <a:lnTo>
                    <a:pt x="3544762" y="0"/>
                  </a:lnTo>
                  <a:lnTo>
                    <a:pt x="3746698" y="0"/>
                  </a:lnTo>
                  <a:lnTo>
                    <a:pt x="3747647" y="1356"/>
                  </a:lnTo>
                  <a:lnTo>
                    <a:pt x="3774540" y="42129"/>
                  </a:lnTo>
                  <a:cubicBezTo>
                    <a:pt x="3783215" y="55865"/>
                    <a:pt x="3792107" y="69528"/>
                    <a:pt x="3800637" y="83336"/>
                  </a:cubicBezTo>
                  <a:lnTo>
                    <a:pt x="3825795" y="125121"/>
                  </a:lnTo>
                  <a:cubicBezTo>
                    <a:pt x="3858688" y="181220"/>
                    <a:pt x="3889702" y="238403"/>
                    <a:pt x="3917679" y="297033"/>
                  </a:cubicBezTo>
                  <a:cubicBezTo>
                    <a:pt x="3973778" y="414291"/>
                    <a:pt x="4017009" y="537695"/>
                    <a:pt x="4043468" y="664279"/>
                  </a:cubicBezTo>
                  <a:cubicBezTo>
                    <a:pt x="4056625" y="727607"/>
                    <a:pt x="4065806" y="791442"/>
                    <a:pt x="4072963" y="855348"/>
                  </a:cubicBezTo>
                  <a:cubicBezTo>
                    <a:pt x="4080265" y="919183"/>
                    <a:pt x="4086121" y="982945"/>
                    <a:pt x="4092121" y="1046562"/>
                  </a:cubicBezTo>
                  <a:cubicBezTo>
                    <a:pt x="4097832" y="1110252"/>
                    <a:pt x="4102892" y="1173942"/>
                    <a:pt x="4107375" y="1237776"/>
                  </a:cubicBezTo>
                  <a:lnTo>
                    <a:pt x="4110483" y="1285706"/>
                  </a:lnTo>
                  <a:cubicBezTo>
                    <a:pt x="4111062" y="1293586"/>
                    <a:pt x="4111423" y="1302044"/>
                    <a:pt x="4111857" y="1310358"/>
                  </a:cubicBezTo>
                  <a:cubicBezTo>
                    <a:pt x="4112290" y="1318671"/>
                    <a:pt x="4112724" y="1327057"/>
                    <a:pt x="4112869" y="1335443"/>
                  </a:cubicBezTo>
                  <a:cubicBezTo>
                    <a:pt x="4113953" y="1368915"/>
                    <a:pt x="4113592" y="1402675"/>
                    <a:pt x="4111495" y="1436508"/>
                  </a:cubicBezTo>
                  <a:cubicBezTo>
                    <a:pt x="4103688" y="1571912"/>
                    <a:pt x="4067325" y="1708328"/>
                    <a:pt x="4008551" y="1833467"/>
                  </a:cubicBezTo>
                  <a:cubicBezTo>
                    <a:pt x="3949922" y="1958967"/>
                    <a:pt x="3869098" y="2071598"/>
                    <a:pt x="3779745" y="2170567"/>
                  </a:cubicBezTo>
                  <a:cubicBezTo>
                    <a:pt x="3735068" y="2220232"/>
                    <a:pt x="3688150" y="2266788"/>
                    <a:pt x="3640292" y="2311104"/>
                  </a:cubicBezTo>
                  <a:cubicBezTo>
                    <a:pt x="3592435" y="2355419"/>
                    <a:pt x="3543926" y="2398072"/>
                    <a:pt x="3494912" y="2438845"/>
                  </a:cubicBezTo>
                  <a:cubicBezTo>
                    <a:pt x="3397100" y="2520752"/>
                    <a:pt x="3297120" y="2595430"/>
                    <a:pt x="3199597" y="2669024"/>
                  </a:cubicBezTo>
                  <a:lnTo>
                    <a:pt x="3125280" y="2725196"/>
                  </a:lnTo>
                  <a:cubicBezTo>
                    <a:pt x="3100122" y="2744064"/>
                    <a:pt x="3074748" y="2763077"/>
                    <a:pt x="3048939" y="2781728"/>
                  </a:cubicBezTo>
                  <a:cubicBezTo>
                    <a:pt x="3023203" y="2800452"/>
                    <a:pt x="2997178" y="2819104"/>
                    <a:pt x="2970719" y="2837538"/>
                  </a:cubicBezTo>
                  <a:cubicBezTo>
                    <a:pt x="2944187" y="2855828"/>
                    <a:pt x="2917439" y="2873974"/>
                    <a:pt x="2890040" y="2891758"/>
                  </a:cubicBezTo>
                  <a:cubicBezTo>
                    <a:pt x="2835531" y="2927398"/>
                    <a:pt x="2779288" y="2961954"/>
                    <a:pt x="2720658" y="2993546"/>
                  </a:cubicBezTo>
                  <a:cubicBezTo>
                    <a:pt x="2662102" y="3025282"/>
                    <a:pt x="2601520" y="3054778"/>
                    <a:pt x="2538481" y="3080080"/>
                  </a:cubicBezTo>
                  <a:cubicBezTo>
                    <a:pt x="2412981" y="3131408"/>
                    <a:pt x="2278156" y="3166036"/>
                    <a:pt x="2142029" y="3179627"/>
                  </a:cubicBezTo>
                  <a:cubicBezTo>
                    <a:pt x="2107979" y="3182880"/>
                    <a:pt x="2073929" y="3185338"/>
                    <a:pt x="2039952" y="3186061"/>
                  </a:cubicBezTo>
                  <a:lnTo>
                    <a:pt x="2014433" y="3186639"/>
                  </a:lnTo>
                  <a:cubicBezTo>
                    <a:pt x="2005974" y="3186712"/>
                    <a:pt x="1997444" y="3186494"/>
                    <a:pt x="1988985" y="3186494"/>
                  </a:cubicBezTo>
                  <a:lnTo>
                    <a:pt x="1963611" y="3186205"/>
                  </a:lnTo>
                  <a:lnTo>
                    <a:pt x="1938959" y="3185266"/>
                  </a:lnTo>
                  <a:cubicBezTo>
                    <a:pt x="1873317" y="3183169"/>
                    <a:pt x="1807531" y="3177964"/>
                    <a:pt x="1742034" y="3169578"/>
                  </a:cubicBezTo>
                  <a:cubicBezTo>
                    <a:pt x="1676465" y="3161626"/>
                    <a:pt x="1611040" y="3150203"/>
                    <a:pt x="1546338" y="3135022"/>
                  </a:cubicBezTo>
                  <a:cubicBezTo>
                    <a:pt x="1481708" y="3119696"/>
                    <a:pt x="1417585" y="3101551"/>
                    <a:pt x="1354112" y="3080875"/>
                  </a:cubicBezTo>
                  <a:cubicBezTo>
                    <a:pt x="1227383" y="3039162"/>
                    <a:pt x="1102100" y="2987256"/>
                    <a:pt x="986143" y="2918072"/>
                  </a:cubicBezTo>
                  <a:cubicBezTo>
                    <a:pt x="870113" y="2849033"/>
                    <a:pt x="766518" y="2761487"/>
                    <a:pt x="676008" y="2664614"/>
                  </a:cubicBezTo>
                  <a:cubicBezTo>
                    <a:pt x="630536" y="2616251"/>
                    <a:pt x="589184" y="2564778"/>
                    <a:pt x="550291" y="2512077"/>
                  </a:cubicBezTo>
                  <a:cubicBezTo>
                    <a:pt x="511615" y="2459159"/>
                    <a:pt x="474818" y="2405446"/>
                    <a:pt x="440479" y="2350575"/>
                  </a:cubicBezTo>
                  <a:cubicBezTo>
                    <a:pt x="431659" y="2336984"/>
                    <a:pt x="423345" y="2323177"/>
                    <a:pt x="414815" y="2309441"/>
                  </a:cubicBezTo>
                  <a:lnTo>
                    <a:pt x="390308" y="2269536"/>
                  </a:lnTo>
                  <a:cubicBezTo>
                    <a:pt x="374620" y="2243727"/>
                    <a:pt x="358354" y="2218135"/>
                    <a:pt x="341944" y="2192182"/>
                  </a:cubicBezTo>
                  <a:lnTo>
                    <a:pt x="241746" y="2034151"/>
                  </a:lnTo>
                  <a:cubicBezTo>
                    <a:pt x="208130" y="1980293"/>
                    <a:pt x="174948" y="1924845"/>
                    <a:pt x="143935" y="1867083"/>
                  </a:cubicBezTo>
                  <a:cubicBezTo>
                    <a:pt x="128464" y="1838166"/>
                    <a:pt x="113499" y="1808743"/>
                    <a:pt x="99836" y="1778524"/>
                  </a:cubicBezTo>
                  <a:cubicBezTo>
                    <a:pt x="86245" y="1748234"/>
                    <a:pt x="73594" y="1717365"/>
                    <a:pt x="62388" y="1685845"/>
                  </a:cubicBezTo>
                  <a:cubicBezTo>
                    <a:pt x="51400" y="1654253"/>
                    <a:pt x="41641" y="1622228"/>
                    <a:pt x="33688" y="1589696"/>
                  </a:cubicBezTo>
                  <a:cubicBezTo>
                    <a:pt x="29929" y="1573430"/>
                    <a:pt x="26098" y="1557092"/>
                    <a:pt x="22989" y="1540682"/>
                  </a:cubicBezTo>
                  <a:lnTo>
                    <a:pt x="18290" y="1516102"/>
                  </a:lnTo>
                  <a:lnTo>
                    <a:pt x="14386" y="1491451"/>
                  </a:lnTo>
                  <a:cubicBezTo>
                    <a:pt x="4265" y="1425592"/>
                    <a:pt x="0" y="1359517"/>
                    <a:pt x="0" y="1293947"/>
                  </a:cubicBezTo>
                  <a:cubicBezTo>
                    <a:pt x="361" y="1164905"/>
                    <a:pt x="13808" y="1035863"/>
                    <a:pt x="40122" y="909134"/>
                  </a:cubicBezTo>
                  <a:cubicBezTo>
                    <a:pt x="66365" y="782477"/>
                    <a:pt x="106559" y="658279"/>
                    <a:pt x="160706" y="540442"/>
                  </a:cubicBezTo>
                  <a:cubicBezTo>
                    <a:pt x="242307" y="363687"/>
                    <a:pt x="351397" y="200879"/>
                    <a:pt x="479161" y="5476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2A5E24-E894-4881-89D8-70125546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7490" y="8190"/>
              <a:ext cx="4091759" cy="3148976"/>
            </a:xfrm>
            <a:custGeom>
              <a:avLst/>
              <a:gdLst>
                <a:gd name="connsiteX0" fmla="*/ 565922 w 4091759"/>
                <a:gd name="connsiteY0" fmla="*/ 0 h 3148976"/>
                <a:gd name="connsiteX1" fmla="*/ 1126669 w 4091759"/>
                <a:gd name="connsiteY1" fmla="*/ 0 h 3148976"/>
                <a:gd name="connsiteX2" fmla="*/ 1097005 w 4091759"/>
                <a:gd name="connsiteY2" fmla="*/ 19379 h 3148976"/>
                <a:gd name="connsiteX3" fmla="*/ 953756 w 4091759"/>
                <a:gd name="connsiteY3" fmla="*/ 131556 h 3148976"/>
                <a:gd name="connsiteX4" fmla="*/ 519133 w 4091759"/>
                <a:gd name="connsiteY4" fmla="*/ 670497 h 3148976"/>
                <a:gd name="connsiteX5" fmla="*/ 361535 w 4091759"/>
                <a:gd name="connsiteY5" fmla="*/ 1297708 h 3148976"/>
                <a:gd name="connsiteX6" fmla="*/ 622367 w 4091759"/>
                <a:gd name="connsiteY6" fmla="*/ 1880096 h 3148976"/>
                <a:gd name="connsiteX7" fmla="*/ 753795 w 4091759"/>
                <a:gd name="connsiteY7" fmla="*/ 2064949 h 3148976"/>
                <a:gd name="connsiteX8" fmla="*/ 1987034 w 4091759"/>
                <a:gd name="connsiteY8" fmla="*/ 2787513 h 3148976"/>
                <a:gd name="connsiteX9" fmla="*/ 2923222 w 4091759"/>
                <a:gd name="connsiteY9" fmla="*/ 2342986 h 3148976"/>
                <a:gd name="connsiteX10" fmla="*/ 3037155 w 4091759"/>
                <a:gd name="connsiteY10" fmla="*/ 2254717 h 3148976"/>
                <a:gd name="connsiteX11" fmla="*/ 3555349 w 4091759"/>
                <a:gd name="connsiteY11" fmla="*/ 1793273 h 3148976"/>
                <a:gd name="connsiteX12" fmla="*/ 3730369 w 4091759"/>
                <a:gd name="connsiteY12" fmla="*/ 1297708 h 3148976"/>
                <a:gd name="connsiteX13" fmla="*/ 3337459 w 4091759"/>
                <a:gd name="connsiteY13" fmla="*/ 89337 h 3148976"/>
                <a:gd name="connsiteX14" fmla="*/ 3254099 w 4091759"/>
                <a:gd name="connsiteY14" fmla="*/ 0 h 3148976"/>
                <a:gd name="connsiteX15" fmla="*/ 3722351 w 4091759"/>
                <a:gd name="connsiteY15" fmla="*/ 0 h 3148976"/>
                <a:gd name="connsiteX16" fmla="*/ 3723651 w 4091759"/>
                <a:gd name="connsiteY16" fmla="*/ 1720 h 3148976"/>
                <a:gd name="connsiteX17" fmla="*/ 4091759 w 4091759"/>
                <a:gd name="connsiteY17" fmla="*/ 1297708 h 3148976"/>
                <a:gd name="connsiteX18" fmla="*/ 3145739 w 4091759"/>
                <a:gd name="connsiteY18" fmla="*/ 2627818 h 3148976"/>
                <a:gd name="connsiteX19" fmla="*/ 1986961 w 4091759"/>
                <a:gd name="connsiteY19" fmla="*/ 3148976 h 3148976"/>
                <a:gd name="connsiteX20" fmla="*/ 454648 w 4091759"/>
                <a:gd name="connsiteY20" fmla="*/ 2267874 h 3148976"/>
                <a:gd name="connsiteX21" fmla="*/ 0 w 4091759"/>
                <a:gd name="connsiteY21" fmla="*/ 1297708 h 3148976"/>
                <a:gd name="connsiteX22" fmla="*/ 564086 w 4091759"/>
                <a:gd name="connsiteY22" fmla="*/ 1720 h 31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91759" h="3148976">
                  <a:moveTo>
                    <a:pt x="565922" y="0"/>
                  </a:moveTo>
                  <a:lnTo>
                    <a:pt x="1126669" y="0"/>
                  </a:lnTo>
                  <a:lnTo>
                    <a:pt x="1097005" y="19379"/>
                  </a:lnTo>
                  <a:cubicBezTo>
                    <a:pt x="1047353" y="54908"/>
                    <a:pt x="999481" y="92374"/>
                    <a:pt x="953756" y="131556"/>
                  </a:cubicBezTo>
                  <a:cubicBezTo>
                    <a:pt x="767675" y="290961"/>
                    <a:pt x="621427" y="472343"/>
                    <a:pt x="519133" y="670497"/>
                  </a:cubicBezTo>
                  <a:cubicBezTo>
                    <a:pt x="414598" y="873061"/>
                    <a:pt x="361535" y="1084083"/>
                    <a:pt x="361535" y="1297708"/>
                  </a:cubicBezTo>
                  <a:cubicBezTo>
                    <a:pt x="361535" y="1512850"/>
                    <a:pt x="446190" y="1638495"/>
                    <a:pt x="622367" y="1880096"/>
                  </a:cubicBezTo>
                  <a:cubicBezTo>
                    <a:pt x="664875" y="1938364"/>
                    <a:pt x="708829" y="1998656"/>
                    <a:pt x="753795" y="2064949"/>
                  </a:cubicBezTo>
                  <a:cubicBezTo>
                    <a:pt x="1097401" y="2571430"/>
                    <a:pt x="1466238" y="2787513"/>
                    <a:pt x="1987034" y="2787513"/>
                  </a:cubicBezTo>
                  <a:cubicBezTo>
                    <a:pt x="2328833" y="2787513"/>
                    <a:pt x="2579616" y="2611480"/>
                    <a:pt x="2923222" y="2342986"/>
                  </a:cubicBezTo>
                  <a:cubicBezTo>
                    <a:pt x="2961610" y="2312984"/>
                    <a:pt x="2999997" y="2283344"/>
                    <a:pt x="3037155" y="2254717"/>
                  </a:cubicBezTo>
                  <a:cubicBezTo>
                    <a:pt x="3238562" y="2099360"/>
                    <a:pt x="3428764" y="1952606"/>
                    <a:pt x="3555349" y="1793273"/>
                  </a:cubicBezTo>
                  <a:cubicBezTo>
                    <a:pt x="3676366" y="1640953"/>
                    <a:pt x="3730369" y="1488126"/>
                    <a:pt x="3730369" y="1297708"/>
                  </a:cubicBezTo>
                  <a:cubicBezTo>
                    <a:pt x="3730369" y="820432"/>
                    <a:pt x="3590844" y="391303"/>
                    <a:pt x="3337459" y="89337"/>
                  </a:cubicBezTo>
                  <a:lnTo>
                    <a:pt x="3254099" y="0"/>
                  </a:lnTo>
                  <a:lnTo>
                    <a:pt x="3722351" y="0"/>
                  </a:lnTo>
                  <a:lnTo>
                    <a:pt x="3723651" y="1720"/>
                  </a:lnTo>
                  <a:cubicBezTo>
                    <a:pt x="3963059" y="353907"/>
                    <a:pt x="4091759" y="805418"/>
                    <a:pt x="4091759" y="1297708"/>
                  </a:cubicBezTo>
                  <a:cubicBezTo>
                    <a:pt x="4091759" y="1948702"/>
                    <a:pt x="3623014" y="2254861"/>
                    <a:pt x="3145739" y="2627818"/>
                  </a:cubicBezTo>
                  <a:cubicBezTo>
                    <a:pt x="2798084" y="2899494"/>
                    <a:pt x="2463153" y="3148976"/>
                    <a:pt x="1986961" y="3148976"/>
                  </a:cubicBezTo>
                  <a:cubicBezTo>
                    <a:pt x="1280807" y="3148976"/>
                    <a:pt x="822328" y="2809851"/>
                    <a:pt x="454648" y="2267874"/>
                  </a:cubicBezTo>
                  <a:cubicBezTo>
                    <a:pt x="234011" y="1942702"/>
                    <a:pt x="0" y="1719679"/>
                    <a:pt x="0" y="1297708"/>
                  </a:cubicBezTo>
                  <a:cubicBezTo>
                    <a:pt x="0" y="805418"/>
                    <a:pt x="220663" y="353907"/>
                    <a:pt x="564086" y="172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94ADEA-34F6-4208-A525-B69BC9032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7490" y="8190"/>
              <a:ext cx="4091759" cy="3148976"/>
            </a:xfrm>
            <a:custGeom>
              <a:avLst/>
              <a:gdLst>
                <a:gd name="connsiteX0" fmla="*/ 565922 w 4091759"/>
                <a:gd name="connsiteY0" fmla="*/ 0 h 3148976"/>
                <a:gd name="connsiteX1" fmla="*/ 1258674 w 4091759"/>
                <a:gd name="connsiteY1" fmla="*/ 0 h 3148976"/>
                <a:gd name="connsiteX2" fmla="*/ 1139152 w 4091759"/>
                <a:gd name="connsiteY2" fmla="*/ 78064 h 3148976"/>
                <a:gd name="connsiteX3" fmla="*/ 1000746 w 4091759"/>
                <a:gd name="connsiteY3" fmla="*/ 186426 h 3148976"/>
                <a:gd name="connsiteX4" fmla="*/ 583329 w 4091759"/>
                <a:gd name="connsiteY4" fmla="*/ 703607 h 3148976"/>
                <a:gd name="connsiteX5" fmla="*/ 433755 w 4091759"/>
                <a:gd name="connsiteY5" fmla="*/ 1297708 h 3148976"/>
                <a:gd name="connsiteX6" fmla="*/ 680707 w 4091759"/>
                <a:gd name="connsiteY6" fmla="*/ 1837516 h 3148976"/>
                <a:gd name="connsiteX7" fmla="*/ 813581 w 4091759"/>
                <a:gd name="connsiteY7" fmla="*/ 2024392 h 3148976"/>
                <a:gd name="connsiteX8" fmla="*/ 1320496 w 4091759"/>
                <a:gd name="connsiteY8" fmla="*/ 2541863 h 3148976"/>
                <a:gd name="connsiteX9" fmla="*/ 1986961 w 4091759"/>
                <a:gd name="connsiteY9" fmla="*/ 2715220 h 3148976"/>
                <a:gd name="connsiteX10" fmla="*/ 2415656 w 4091759"/>
                <a:gd name="connsiteY10" fmla="*/ 2604829 h 3148976"/>
                <a:gd name="connsiteX11" fmla="*/ 2878618 w 4091759"/>
                <a:gd name="connsiteY11" fmla="*/ 2286092 h 3148976"/>
                <a:gd name="connsiteX12" fmla="*/ 2992912 w 4091759"/>
                <a:gd name="connsiteY12" fmla="*/ 2197533 h 3148976"/>
                <a:gd name="connsiteX13" fmla="*/ 3498671 w 4091759"/>
                <a:gd name="connsiteY13" fmla="*/ 1748307 h 3148976"/>
                <a:gd name="connsiteX14" fmla="*/ 3658004 w 4091759"/>
                <a:gd name="connsiteY14" fmla="*/ 1297708 h 3148976"/>
                <a:gd name="connsiteX15" fmla="*/ 3282010 w 4091759"/>
                <a:gd name="connsiteY15" fmla="*/ 135821 h 3148976"/>
                <a:gd name="connsiteX16" fmla="*/ 3189895 w 4091759"/>
                <a:gd name="connsiteY16" fmla="*/ 37067 h 3148976"/>
                <a:gd name="connsiteX17" fmla="*/ 3146993 w 4091759"/>
                <a:gd name="connsiteY17" fmla="*/ 0 h 3148976"/>
                <a:gd name="connsiteX18" fmla="*/ 3722351 w 4091759"/>
                <a:gd name="connsiteY18" fmla="*/ 0 h 3148976"/>
                <a:gd name="connsiteX19" fmla="*/ 3723651 w 4091759"/>
                <a:gd name="connsiteY19" fmla="*/ 1720 h 3148976"/>
                <a:gd name="connsiteX20" fmla="*/ 4091759 w 4091759"/>
                <a:gd name="connsiteY20" fmla="*/ 1297708 h 3148976"/>
                <a:gd name="connsiteX21" fmla="*/ 3145739 w 4091759"/>
                <a:gd name="connsiteY21" fmla="*/ 2627818 h 3148976"/>
                <a:gd name="connsiteX22" fmla="*/ 1986961 w 4091759"/>
                <a:gd name="connsiteY22" fmla="*/ 3148976 h 3148976"/>
                <a:gd name="connsiteX23" fmla="*/ 454648 w 4091759"/>
                <a:gd name="connsiteY23" fmla="*/ 2267874 h 3148976"/>
                <a:gd name="connsiteX24" fmla="*/ 0 w 4091759"/>
                <a:gd name="connsiteY24" fmla="*/ 1297708 h 3148976"/>
                <a:gd name="connsiteX25" fmla="*/ 564086 w 4091759"/>
                <a:gd name="connsiteY25" fmla="*/ 1720 h 31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91759" h="3148976">
                  <a:moveTo>
                    <a:pt x="565922" y="0"/>
                  </a:moveTo>
                  <a:lnTo>
                    <a:pt x="1258674" y="0"/>
                  </a:lnTo>
                  <a:lnTo>
                    <a:pt x="1139152" y="78064"/>
                  </a:lnTo>
                  <a:cubicBezTo>
                    <a:pt x="1091171" y="112390"/>
                    <a:pt x="1044917" y="148581"/>
                    <a:pt x="1000746" y="186426"/>
                  </a:cubicBezTo>
                  <a:cubicBezTo>
                    <a:pt x="824280" y="337590"/>
                    <a:pt x="679984" y="516442"/>
                    <a:pt x="583329" y="703607"/>
                  </a:cubicBezTo>
                  <a:cubicBezTo>
                    <a:pt x="484071" y="895833"/>
                    <a:pt x="433755" y="1095722"/>
                    <a:pt x="433755" y="1297708"/>
                  </a:cubicBezTo>
                  <a:cubicBezTo>
                    <a:pt x="433755" y="1490729"/>
                    <a:pt x="509446" y="1602710"/>
                    <a:pt x="680707" y="1837516"/>
                  </a:cubicBezTo>
                  <a:cubicBezTo>
                    <a:pt x="723576" y="1896290"/>
                    <a:pt x="767892" y="1957088"/>
                    <a:pt x="813581" y="2024392"/>
                  </a:cubicBezTo>
                  <a:cubicBezTo>
                    <a:pt x="975154" y="2262524"/>
                    <a:pt x="1140921" y="2431833"/>
                    <a:pt x="1320496" y="2541863"/>
                  </a:cubicBezTo>
                  <a:cubicBezTo>
                    <a:pt x="1510842" y="2658543"/>
                    <a:pt x="1728877" y="2715220"/>
                    <a:pt x="1986961" y="2715220"/>
                  </a:cubicBezTo>
                  <a:cubicBezTo>
                    <a:pt x="2133426" y="2715220"/>
                    <a:pt x="2269625" y="2680158"/>
                    <a:pt x="2415656" y="2604829"/>
                  </a:cubicBezTo>
                  <a:cubicBezTo>
                    <a:pt x="2565591" y="2527476"/>
                    <a:pt x="2714008" y="2414700"/>
                    <a:pt x="2878618" y="2286092"/>
                  </a:cubicBezTo>
                  <a:cubicBezTo>
                    <a:pt x="2917222" y="2255945"/>
                    <a:pt x="2955682" y="2226233"/>
                    <a:pt x="2992912" y="2197533"/>
                  </a:cubicBezTo>
                  <a:cubicBezTo>
                    <a:pt x="3190705" y="2044923"/>
                    <a:pt x="3377509" y="1900772"/>
                    <a:pt x="3498671" y="1748307"/>
                  </a:cubicBezTo>
                  <a:cubicBezTo>
                    <a:pt x="3610363" y="1607770"/>
                    <a:pt x="3658004" y="1473017"/>
                    <a:pt x="3658004" y="1297708"/>
                  </a:cubicBezTo>
                  <a:cubicBezTo>
                    <a:pt x="3658004" y="837421"/>
                    <a:pt x="3524480" y="424775"/>
                    <a:pt x="3282010" y="135821"/>
                  </a:cubicBezTo>
                  <a:cubicBezTo>
                    <a:pt x="3252732" y="100940"/>
                    <a:pt x="3222007" y="68006"/>
                    <a:pt x="3189895" y="37067"/>
                  </a:cubicBezTo>
                  <a:lnTo>
                    <a:pt x="3146993" y="0"/>
                  </a:lnTo>
                  <a:lnTo>
                    <a:pt x="3722351" y="0"/>
                  </a:lnTo>
                  <a:lnTo>
                    <a:pt x="3723651" y="1720"/>
                  </a:lnTo>
                  <a:cubicBezTo>
                    <a:pt x="3963059" y="353907"/>
                    <a:pt x="4091759" y="805418"/>
                    <a:pt x="4091759" y="1297708"/>
                  </a:cubicBezTo>
                  <a:cubicBezTo>
                    <a:pt x="4091759" y="1948702"/>
                    <a:pt x="3623014" y="2254861"/>
                    <a:pt x="3145739" y="2627818"/>
                  </a:cubicBezTo>
                  <a:cubicBezTo>
                    <a:pt x="2798084" y="2899494"/>
                    <a:pt x="2463153" y="3148976"/>
                    <a:pt x="1986961" y="3148976"/>
                  </a:cubicBezTo>
                  <a:cubicBezTo>
                    <a:pt x="1280807" y="3148976"/>
                    <a:pt x="822328" y="2809851"/>
                    <a:pt x="454648" y="2267874"/>
                  </a:cubicBezTo>
                  <a:cubicBezTo>
                    <a:pt x="234011" y="1942702"/>
                    <a:pt x="0" y="1719679"/>
                    <a:pt x="0" y="1297708"/>
                  </a:cubicBezTo>
                  <a:cubicBezTo>
                    <a:pt x="0" y="805418"/>
                    <a:pt x="220663" y="353907"/>
                    <a:pt x="564086" y="172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DED2AF-FE3B-46C2-A641-F3FE6F01B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945" y="8190"/>
              <a:ext cx="4337554" cy="3396866"/>
            </a:xfrm>
            <a:custGeom>
              <a:avLst/>
              <a:gdLst>
                <a:gd name="connsiteX0" fmla="*/ 2075375 w 4337554"/>
                <a:gd name="connsiteY0" fmla="*/ 3367732 h 3396866"/>
                <a:gd name="connsiteX1" fmla="*/ 2087376 w 4337554"/>
                <a:gd name="connsiteY1" fmla="*/ 3367877 h 3396866"/>
                <a:gd name="connsiteX2" fmla="*/ 2097930 w 4337554"/>
                <a:gd name="connsiteY2" fmla="*/ 3367804 h 3396866"/>
                <a:gd name="connsiteX3" fmla="*/ 2075375 w 4337554"/>
                <a:gd name="connsiteY3" fmla="*/ 3367732 h 3396866"/>
                <a:gd name="connsiteX4" fmla="*/ 381332 w 4337554"/>
                <a:gd name="connsiteY4" fmla="*/ 0 h 3396866"/>
                <a:gd name="connsiteX5" fmla="*/ 722138 w 4337554"/>
                <a:gd name="connsiteY5" fmla="*/ 0 h 3396866"/>
                <a:gd name="connsiteX6" fmla="*/ 614098 w 4337554"/>
                <a:gd name="connsiteY6" fmla="*/ 110789 h 3396866"/>
                <a:gd name="connsiteX7" fmla="*/ 493035 w 4337554"/>
                <a:gd name="connsiteY7" fmla="*/ 257995 h 3396866"/>
                <a:gd name="connsiteX8" fmla="*/ 384235 w 4337554"/>
                <a:gd name="connsiteY8" fmla="*/ 416677 h 3396866"/>
                <a:gd name="connsiteX9" fmla="*/ 291628 w 4337554"/>
                <a:gd name="connsiteY9" fmla="*/ 586059 h 3396866"/>
                <a:gd name="connsiteX10" fmla="*/ 291556 w 4337554"/>
                <a:gd name="connsiteY10" fmla="*/ 586275 h 3396866"/>
                <a:gd name="connsiteX11" fmla="*/ 291484 w 4337554"/>
                <a:gd name="connsiteY11" fmla="*/ 586492 h 3396866"/>
                <a:gd name="connsiteX12" fmla="*/ 271169 w 4337554"/>
                <a:gd name="connsiteY12" fmla="*/ 630012 h 3396866"/>
                <a:gd name="connsiteX13" fmla="*/ 261193 w 4337554"/>
                <a:gd name="connsiteY13" fmla="*/ 652062 h 3396866"/>
                <a:gd name="connsiteX14" fmla="*/ 251795 w 4337554"/>
                <a:gd name="connsiteY14" fmla="*/ 674183 h 3396866"/>
                <a:gd name="connsiteX15" fmla="*/ 250349 w 4337554"/>
                <a:gd name="connsiteY15" fmla="*/ 677653 h 3396866"/>
                <a:gd name="connsiteX16" fmla="*/ 233866 w 4337554"/>
                <a:gd name="connsiteY16" fmla="*/ 718788 h 3396866"/>
                <a:gd name="connsiteX17" fmla="*/ 227505 w 4337554"/>
                <a:gd name="connsiteY17" fmla="*/ 735487 h 3396866"/>
                <a:gd name="connsiteX18" fmla="*/ 216950 w 4337554"/>
                <a:gd name="connsiteY18" fmla="*/ 764043 h 3396866"/>
                <a:gd name="connsiteX19" fmla="*/ 216878 w 4337554"/>
                <a:gd name="connsiteY19" fmla="*/ 764332 h 3396866"/>
                <a:gd name="connsiteX20" fmla="*/ 216733 w 4337554"/>
                <a:gd name="connsiteY20" fmla="*/ 764621 h 3396866"/>
                <a:gd name="connsiteX21" fmla="*/ 161718 w 4337554"/>
                <a:gd name="connsiteY21" fmla="*/ 950268 h 3396866"/>
                <a:gd name="connsiteX22" fmla="*/ 117186 w 4337554"/>
                <a:gd name="connsiteY22" fmla="*/ 1335010 h 3396866"/>
                <a:gd name="connsiteX23" fmla="*/ 135693 w 4337554"/>
                <a:gd name="connsiteY23" fmla="*/ 1524705 h 3396866"/>
                <a:gd name="connsiteX24" fmla="*/ 192154 w 4337554"/>
                <a:gd name="connsiteY24" fmla="*/ 1706015 h 3396866"/>
                <a:gd name="connsiteX25" fmla="*/ 192298 w 4337554"/>
                <a:gd name="connsiteY25" fmla="*/ 1706304 h 3396866"/>
                <a:gd name="connsiteX26" fmla="*/ 192443 w 4337554"/>
                <a:gd name="connsiteY26" fmla="*/ 1706593 h 3396866"/>
                <a:gd name="connsiteX27" fmla="*/ 206106 w 4337554"/>
                <a:gd name="connsiteY27" fmla="*/ 1737245 h 3396866"/>
                <a:gd name="connsiteX28" fmla="*/ 211817 w 4337554"/>
                <a:gd name="connsiteY28" fmla="*/ 1749680 h 3396866"/>
                <a:gd name="connsiteX29" fmla="*/ 217022 w 4337554"/>
                <a:gd name="connsiteY29" fmla="*/ 1760162 h 3396866"/>
                <a:gd name="connsiteX30" fmla="*/ 233360 w 4337554"/>
                <a:gd name="connsiteY30" fmla="*/ 1791826 h 3396866"/>
                <a:gd name="connsiteX31" fmla="*/ 233505 w 4337554"/>
                <a:gd name="connsiteY31" fmla="*/ 1792115 h 3396866"/>
                <a:gd name="connsiteX32" fmla="*/ 233650 w 4337554"/>
                <a:gd name="connsiteY32" fmla="*/ 1792405 h 3396866"/>
                <a:gd name="connsiteX33" fmla="*/ 282086 w 4337554"/>
                <a:gd name="connsiteY33" fmla="*/ 1875180 h 3396866"/>
                <a:gd name="connsiteX34" fmla="*/ 335799 w 4337554"/>
                <a:gd name="connsiteY34" fmla="*/ 1955497 h 3396866"/>
                <a:gd name="connsiteX35" fmla="*/ 393850 w 4337554"/>
                <a:gd name="connsiteY35" fmla="*/ 2034295 h 3396866"/>
                <a:gd name="connsiteX36" fmla="*/ 467082 w 4337554"/>
                <a:gd name="connsiteY36" fmla="*/ 2128999 h 3396866"/>
                <a:gd name="connsiteX37" fmla="*/ 515518 w 4337554"/>
                <a:gd name="connsiteY37" fmla="*/ 2191098 h 3396866"/>
                <a:gd name="connsiteX38" fmla="*/ 576750 w 4337554"/>
                <a:gd name="connsiteY38" fmla="*/ 2271126 h 3396866"/>
                <a:gd name="connsiteX39" fmla="*/ 608053 w 4337554"/>
                <a:gd name="connsiteY39" fmla="*/ 2313634 h 3396866"/>
                <a:gd name="connsiteX40" fmla="*/ 636102 w 4337554"/>
                <a:gd name="connsiteY40" fmla="*/ 2351805 h 3396866"/>
                <a:gd name="connsiteX41" fmla="*/ 636247 w 4337554"/>
                <a:gd name="connsiteY41" fmla="*/ 2351949 h 3396866"/>
                <a:gd name="connsiteX42" fmla="*/ 636391 w 4337554"/>
                <a:gd name="connsiteY42" fmla="*/ 2352094 h 3396866"/>
                <a:gd name="connsiteX43" fmla="*/ 685478 w 4337554"/>
                <a:gd name="connsiteY43" fmla="*/ 2416795 h 3396866"/>
                <a:gd name="connsiteX44" fmla="*/ 694948 w 4337554"/>
                <a:gd name="connsiteY44" fmla="*/ 2429013 h 3396866"/>
                <a:gd name="connsiteX45" fmla="*/ 699720 w 4337554"/>
                <a:gd name="connsiteY45" fmla="*/ 2434941 h 3396866"/>
                <a:gd name="connsiteX46" fmla="*/ 756253 w 4337554"/>
                <a:gd name="connsiteY46" fmla="*/ 2503474 h 3396866"/>
                <a:gd name="connsiteX47" fmla="*/ 885945 w 4337554"/>
                <a:gd name="connsiteY47" fmla="*/ 2643577 h 3396866"/>
                <a:gd name="connsiteX48" fmla="*/ 1176055 w 4337554"/>
                <a:gd name="connsiteY48" fmla="*/ 2876576 h 3396866"/>
                <a:gd name="connsiteX49" fmla="*/ 1335822 w 4337554"/>
                <a:gd name="connsiteY49" fmla="*/ 2963833 h 3396866"/>
                <a:gd name="connsiteX50" fmla="*/ 1335967 w 4337554"/>
                <a:gd name="connsiteY50" fmla="*/ 2963906 h 3396866"/>
                <a:gd name="connsiteX51" fmla="*/ 1336111 w 4337554"/>
                <a:gd name="connsiteY51" fmla="*/ 2963978 h 3396866"/>
                <a:gd name="connsiteX52" fmla="*/ 1504770 w 4337554"/>
                <a:gd name="connsiteY52" fmla="*/ 3029909 h 3396866"/>
                <a:gd name="connsiteX53" fmla="*/ 1680874 w 4337554"/>
                <a:gd name="connsiteY53" fmla="*/ 3075526 h 3396866"/>
                <a:gd name="connsiteX54" fmla="*/ 1770228 w 4337554"/>
                <a:gd name="connsiteY54" fmla="*/ 3090562 h 3396866"/>
                <a:gd name="connsiteX55" fmla="*/ 1859943 w 4337554"/>
                <a:gd name="connsiteY55" fmla="*/ 3100756 h 3396866"/>
                <a:gd name="connsiteX56" fmla="*/ 2045663 w 4337554"/>
                <a:gd name="connsiteY56" fmla="*/ 3108852 h 3396866"/>
                <a:gd name="connsiteX57" fmla="*/ 2054989 w 4337554"/>
                <a:gd name="connsiteY57" fmla="*/ 3108852 h 3396866"/>
                <a:gd name="connsiteX58" fmla="*/ 2067278 w 4337554"/>
                <a:gd name="connsiteY58" fmla="*/ 3108925 h 3396866"/>
                <a:gd name="connsiteX59" fmla="*/ 2091207 w 4337554"/>
                <a:gd name="connsiteY59" fmla="*/ 3108563 h 3396866"/>
                <a:gd name="connsiteX60" fmla="*/ 2091424 w 4337554"/>
                <a:gd name="connsiteY60" fmla="*/ 3108563 h 3396866"/>
                <a:gd name="connsiteX61" fmla="*/ 2091641 w 4337554"/>
                <a:gd name="connsiteY61" fmla="*/ 3108563 h 3396866"/>
                <a:gd name="connsiteX62" fmla="*/ 2114124 w 4337554"/>
                <a:gd name="connsiteY62" fmla="*/ 3107985 h 3396866"/>
                <a:gd name="connsiteX63" fmla="*/ 2136752 w 4337554"/>
                <a:gd name="connsiteY63" fmla="*/ 3106828 h 3396866"/>
                <a:gd name="connsiteX64" fmla="*/ 2225382 w 4337554"/>
                <a:gd name="connsiteY64" fmla="*/ 3099093 h 3396866"/>
                <a:gd name="connsiteX65" fmla="*/ 2568049 w 4337554"/>
                <a:gd name="connsiteY65" fmla="*/ 3006486 h 3396866"/>
                <a:gd name="connsiteX66" fmla="*/ 2730779 w 4337554"/>
                <a:gd name="connsiteY66" fmla="*/ 2925807 h 3396866"/>
                <a:gd name="connsiteX67" fmla="*/ 2888666 w 4337554"/>
                <a:gd name="connsiteY67" fmla="*/ 2827200 h 3396866"/>
                <a:gd name="connsiteX68" fmla="*/ 3043011 w 4337554"/>
                <a:gd name="connsiteY68" fmla="*/ 2715075 h 3396866"/>
                <a:gd name="connsiteX69" fmla="*/ 3119208 w 4337554"/>
                <a:gd name="connsiteY69" fmla="*/ 2655650 h 3396866"/>
                <a:gd name="connsiteX70" fmla="*/ 3196922 w 4337554"/>
                <a:gd name="connsiteY70" fmla="*/ 2593479 h 3396866"/>
                <a:gd name="connsiteX71" fmla="*/ 3327916 w 4337554"/>
                <a:gd name="connsiteY71" fmla="*/ 2490895 h 3396866"/>
                <a:gd name="connsiteX72" fmla="*/ 3507925 w 4337554"/>
                <a:gd name="connsiteY72" fmla="*/ 2348624 h 3396866"/>
                <a:gd name="connsiteX73" fmla="*/ 3788131 w 4337554"/>
                <a:gd name="connsiteY73" fmla="*/ 2093575 h 3396866"/>
                <a:gd name="connsiteX74" fmla="*/ 3904016 w 4337554"/>
                <a:gd name="connsiteY74" fmla="*/ 1952894 h 3396866"/>
                <a:gd name="connsiteX75" fmla="*/ 3995683 w 4337554"/>
                <a:gd name="connsiteY75" fmla="*/ 1799706 h 3396866"/>
                <a:gd name="connsiteX76" fmla="*/ 4091470 w 4337554"/>
                <a:gd name="connsiteY76" fmla="*/ 1456678 h 3396866"/>
                <a:gd name="connsiteX77" fmla="*/ 4096892 w 4337554"/>
                <a:gd name="connsiteY77" fmla="*/ 1365228 h 3396866"/>
                <a:gd name="connsiteX78" fmla="*/ 4096964 w 4337554"/>
                <a:gd name="connsiteY78" fmla="*/ 1361686 h 3396866"/>
                <a:gd name="connsiteX79" fmla="*/ 4097181 w 4337554"/>
                <a:gd name="connsiteY79" fmla="*/ 1318021 h 3396866"/>
                <a:gd name="connsiteX80" fmla="*/ 4097109 w 4337554"/>
                <a:gd name="connsiteY80" fmla="*/ 1304213 h 3396866"/>
                <a:gd name="connsiteX81" fmla="*/ 4096675 w 4337554"/>
                <a:gd name="connsiteY81" fmla="*/ 1269585 h 3396866"/>
                <a:gd name="connsiteX82" fmla="*/ 4087133 w 4337554"/>
                <a:gd name="connsiteY82" fmla="*/ 1076708 h 3396866"/>
                <a:gd name="connsiteX83" fmla="*/ 4029010 w 4337554"/>
                <a:gd name="connsiteY83" fmla="*/ 694786 h 3396866"/>
                <a:gd name="connsiteX84" fmla="*/ 3912184 w 4337554"/>
                <a:gd name="connsiteY84" fmla="*/ 326890 h 3396866"/>
                <a:gd name="connsiteX85" fmla="*/ 3873219 w 4337554"/>
                <a:gd name="connsiteY85" fmla="*/ 238693 h 3396866"/>
                <a:gd name="connsiteX86" fmla="*/ 3829844 w 4337554"/>
                <a:gd name="connsiteY86" fmla="*/ 152375 h 3396866"/>
                <a:gd name="connsiteX87" fmla="*/ 3738618 w 4337554"/>
                <a:gd name="connsiteY87" fmla="*/ 0 h 3396866"/>
                <a:gd name="connsiteX88" fmla="*/ 3952061 w 4337554"/>
                <a:gd name="connsiteY88" fmla="*/ 0 h 3396866"/>
                <a:gd name="connsiteX89" fmla="*/ 4048022 w 4337554"/>
                <a:gd name="connsiteY89" fmla="*/ 144134 h 3396866"/>
                <a:gd name="connsiteX90" fmla="*/ 4337554 w 4337554"/>
                <a:gd name="connsiteY90" fmla="*/ 1227366 h 3396866"/>
                <a:gd name="connsiteX91" fmla="*/ 4167088 w 4337554"/>
                <a:gd name="connsiteY91" fmla="*/ 2071743 h 3396866"/>
                <a:gd name="connsiteX92" fmla="*/ 3702319 w 4337554"/>
                <a:gd name="connsiteY92" fmla="*/ 2761125 h 3396866"/>
                <a:gd name="connsiteX93" fmla="*/ 3012937 w 4337554"/>
                <a:gd name="connsiteY93" fmla="*/ 3225894 h 3396866"/>
                <a:gd name="connsiteX94" fmla="*/ 2168777 w 4337554"/>
                <a:gd name="connsiteY94" fmla="*/ 3396360 h 3396866"/>
                <a:gd name="connsiteX95" fmla="*/ 2151933 w 4337554"/>
                <a:gd name="connsiteY95" fmla="*/ 3396143 h 3396866"/>
                <a:gd name="connsiteX96" fmla="*/ 2143692 w 4337554"/>
                <a:gd name="connsiteY96" fmla="*/ 3395998 h 3396866"/>
                <a:gd name="connsiteX97" fmla="*/ 2125691 w 4337554"/>
                <a:gd name="connsiteY97" fmla="*/ 3396649 h 3396866"/>
                <a:gd name="connsiteX98" fmla="*/ 2125257 w 4337554"/>
                <a:gd name="connsiteY98" fmla="*/ 3396649 h 3396866"/>
                <a:gd name="connsiteX99" fmla="*/ 2124823 w 4337554"/>
                <a:gd name="connsiteY99" fmla="*/ 3396649 h 3396866"/>
                <a:gd name="connsiteX100" fmla="*/ 2098364 w 4337554"/>
                <a:gd name="connsiteY100" fmla="*/ 3396794 h 3396866"/>
                <a:gd name="connsiteX101" fmla="*/ 2087376 w 4337554"/>
                <a:gd name="connsiteY101" fmla="*/ 3396866 h 3396866"/>
                <a:gd name="connsiteX102" fmla="*/ 2054338 w 4337554"/>
                <a:gd name="connsiteY102" fmla="*/ 3396360 h 3396866"/>
                <a:gd name="connsiteX103" fmla="*/ 2044940 w 4337554"/>
                <a:gd name="connsiteY103" fmla="*/ 3396143 h 3396866"/>
                <a:gd name="connsiteX104" fmla="*/ 1953490 w 4337554"/>
                <a:gd name="connsiteY104" fmla="*/ 3392456 h 3396866"/>
                <a:gd name="connsiteX105" fmla="*/ 1939537 w 4337554"/>
                <a:gd name="connsiteY105" fmla="*/ 3391733 h 3396866"/>
                <a:gd name="connsiteX106" fmla="*/ 1939104 w 4337554"/>
                <a:gd name="connsiteY106" fmla="*/ 3391733 h 3396866"/>
                <a:gd name="connsiteX107" fmla="*/ 1938670 w 4337554"/>
                <a:gd name="connsiteY107" fmla="*/ 3391661 h 3396866"/>
                <a:gd name="connsiteX108" fmla="*/ 1925802 w 4337554"/>
                <a:gd name="connsiteY108" fmla="*/ 3390576 h 3396866"/>
                <a:gd name="connsiteX109" fmla="*/ 1833340 w 4337554"/>
                <a:gd name="connsiteY109" fmla="*/ 3381540 h 3396866"/>
                <a:gd name="connsiteX110" fmla="*/ 1622607 w 4337554"/>
                <a:gd name="connsiteY110" fmla="*/ 3345466 h 3396866"/>
                <a:gd name="connsiteX111" fmla="*/ 1415922 w 4337554"/>
                <a:gd name="connsiteY111" fmla="*/ 3283005 h 3396866"/>
                <a:gd name="connsiteX112" fmla="*/ 1219070 w 4337554"/>
                <a:gd name="connsiteY112" fmla="*/ 3192205 h 3396866"/>
                <a:gd name="connsiteX113" fmla="*/ 1071376 w 4337554"/>
                <a:gd name="connsiteY113" fmla="*/ 3098297 h 3396866"/>
                <a:gd name="connsiteX114" fmla="*/ 295677 w 4337554"/>
                <a:gd name="connsiteY114" fmla="*/ 2321152 h 3396866"/>
                <a:gd name="connsiteX115" fmla="*/ 0 w 4337554"/>
                <a:gd name="connsiteY115" fmla="*/ 1227366 h 3396866"/>
                <a:gd name="connsiteX116" fmla="*/ 170466 w 4337554"/>
                <a:gd name="connsiteY116" fmla="*/ 383205 h 3396866"/>
                <a:gd name="connsiteX117" fmla="*/ 369126 w 4337554"/>
                <a:gd name="connsiteY117" fmla="*/ 16339 h 339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337554" h="3396866">
                  <a:moveTo>
                    <a:pt x="2075375" y="3367732"/>
                  </a:moveTo>
                  <a:cubicBezTo>
                    <a:pt x="2079351" y="3367804"/>
                    <a:pt x="2083327" y="3367877"/>
                    <a:pt x="2087376" y="3367877"/>
                  </a:cubicBezTo>
                  <a:cubicBezTo>
                    <a:pt x="2090846" y="3367877"/>
                    <a:pt x="2094316" y="3367877"/>
                    <a:pt x="2097930" y="3367804"/>
                  </a:cubicBezTo>
                  <a:cubicBezTo>
                    <a:pt x="2090267" y="3367949"/>
                    <a:pt x="2082821" y="3367804"/>
                    <a:pt x="2075375" y="3367732"/>
                  </a:cubicBezTo>
                  <a:close/>
                  <a:moveTo>
                    <a:pt x="381332" y="0"/>
                  </a:moveTo>
                  <a:lnTo>
                    <a:pt x="722138" y="0"/>
                  </a:lnTo>
                  <a:lnTo>
                    <a:pt x="614098" y="110789"/>
                  </a:lnTo>
                  <a:cubicBezTo>
                    <a:pt x="571401" y="158430"/>
                    <a:pt x="530953" y="207607"/>
                    <a:pt x="493035" y="257995"/>
                  </a:cubicBezTo>
                  <a:cubicBezTo>
                    <a:pt x="453780" y="310190"/>
                    <a:pt x="417128" y="363614"/>
                    <a:pt x="384235" y="416677"/>
                  </a:cubicBezTo>
                  <a:cubicBezTo>
                    <a:pt x="347366" y="477475"/>
                    <a:pt x="317075" y="532851"/>
                    <a:pt x="291628" y="586059"/>
                  </a:cubicBezTo>
                  <a:lnTo>
                    <a:pt x="291556" y="586275"/>
                  </a:lnTo>
                  <a:lnTo>
                    <a:pt x="291484" y="586492"/>
                  </a:lnTo>
                  <a:cubicBezTo>
                    <a:pt x="283965" y="601601"/>
                    <a:pt x="277025" y="616927"/>
                    <a:pt x="271169" y="630012"/>
                  </a:cubicBezTo>
                  <a:lnTo>
                    <a:pt x="261193" y="652062"/>
                  </a:lnTo>
                  <a:lnTo>
                    <a:pt x="251795" y="674183"/>
                  </a:lnTo>
                  <a:lnTo>
                    <a:pt x="250349" y="677653"/>
                  </a:lnTo>
                  <a:cubicBezTo>
                    <a:pt x="244493" y="691750"/>
                    <a:pt x="238927" y="705124"/>
                    <a:pt x="233866" y="718788"/>
                  </a:cubicBezTo>
                  <a:cubicBezTo>
                    <a:pt x="231770" y="724354"/>
                    <a:pt x="229673" y="729921"/>
                    <a:pt x="227505" y="735487"/>
                  </a:cubicBezTo>
                  <a:cubicBezTo>
                    <a:pt x="223673" y="745319"/>
                    <a:pt x="220131" y="754645"/>
                    <a:pt x="216950" y="764043"/>
                  </a:cubicBezTo>
                  <a:lnTo>
                    <a:pt x="216878" y="764332"/>
                  </a:lnTo>
                  <a:lnTo>
                    <a:pt x="216733" y="764621"/>
                  </a:lnTo>
                  <a:cubicBezTo>
                    <a:pt x="194395" y="826431"/>
                    <a:pt x="175888" y="888892"/>
                    <a:pt x="161718" y="950268"/>
                  </a:cubicBezTo>
                  <a:cubicBezTo>
                    <a:pt x="132151" y="1076636"/>
                    <a:pt x="117114" y="1206112"/>
                    <a:pt x="117186" y="1335010"/>
                  </a:cubicBezTo>
                  <a:cubicBezTo>
                    <a:pt x="117620" y="1400217"/>
                    <a:pt x="123837" y="1464196"/>
                    <a:pt x="135693" y="1524705"/>
                  </a:cubicBezTo>
                  <a:cubicBezTo>
                    <a:pt x="148923" y="1588756"/>
                    <a:pt x="167863" y="1649771"/>
                    <a:pt x="192154" y="1706015"/>
                  </a:cubicBezTo>
                  <a:lnTo>
                    <a:pt x="192298" y="1706304"/>
                  </a:lnTo>
                  <a:lnTo>
                    <a:pt x="192443" y="1706593"/>
                  </a:lnTo>
                  <a:cubicBezTo>
                    <a:pt x="196564" y="1716714"/>
                    <a:pt x="201190" y="1726691"/>
                    <a:pt x="206106" y="1737245"/>
                  </a:cubicBezTo>
                  <a:cubicBezTo>
                    <a:pt x="207986" y="1741366"/>
                    <a:pt x="209938" y="1745487"/>
                    <a:pt x="211817" y="1749680"/>
                  </a:cubicBezTo>
                  <a:cubicBezTo>
                    <a:pt x="213552" y="1753222"/>
                    <a:pt x="215287" y="1756692"/>
                    <a:pt x="217022" y="1760162"/>
                  </a:cubicBezTo>
                  <a:cubicBezTo>
                    <a:pt x="222517" y="1771151"/>
                    <a:pt x="227722" y="1781561"/>
                    <a:pt x="233360" y="1791826"/>
                  </a:cubicBezTo>
                  <a:lnTo>
                    <a:pt x="233505" y="1792115"/>
                  </a:lnTo>
                  <a:lnTo>
                    <a:pt x="233650" y="1792405"/>
                  </a:lnTo>
                  <a:cubicBezTo>
                    <a:pt x="246590" y="1817056"/>
                    <a:pt x="261482" y="1842576"/>
                    <a:pt x="282086" y="1875180"/>
                  </a:cubicBezTo>
                  <a:cubicBezTo>
                    <a:pt x="298135" y="1900843"/>
                    <a:pt x="315268" y="1925929"/>
                    <a:pt x="335799" y="1955497"/>
                  </a:cubicBezTo>
                  <a:cubicBezTo>
                    <a:pt x="355101" y="1982679"/>
                    <a:pt x="375054" y="2009282"/>
                    <a:pt x="393850" y="2034295"/>
                  </a:cubicBezTo>
                  <a:cubicBezTo>
                    <a:pt x="417779" y="2066032"/>
                    <a:pt x="442864" y="2098058"/>
                    <a:pt x="467082" y="2128999"/>
                  </a:cubicBezTo>
                  <a:cubicBezTo>
                    <a:pt x="482987" y="2149313"/>
                    <a:pt x="499469" y="2170278"/>
                    <a:pt x="515518" y="2191098"/>
                  </a:cubicBezTo>
                  <a:cubicBezTo>
                    <a:pt x="532362" y="2212858"/>
                    <a:pt x="554556" y="2241558"/>
                    <a:pt x="576750" y="2271126"/>
                  </a:cubicBezTo>
                  <a:cubicBezTo>
                    <a:pt x="587305" y="2285078"/>
                    <a:pt x="597860" y="2299609"/>
                    <a:pt x="608053" y="2313634"/>
                  </a:cubicBezTo>
                  <a:cubicBezTo>
                    <a:pt x="617740" y="2326936"/>
                    <a:pt x="626921" y="2339587"/>
                    <a:pt x="636102" y="2351805"/>
                  </a:cubicBezTo>
                  <a:lnTo>
                    <a:pt x="636247" y="2351949"/>
                  </a:lnTo>
                  <a:lnTo>
                    <a:pt x="636391" y="2352094"/>
                  </a:lnTo>
                  <a:cubicBezTo>
                    <a:pt x="652224" y="2373854"/>
                    <a:pt x="669140" y="2395686"/>
                    <a:pt x="685478" y="2416795"/>
                  </a:cubicBezTo>
                  <a:lnTo>
                    <a:pt x="694948" y="2429013"/>
                  </a:lnTo>
                  <a:lnTo>
                    <a:pt x="699720" y="2434941"/>
                  </a:lnTo>
                  <a:cubicBezTo>
                    <a:pt x="718082" y="2457641"/>
                    <a:pt x="736950" y="2481136"/>
                    <a:pt x="756253" y="2503474"/>
                  </a:cubicBezTo>
                  <a:cubicBezTo>
                    <a:pt x="798688" y="2553211"/>
                    <a:pt x="842353" y="2600346"/>
                    <a:pt x="885945" y="2643577"/>
                  </a:cubicBezTo>
                  <a:cubicBezTo>
                    <a:pt x="978769" y="2735172"/>
                    <a:pt x="1076436" y="2813609"/>
                    <a:pt x="1176055" y="2876576"/>
                  </a:cubicBezTo>
                  <a:cubicBezTo>
                    <a:pt x="1232444" y="2911927"/>
                    <a:pt x="1284639" y="2940483"/>
                    <a:pt x="1335822" y="2963833"/>
                  </a:cubicBezTo>
                  <a:lnTo>
                    <a:pt x="1335967" y="2963906"/>
                  </a:lnTo>
                  <a:lnTo>
                    <a:pt x="1336111" y="2963978"/>
                  </a:lnTo>
                  <a:cubicBezTo>
                    <a:pt x="1388162" y="2988485"/>
                    <a:pt x="1444912" y="3010679"/>
                    <a:pt x="1504770" y="3029909"/>
                  </a:cubicBezTo>
                  <a:cubicBezTo>
                    <a:pt x="1559857" y="3047620"/>
                    <a:pt x="1619137" y="3063019"/>
                    <a:pt x="1680874" y="3075526"/>
                  </a:cubicBezTo>
                  <a:cubicBezTo>
                    <a:pt x="1709286" y="3081164"/>
                    <a:pt x="1739432" y="3086225"/>
                    <a:pt x="1770228" y="3090562"/>
                  </a:cubicBezTo>
                  <a:cubicBezTo>
                    <a:pt x="1799145" y="3094610"/>
                    <a:pt x="1829363" y="3098008"/>
                    <a:pt x="1859943" y="3100756"/>
                  </a:cubicBezTo>
                  <a:cubicBezTo>
                    <a:pt x="1918428" y="3106105"/>
                    <a:pt x="1979154" y="3108708"/>
                    <a:pt x="2045663" y="3108852"/>
                  </a:cubicBezTo>
                  <a:lnTo>
                    <a:pt x="2054989" y="3108852"/>
                  </a:lnTo>
                  <a:cubicBezTo>
                    <a:pt x="2059109" y="3108925"/>
                    <a:pt x="2063158" y="3108925"/>
                    <a:pt x="2067278" y="3108925"/>
                  </a:cubicBezTo>
                  <a:cubicBezTo>
                    <a:pt x="2077182" y="3108925"/>
                    <a:pt x="2084556" y="3108852"/>
                    <a:pt x="2091207" y="3108563"/>
                  </a:cubicBezTo>
                  <a:lnTo>
                    <a:pt x="2091424" y="3108563"/>
                  </a:lnTo>
                  <a:lnTo>
                    <a:pt x="2091641" y="3108563"/>
                  </a:lnTo>
                  <a:lnTo>
                    <a:pt x="2114124" y="3107985"/>
                  </a:lnTo>
                  <a:lnTo>
                    <a:pt x="2136752" y="3106828"/>
                  </a:lnTo>
                  <a:cubicBezTo>
                    <a:pt x="2162488" y="3105671"/>
                    <a:pt x="2189887" y="3103286"/>
                    <a:pt x="2225382" y="3099093"/>
                  </a:cubicBezTo>
                  <a:cubicBezTo>
                    <a:pt x="2340689" y="3084996"/>
                    <a:pt x="2455996" y="3053838"/>
                    <a:pt x="2568049" y="3006486"/>
                  </a:cubicBezTo>
                  <a:cubicBezTo>
                    <a:pt x="2619449" y="2985015"/>
                    <a:pt x="2672656" y="2958628"/>
                    <a:pt x="2730779" y="2925807"/>
                  </a:cubicBezTo>
                  <a:cubicBezTo>
                    <a:pt x="2780806" y="2897758"/>
                    <a:pt x="2832423" y="2865515"/>
                    <a:pt x="2888666" y="2827200"/>
                  </a:cubicBezTo>
                  <a:cubicBezTo>
                    <a:pt x="2934934" y="2795681"/>
                    <a:pt x="2984020" y="2760041"/>
                    <a:pt x="3043011" y="2715075"/>
                  </a:cubicBezTo>
                  <a:cubicBezTo>
                    <a:pt x="3068892" y="2695411"/>
                    <a:pt x="3094989" y="2674808"/>
                    <a:pt x="3119208" y="2655650"/>
                  </a:cubicBezTo>
                  <a:lnTo>
                    <a:pt x="3196922" y="2593479"/>
                  </a:lnTo>
                  <a:cubicBezTo>
                    <a:pt x="3240659" y="2558778"/>
                    <a:pt x="3285047" y="2524294"/>
                    <a:pt x="3327916" y="2490895"/>
                  </a:cubicBezTo>
                  <a:cubicBezTo>
                    <a:pt x="3387630" y="2444411"/>
                    <a:pt x="3449440" y="2396337"/>
                    <a:pt x="3507925" y="2348624"/>
                  </a:cubicBezTo>
                  <a:cubicBezTo>
                    <a:pt x="3627713" y="2251679"/>
                    <a:pt x="3714175" y="2172953"/>
                    <a:pt x="3788131" y="2093575"/>
                  </a:cubicBezTo>
                  <a:cubicBezTo>
                    <a:pt x="3833169" y="2044922"/>
                    <a:pt x="3871122" y="1998872"/>
                    <a:pt x="3904016" y="1952894"/>
                  </a:cubicBezTo>
                  <a:cubicBezTo>
                    <a:pt x="3941101" y="1900627"/>
                    <a:pt x="3971031" y="1850600"/>
                    <a:pt x="3995683" y="1799706"/>
                  </a:cubicBezTo>
                  <a:cubicBezTo>
                    <a:pt x="4047227" y="1694593"/>
                    <a:pt x="4079470" y="1579142"/>
                    <a:pt x="4091470" y="1456678"/>
                  </a:cubicBezTo>
                  <a:cubicBezTo>
                    <a:pt x="4094289" y="1427616"/>
                    <a:pt x="4096097" y="1396747"/>
                    <a:pt x="4096892" y="1365228"/>
                  </a:cubicBezTo>
                  <a:lnTo>
                    <a:pt x="4096964" y="1361686"/>
                  </a:lnTo>
                  <a:cubicBezTo>
                    <a:pt x="4097181" y="1347516"/>
                    <a:pt x="4097398" y="1332985"/>
                    <a:pt x="4097181" y="1318021"/>
                  </a:cubicBezTo>
                  <a:cubicBezTo>
                    <a:pt x="4097181" y="1313394"/>
                    <a:pt x="4097109" y="1308840"/>
                    <a:pt x="4097109" y="1304213"/>
                  </a:cubicBezTo>
                  <a:cubicBezTo>
                    <a:pt x="4097109" y="1292863"/>
                    <a:pt x="4097037" y="1281224"/>
                    <a:pt x="4096675" y="1269585"/>
                  </a:cubicBezTo>
                  <a:cubicBezTo>
                    <a:pt x="4095446" y="1203654"/>
                    <a:pt x="4092193" y="1138735"/>
                    <a:pt x="4087133" y="1076708"/>
                  </a:cubicBezTo>
                  <a:cubicBezTo>
                    <a:pt x="4075783" y="942099"/>
                    <a:pt x="4056264" y="813635"/>
                    <a:pt x="4029010" y="694786"/>
                  </a:cubicBezTo>
                  <a:cubicBezTo>
                    <a:pt x="3999153" y="564877"/>
                    <a:pt x="3959825" y="441112"/>
                    <a:pt x="3912184" y="326890"/>
                  </a:cubicBezTo>
                  <a:cubicBezTo>
                    <a:pt x="3899823" y="297105"/>
                    <a:pt x="3886665" y="267393"/>
                    <a:pt x="3873219" y="238693"/>
                  </a:cubicBezTo>
                  <a:cubicBezTo>
                    <a:pt x="3860062" y="210932"/>
                    <a:pt x="3845459" y="181943"/>
                    <a:pt x="3829844" y="152375"/>
                  </a:cubicBezTo>
                  <a:lnTo>
                    <a:pt x="3738618" y="0"/>
                  </a:lnTo>
                  <a:lnTo>
                    <a:pt x="3952061" y="0"/>
                  </a:lnTo>
                  <a:lnTo>
                    <a:pt x="4048022" y="144134"/>
                  </a:lnTo>
                  <a:cubicBezTo>
                    <a:pt x="4237429" y="471981"/>
                    <a:pt x="4337554" y="846601"/>
                    <a:pt x="4337554" y="1227366"/>
                  </a:cubicBezTo>
                  <a:cubicBezTo>
                    <a:pt x="4337554" y="1520151"/>
                    <a:pt x="4280226" y="1804188"/>
                    <a:pt x="4167088" y="2071743"/>
                  </a:cubicBezTo>
                  <a:cubicBezTo>
                    <a:pt x="4057854" y="2330044"/>
                    <a:pt x="3901485" y="2561959"/>
                    <a:pt x="3702319" y="2761125"/>
                  </a:cubicBezTo>
                  <a:cubicBezTo>
                    <a:pt x="3503153" y="2960291"/>
                    <a:pt x="3271166" y="3116660"/>
                    <a:pt x="3012937" y="3225894"/>
                  </a:cubicBezTo>
                  <a:cubicBezTo>
                    <a:pt x="2745600" y="3339032"/>
                    <a:pt x="2461562" y="3396360"/>
                    <a:pt x="2168777" y="3396360"/>
                  </a:cubicBezTo>
                  <a:cubicBezTo>
                    <a:pt x="2163138" y="3396360"/>
                    <a:pt x="2157572" y="3396215"/>
                    <a:pt x="2151933" y="3396143"/>
                  </a:cubicBezTo>
                  <a:cubicBezTo>
                    <a:pt x="2149186" y="3396071"/>
                    <a:pt x="2146439" y="3395998"/>
                    <a:pt x="2143692" y="3395998"/>
                  </a:cubicBezTo>
                  <a:lnTo>
                    <a:pt x="2125691" y="3396649"/>
                  </a:lnTo>
                  <a:lnTo>
                    <a:pt x="2125257" y="3396649"/>
                  </a:lnTo>
                  <a:lnTo>
                    <a:pt x="2124823" y="3396649"/>
                  </a:lnTo>
                  <a:lnTo>
                    <a:pt x="2098364" y="3396794"/>
                  </a:lnTo>
                  <a:cubicBezTo>
                    <a:pt x="2094677" y="3396866"/>
                    <a:pt x="2090990" y="3396866"/>
                    <a:pt x="2087376" y="3396866"/>
                  </a:cubicBezTo>
                  <a:cubicBezTo>
                    <a:pt x="2076098" y="3396866"/>
                    <a:pt x="2065037" y="3396649"/>
                    <a:pt x="2054338" y="3396360"/>
                  </a:cubicBezTo>
                  <a:lnTo>
                    <a:pt x="2044940" y="3396143"/>
                  </a:lnTo>
                  <a:cubicBezTo>
                    <a:pt x="2014288" y="3395782"/>
                    <a:pt x="1983419" y="3394047"/>
                    <a:pt x="1953490" y="3392456"/>
                  </a:cubicBezTo>
                  <a:lnTo>
                    <a:pt x="1939537" y="3391733"/>
                  </a:lnTo>
                  <a:lnTo>
                    <a:pt x="1939104" y="3391733"/>
                  </a:lnTo>
                  <a:lnTo>
                    <a:pt x="1938670" y="3391661"/>
                  </a:lnTo>
                  <a:lnTo>
                    <a:pt x="1925802" y="3390576"/>
                  </a:lnTo>
                  <a:cubicBezTo>
                    <a:pt x="1895511" y="3388046"/>
                    <a:pt x="1864208" y="3385444"/>
                    <a:pt x="1833340" y="3381540"/>
                  </a:cubicBezTo>
                  <a:cubicBezTo>
                    <a:pt x="1757577" y="3372503"/>
                    <a:pt x="1688610" y="3360719"/>
                    <a:pt x="1622607" y="3345466"/>
                  </a:cubicBezTo>
                  <a:cubicBezTo>
                    <a:pt x="1552121" y="3329200"/>
                    <a:pt x="1482576" y="3308163"/>
                    <a:pt x="1415922" y="3283005"/>
                  </a:cubicBezTo>
                  <a:cubicBezTo>
                    <a:pt x="1349919" y="3258064"/>
                    <a:pt x="1283699" y="3227557"/>
                    <a:pt x="1219070" y="3192205"/>
                  </a:cubicBezTo>
                  <a:cubicBezTo>
                    <a:pt x="1168103" y="3163722"/>
                    <a:pt x="1118366" y="3132130"/>
                    <a:pt x="1071376" y="3098297"/>
                  </a:cubicBezTo>
                  <a:cubicBezTo>
                    <a:pt x="751409" y="2910192"/>
                    <a:pt x="483131" y="2641481"/>
                    <a:pt x="295677" y="2321152"/>
                  </a:cubicBezTo>
                  <a:cubicBezTo>
                    <a:pt x="102222" y="1990631"/>
                    <a:pt x="0" y="1612468"/>
                    <a:pt x="0" y="1227366"/>
                  </a:cubicBezTo>
                  <a:cubicBezTo>
                    <a:pt x="0" y="934653"/>
                    <a:pt x="57328" y="650616"/>
                    <a:pt x="170466" y="383205"/>
                  </a:cubicBezTo>
                  <a:cubicBezTo>
                    <a:pt x="225083" y="254055"/>
                    <a:pt x="291484" y="131501"/>
                    <a:pt x="369126" y="163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Placeholder 7" descr="Business man sitting at a desk">
            <a:extLst>
              <a:ext uri="{FF2B5EF4-FFF2-40B4-BE49-F238E27FC236}">
                <a16:creationId xmlns:a16="http://schemas.microsoft.com/office/drawing/2014/main" id="{7295B275-5A57-189E-55BC-3FBA83514C7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5">
            <a:alphaModFix/>
          </a:blip>
          <a:srcRect l="6652" r="3" b="3"/>
          <a:stretch/>
        </p:blipFill>
        <p:spPr>
          <a:xfrm>
            <a:off x="8236424" y="2"/>
            <a:ext cx="3620296" cy="3674690"/>
          </a:xfrm>
          <a:custGeom>
            <a:avLst/>
            <a:gdLst/>
            <a:ahLst/>
            <a:cxnLst/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solidFill>
            <a:srgbClr val="62A39F"/>
          </a:solidFill>
          <a:effectLst>
            <a:softEdge rad="0"/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F5AD99D-D9DE-4538-B93F-D082821D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19432" y="1"/>
            <a:ext cx="4072265" cy="4166243"/>
            <a:chOff x="8119432" y="8192"/>
            <a:chExt cx="4072265" cy="416624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10CA934-5316-43E1-B594-D7F7A4912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3782" y="8192"/>
              <a:ext cx="3837915" cy="4003221"/>
            </a:xfrm>
            <a:custGeom>
              <a:avLst/>
              <a:gdLst>
                <a:gd name="connsiteX0" fmla="*/ 3255052 w 3837915"/>
                <a:gd name="connsiteY0" fmla="*/ 0 h 4003221"/>
                <a:gd name="connsiteX1" fmla="*/ 3542345 w 3837915"/>
                <a:gd name="connsiteY1" fmla="*/ 0 h 4003221"/>
                <a:gd name="connsiteX2" fmla="*/ 3648079 w 3837915"/>
                <a:gd name="connsiteY2" fmla="*/ 100626 h 4003221"/>
                <a:gd name="connsiteX3" fmla="*/ 3791576 w 3837915"/>
                <a:gd name="connsiteY3" fmla="*/ 262236 h 4003221"/>
                <a:gd name="connsiteX4" fmla="*/ 3837915 w 3837915"/>
                <a:gd name="connsiteY4" fmla="*/ 323783 h 4003221"/>
                <a:gd name="connsiteX5" fmla="*/ 3837915 w 3837915"/>
                <a:gd name="connsiteY5" fmla="*/ 700420 h 4003221"/>
                <a:gd name="connsiteX6" fmla="*/ 3748015 w 3837915"/>
                <a:gd name="connsiteY6" fmla="*/ 551697 h 4003221"/>
                <a:gd name="connsiteX7" fmla="*/ 3503979 w 3837915"/>
                <a:gd name="connsiteY7" fmla="*/ 235217 h 4003221"/>
                <a:gd name="connsiteX8" fmla="*/ 3363675 w 3837915"/>
                <a:gd name="connsiteY8" fmla="*/ 92848 h 4003221"/>
                <a:gd name="connsiteX9" fmla="*/ 797496 w 3837915"/>
                <a:gd name="connsiteY9" fmla="*/ 0 h 4003221"/>
                <a:gd name="connsiteX10" fmla="*/ 1236649 w 3837915"/>
                <a:gd name="connsiteY10" fmla="*/ 0 h 4003221"/>
                <a:gd name="connsiteX11" fmla="*/ 1163463 w 3837915"/>
                <a:gd name="connsiteY11" fmla="*/ 57508 h 4003221"/>
                <a:gd name="connsiteX12" fmla="*/ 1122281 w 3837915"/>
                <a:gd name="connsiteY12" fmla="*/ 89181 h 4003221"/>
                <a:gd name="connsiteX13" fmla="*/ 1082871 w 3837915"/>
                <a:gd name="connsiteY13" fmla="*/ 120210 h 4003221"/>
                <a:gd name="connsiteX14" fmla="*/ 791605 w 3837915"/>
                <a:gd name="connsiteY14" fmla="*/ 386813 h 4003221"/>
                <a:gd name="connsiteX15" fmla="*/ 660561 w 3837915"/>
                <a:gd name="connsiteY15" fmla="*/ 528577 h 4003221"/>
                <a:gd name="connsiteX16" fmla="*/ 539751 w 3837915"/>
                <a:gd name="connsiteY16" fmla="*/ 677030 h 4003221"/>
                <a:gd name="connsiteX17" fmla="*/ 348663 w 3837915"/>
                <a:gd name="connsiteY17" fmla="*/ 1008672 h 4003221"/>
                <a:gd name="connsiteX18" fmla="*/ 294667 w 3837915"/>
                <a:gd name="connsiteY18" fmla="*/ 1194198 h 4003221"/>
                <a:gd name="connsiteX19" fmla="*/ 285157 w 3837915"/>
                <a:gd name="connsiteY19" fmla="*/ 1241748 h 4003221"/>
                <a:gd name="connsiteX20" fmla="*/ 277177 w 3837915"/>
                <a:gd name="connsiteY20" fmla="*/ 1289702 h 4003221"/>
                <a:gd name="connsiteX21" fmla="*/ 265733 w 3837915"/>
                <a:gd name="connsiteY21" fmla="*/ 1386494 h 4003221"/>
                <a:gd name="connsiteX22" fmla="*/ 262025 w 3837915"/>
                <a:gd name="connsiteY22" fmla="*/ 1435173 h 4003221"/>
                <a:gd name="connsiteX23" fmla="*/ 259447 w 3837915"/>
                <a:gd name="connsiteY23" fmla="*/ 1484012 h 4003221"/>
                <a:gd name="connsiteX24" fmla="*/ 258319 w 3837915"/>
                <a:gd name="connsiteY24" fmla="*/ 1533013 h 4003221"/>
                <a:gd name="connsiteX25" fmla="*/ 258561 w 3837915"/>
                <a:gd name="connsiteY25" fmla="*/ 1582094 h 4003221"/>
                <a:gd name="connsiteX26" fmla="*/ 258803 w 3837915"/>
                <a:gd name="connsiteY26" fmla="*/ 1606676 h 4003221"/>
                <a:gd name="connsiteX27" fmla="*/ 259849 w 3837915"/>
                <a:gd name="connsiteY27" fmla="*/ 1630370 h 4003221"/>
                <a:gd name="connsiteX28" fmla="*/ 261059 w 3837915"/>
                <a:gd name="connsiteY28" fmla="*/ 1653984 h 4003221"/>
                <a:gd name="connsiteX29" fmla="*/ 262993 w 3837915"/>
                <a:gd name="connsiteY29" fmla="*/ 1677517 h 4003221"/>
                <a:gd name="connsiteX30" fmla="*/ 274517 w 3837915"/>
                <a:gd name="connsiteY30" fmla="*/ 1770844 h 4003221"/>
                <a:gd name="connsiteX31" fmla="*/ 391217 w 3837915"/>
                <a:gd name="connsiteY31" fmla="*/ 2126342 h 4003221"/>
                <a:gd name="connsiteX32" fmla="*/ 595845 w 3837915"/>
                <a:gd name="connsiteY32" fmla="*/ 2454761 h 4003221"/>
                <a:gd name="connsiteX33" fmla="*/ 655967 w 3837915"/>
                <a:gd name="connsiteY33" fmla="*/ 2534387 h 4003221"/>
                <a:gd name="connsiteX34" fmla="*/ 718105 w 3837915"/>
                <a:gd name="connsiteY34" fmla="*/ 2614013 h 4003221"/>
                <a:gd name="connsiteX35" fmla="*/ 847053 w 3837915"/>
                <a:gd name="connsiteY35" fmla="*/ 2775281 h 4003221"/>
                <a:gd name="connsiteX36" fmla="*/ 1096651 w 3837915"/>
                <a:gd name="connsiteY36" fmla="*/ 3106762 h 4003221"/>
                <a:gd name="connsiteX37" fmla="*/ 1344879 w 3837915"/>
                <a:gd name="connsiteY37" fmla="*/ 3415595 h 4003221"/>
                <a:gd name="connsiteX38" fmla="*/ 1629375 w 3837915"/>
                <a:gd name="connsiteY38" fmla="*/ 3662534 h 4003221"/>
                <a:gd name="connsiteX39" fmla="*/ 1794753 w 3837915"/>
                <a:gd name="connsiteY39" fmla="*/ 3746674 h 4003221"/>
                <a:gd name="connsiteX40" fmla="*/ 1975443 w 3837915"/>
                <a:gd name="connsiteY40" fmla="*/ 3797931 h 4003221"/>
                <a:gd name="connsiteX41" fmla="*/ 2070221 w 3837915"/>
                <a:gd name="connsiteY41" fmla="*/ 3812115 h 4003221"/>
                <a:gd name="connsiteX42" fmla="*/ 2094237 w 3837915"/>
                <a:gd name="connsiteY42" fmla="*/ 3814452 h 4003221"/>
                <a:gd name="connsiteX43" fmla="*/ 2118737 w 3837915"/>
                <a:gd name="connsiteY43" fmla="*/ 3816226 h 4003221"/>
                <a:gd name="connsiteX44" fmla="*/ 2169351 w 3837915"/>
                <a:gd name="connsiteY44" fmla="*/ 3818805 h 4003221"/>
                <a:gd name="connsiteX45" fmla="*/ 2371721 w 3837915"/>
                <a:gd name="connsiteY45" fmla="*/ 3814372 h 4003221"/>
                <a:gd name="connsiteX46" fmla="*/ 2571593 w 3837915"/>
                <a:gd name="connsiteY46" fmla="*/ 3785923 h 4003221"/>
                <a:gd name="connsiteX47" fmla="*/ 2766629 w 3837915"/>
                <a:gd name="connsiteY47" fmla="*/ 3737647 h 4003221"/>
                <a:gd name="connsiteX48" fmla="*/ 3145015 w 3837915"/>
                <a:gd name="connsiteY48" fmla="*/ 3612969 h 4003221"/>
                <a:gd name="connsiteX49" fmla="*/ 3324657 w 3837915"/>
                <a:gd name="connsiteY49" fmla="*/ 3528023 h 4003221"/>
                <a:gd name="connsiteX50" fmla="*/ 3367695 w 3837915"/>
                <a:gd name="connsiteY50" fmla="*/ 3503281 h 4003221"/>
                <a:gd name="connsiteX51" fmla="*/ 3409925 w 3837915"/>
                <a:gd name="connsiteY51" fmla="*/ 3477250 h 4003221"/>
                <a:gd name="connsiteX52" fmla="*/ 3451189 w 3837915"/>
                <a:gd name="connsiteY52" fmla="*/ 3449687 h 4003221"/>
                <a:gd name="connsiteX53" fmla="*/ 3491567 w 3837915"/>
                <a:gd name="connsiteY53" fmla="*/ 3420915 h 4003221"/>
                <a:gd name="connsiteX54" fmla="*/ 3775819 w 3837915"/>
                <a:gd name="connsiteY54" fmla="*/ 3148509 h 4003221"/>
                <a:gd name="connsiteX55" fmla="*/ 3837915 w 3837915"/>
                <a:gd name="connsiteY55" fmla="*/ 3064394 h 4003221"/>
                <a:gd name="connsiteX56" fmla="*/ 3837915 w 3837915"/>
                <a:gd name="connsiteY56" fmla="*/ 3357901 h 4003221"/>
                <a:gd name="connsiteX57" fmla="*/ 3766814 w 3837915"/>
                <a:gd name="connsiteY57" fmla="*/ 3428500 h 4003221"/>
                <a:gd name="connsiteX58" fmla="*/ 3595693 w 3837915"/>
                <a:gd name="connsiteY58" fmla="*/ 3564129 h 4003221"/>
                <a:gd name="connsiteX59" fmla="*/ 3551045 w 3837915"/>
                <a:gd name="connsiteY59" fmla="*/ 3595399 h 4003221"/>
                <a:gd name="connsiteX60" fmla="*/ 3505589 w 3837915"/>
                <a:gd name="connsiteY60" fmla="*/ 3625381 h 4003221"/>
                <a:gd name="connsiteX61" fmla="*/ 3459651 w 3837915"/>
                <a:gd name="connsiteY61" fmla="*/ 3654475 h 4003221"/>
                <a:gd name="connsiteX62" fmla="*/ 3413069 w 3837915"/>
                <a:gd name="connsiteY62" fmla="*/ 3682521 h 4003221"/>
                <a:gd name="connsiteX63" fmla="*/ 3221417 w 3837915"/>
                <a:gd name="connsiteY63" fmla="*/ 3784956 h 4003221"/>
                <a:gd name="connsiteX64" fmla="*/ 2812003 w 3837915"/>
                <a:gd name="connsiteY64" fmla="*/ 3925188 h 4003221"/>
                <a:gd name="connsiteX65" fmla="*/ 2598995 w 3837915"/>
                <a:gd name="connsiteY65" fmla="*/ 3958070 h 4003221"/>
                <a:gd name="connsiteX66" fmla="*/ 2385825 w 3837915"/>
                <a:gd name="connsiteY66" fmla="*/ 3979428 h 4003221"/>
                <a:gd name="connsiteX67" fmla="*/ 2172655 w 3837915"/>
                <a:gd name="connsiteY67" fmla="*/ 3996433 h 4003221"/>
                <a:gd name="connsiteX68" fmla="*/ 2119221 w 3837915"/>
                <a:gd name="connsiteY68" fmla="*/ 3999898 h 4003221"/>
                <a:gd name="connsiteX69" fmla="*/ 2091739 w 3837915"/>
                <a:gd name="connsiteY69" fmla="*/ 4001429 h 4003221"/>
                <a:gd name="connsiteX70" fmla="*/ 2063773 w 3837915"/>
                <a:gd name="connsiteY70" fmla="*/ 4002558 h 4003221"/>
                <a:gd name="connsiteX71" fmla="*/ 1951103 w 3837915"/>
                <a:gd name="connsiteY71" fmla="*/ 4001027 h 4003221"/>
                <a:gd name="connsiteX72" fmla="*/ 1508565 w 3837915"/>
                <a:gd name="connsiteY72" fmla="*/ 3886262 h 4003221"/>
                <a:gd name="connsiteX73" fmla="*/ 1132757 w 3837915"/>
                <a:gd name="connsiteY73" fmla="*/ 3631183 h 4003221"/>
                <a:gd name="connsiteX74" fmla="*/ 976083 w 3837915"/>
                <a:gd name="connsiteY74" fmla="*/ 3475718 h 4003221"/>
                <a:gd name="connsiteX75" fmla="*/ 833675 w 3837915"/>
                <a:gd name="connsiteY75" fmla="*/ 3313645 h 4003221"/>
                <a:gd name="connsiteX76" fmla="*/ 577065 w 3837915"/>
                <a:gd name="connsiteY76" fmla="*/ 2984421 h 4003221"/>
                <a:gd name="connsiteX77" fmla="*/ 514445 w 3837915"/>
                <a:gd name="connsiteY77" fmla="*/ 2901570 h 4003221"/>
                <a:gd name="connsiteX78" fmla="*/ 451421 w 3837915"/>
                <a:gd name="connsiteY78" fmla="*/ 2816464 h 4003221"/>
                <a:gd name="connsiteX79" fmla="*/ 389203 w 3837915"/>
                <a:gd name="connsiteY79" fmla="*/ 2729262 h 4003221"/>
                <a:gd name="connsiteX80" fmla="*/ 328757 w 3837915"/>
                <a:gd name="connsiteY80" fmla="*/ 2639320 h 4003221"/>
                <a:gd name="connsiteX81" fmla="*/ 215281 w 3837915"/>
                <a:gd name="connsiteY81" fmla="*/ 2450489 h 4003221"/>
                <a:gd name="connsiteX82" fmla="*/ 118811 w 3837915"/>
                <a:gd name="connsiteY82" fmla="*/ 2247394 h 4003221"/>
                <a:gd name="connsiteX83" fmla="*/ 7835 w 3837915"/>
                <a:gd name="connsiteY83" fmla="*/ 1805419 h 4003221"/>
                <a:gd name="connsiteX84" fmla="*/ 662 w 3837915"/>
                <a:gd name="connsiteY84" fmla="*/ 1691621 h 4003221"/>
                <a:gd name="connsiteX85" fmla="*/ 17 w 3837915"/>
                <a:gd name="connsiteY85" fmla="*/ 1663172 h 4003221"/>
                <a:gd name="connsiteX86" fmla="*/ 178 w 3837915"/>
                <a:gd name="connsiteY86" fmla="*/ 1634803 h 4003221"/>
                <a:gd name="connsiteX87" fmla="*/ 500 w 3837915"/>
                <a:gd name="connsiteY87" fmla="*/ 1606515 h 4003221"/>
                <a:gd name="connsiteX88" fmla="*/ 1548 w 3837915"/>
                <a:gd name="connsiteY88" fmla="*/ 1579032 h 4003221"/>
                <a:gd name="connsiteX89" fmla="*/ 19037 w 3837915"/>
                <a:gd name="connsiteY89" fmla="*/ 1359495 h 4003221"/>
                <a:gd name="connsiteX90" fmla="*/ 57561 w 3837915"/>
                <a:gd name="connsiteY90" fmla="*/ 1141329 h 4003221"/>
                <a:gd name="connsiteX91" fmla="*/ 117925 w 3837915"/>
                <a:gd name="connsiteY91" fmla="*/ 927031 h 4003221"/>
                <a:gd name="connsiteX92" fmla="*/ 299421 w 3837915"/>
                <a:gd name="connsiteY92" fmla="*/ 516810 h 4003221"/>
                <a:gd name="connsiteX93" fmla="*/ 581981 w 3837915"/>
                <a:gd name="connsiteY93" fmla="*/ 171064 h 4003221"/>
                <a:gd name="connsiteX94" fmla="*/ 752035 w 3837915"/>
                <a:gd name="connsiteY94" fmla="*/ 30912 h 4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837915" h="4003221">
                  <a:moveTo>
                    <a:pt x="3255052" y="0"/>
                  </a:moveTo>
                  <a:lnTo>
                    <a:pt x="3542345" y="0"/>
                  </a:lnTo>
                  <a:lnTo>
                    <a:pt x="3648079" y="100626"/>
                  </a:lnTo>
                  <a:cubicBezTo>
                    <a:pt x="3698128" y="152488"/>
                    <a:pt x="3745981" y="206445"/>
                    <a:pt x="3791576" y="262236"/>
                  </a:cubicBezTo>
                  <a:lnTo>
                    <a:pt x="3837915" y="323783"/>
                  </a:lnTo>
                  <a:lnTo>
                    <a:pt x="3837915" y="700420"/>
                  </a:lnTo>
                  <a:lnTo>
                    <a:pt x="3748015" y="551697"/>
                  </a:lnTo>
                  <a:cubicBezTo>
                    <a:pt x="3674817" y="440246"/>
                    <a:pt x="3593236" y="334266"/>
                    <a:pt x="3503979" y="235217"/>
                  </a:cubicBezTo>
                  <a:cubicBezTo>
                    <a:pt x="3459209" y="185853"/>
                    <a:pt x="3412404" y="138303"/>
                    <a:pt x="3363675" y="92848"/>
                  </a:cubicBezTo>
                  <a:close/>
                  <a:moveTo>
                    <a:pt x="797496" y="0"/>
                  </a:moveTo>
                  <a:lnTo>
                    <a:pt x="1236649" y="0"/>
                  </a:lnTo>
                  <a:lnTo>
                    <a:pt x="1163463" y="57508"/>
                  </a:lnTo>
                  <a:lnTo>
                    <a:pt x="1122281" y="89181"/>
                  </a:lnTo>
                  <a:cubicBezTo>
                    <a:pt x="1109143" y="99578"/>
                    <a:pt x="1095685" y="109491"/>
                    <a:pt x="1082871" y="120210"/>
                  </a:cubicBezTo>
                  <a:cubicBezTo>
                    <a:pt x="978583" y="203866"/>
                    <a:pt x="882595" y="294614"/>
                    <a:pt x="791605" y="386813"/>
                  </a:cubicBezTo>
                  <a:cubicBezTo>
                    <a:pt x="746311" y="433154"/>
                    <a:pt x="702549" y="480301"/>
                    <a:pt x="660561" y="528577"/>
                  </a:cubicBezTo>
                  <a:cubicBezTo>
                    <a:pt x="618571" y="576852"/>
                    <a:pt x="577953" y="626014"/>
                    <a:pt x="539751" y="677030"/>
                  </a:cubicBezTo>
                  <a:cubicBezTo>
                    <a:pt x="463187" y="778658"/>
                    <a:pt x="394763" y="888266"/>
                    <a:pt x="348663" y="1008672"/>
                  </a:cubicBezTo>
                  <a:cubicBezTo>
                    <a:pt x="325615" y="1068714"/>
                    <a:pt x="307965" y="1130932"/>
                    <a:pt x="294667" y="1194198"/>
                  </a:cubicBezTo>
                  <a:cubicBezTo>
                    <a:pt x="291523" y="1210075"/>
                    <a:pt x="287897" y="1225791"/>
                    <a:pt x="285157" y="1241748"/>
                  </a:cubicBezTo>
                  <a:lnTo>
                    <a:pt x="277177" y="1289702"/>
                  </a:lnTo>
                  <a:cubicBezTo>
                    <a:pt x="272907" y="1321858"/>
                    <a:pt x="268393" y="1354015"/>
                    <a:pt x="265733" y="1386494"/>
                  </a:cubicBezTo>
                  <a:cubicBezTo>
                    <a:pt x="264203" y="1402694"/>
                    <a:pt x="262751" y="1418893"/>
                    <a:pt x="262025" y="1435173"/>
                  </a:cubicBezTo>
                  <a:cubicBezTo>
                    <a:pt x="261221" y="1451453"/>
                    <a:pt x="259931" y="1467652"/>
                    <a:pt x="259447" y="1484012"/>
                  </a:cubicBezTo>
                  <a:lnTo>
                    <a:pt x="258319" y="1533013"/>
                  </a:lnTo>
                  <a:cubicBezTo>
                    <a:pt x="257915" y="1549293"/>
                    <a:pt x="258479" y="1565734"/>
                    <a:pt x="258561" y="1582094"/>
                  </a:cubicBezTo>
                  <a:lnTo>
                    <a:pt x="258803" y="1606676"/>
                  </a:lnTo>
                  <a:cubicBezTo>
                    <a:pt x="259043" y="1614654"/>
                    <a:pt x="259527" y="1622472"/>
                    <a:pt x="259849" y="1630370"/>
                  </a:cubicBezTo>
                  <a:cubicBezTo>
                    <a:pt x="260253" y="1638268"/>
                    <a:pt x="260495" y="1646166"/>
                    <a:pt x="261059" y="1653984"/>
                  </a:cubicBezTo>
                  <a:lnTo>
                    <a:pt x="262993" y="1677517"/>
                  </a:lnTo>
                  <a:cubicBezTo>
                    <a:pt x="265491" y="1708868"/>
                    <a:pt x="269683" y="1739977"/>
                    <a:pt x="274517" y="1770844"/>
                  </a:cubicBezTo>
                  <a:cubicBezTo>
                    <a:pt x="294989" y="1894394"/>
                    <a:pt x="335043" y="2013189"/>
                    <a:pt x="391217" y="2126342"/>
                  </a:cubicBezTo>
                  <a:cubicBezTo>
                    <a:pt x="446745" y="2239898"/>
                    <a:pt x="517829" y="2347974"/>
                    <a:pt x="595845" y="2454761"/>
                  </a:cubicBezTo>
                  <a:cubicBezTo>
                    <a:pt x="615267" y="2481437"/>
                    <a:pt x="635495" y="2507952"/>
                    <a:pt x="655967" y="2534387"/>
                  </a:cubicBezTo>
                  <a:cubicBezTo>
                    <a:pt x="676357" y="2560983"/>
                    <a:pt x="697069" y="2587498"/>
                    <a:pt x="718105" y="2614013"/>
                  </a:cubicBezTo>
                  <a:lnTo>
                    <a:pt x="847053" y="2775281"/>
                  </a:lnTo>
                  <a:cubicBezTo>
                    <a:pt x="934821" y="2885936"/>
                    <a:pt x="1016541" y="2997638"/>
                    <a:pt x="1096651" y="3106762"/>
                  </a:cubicBezTo>
                  <a:cubicBezTo>
                    <a:pt x="1176761" y="3215804"/>
                    <a:pt x="1257677" y="3320737"/>
                    <a:pt x="1344879" y="3415595"/>
                  </a:cubicBezTo>
                  <a:cubicBezTo>
                    <a:pt x="1431921" y="3510454"/>
                    <a:pt x="1524683" y="3596125"/>
                    <a:pt x="1629375" y="3662534"/>
                  </a:cubicBezTo>
                  <a:cubicBezTo>
                    <a:pt x="1681679" y="3695739"/>
                    <a:pt x="1736805" y="3724108"/>
                    <a:pt x="1794753" y="3746674"/>
                  </a:cubicBezTo>
                  <a:cubicBezTo>
                    <a:pt x="1852619" y="3769401"/>
                    <a:pt x="1913225" y="3785761"/>
                    <a:pt x="1975443" y="3797931"/>
                  </a:cubicBezTo>
                  <a:cubicBezTo>
                    <a:pt x="2006551" y="3803975"/>
                    <a:pt x="2038225" y="3808811"/>
                    <a:pt x="2070221" y="3812115"/>
                  </a:cubicBezTo>
                  <a:cubicBezTo>
                    <a:pt x="2078199" y="3813083"/>
                    <a:pt x="2086259" y="3813727"/>
                    <a:pt x="2094237" y="3814452"/>
                  </a:cubicBezTo>
                  <a:cubicBezTo>
                    <a:pt x="2102297" y="3815097"/>
                    <a:pt x="2110195" y="3815904"/>
                    <a:pt x="2118737" y="3816226"/>
                  </a:cubicBezTo>
                  <a:lnTo>
                    <a:pt x="2169351" y="3818805"/>
                  </a:lnTo>
                  <a:cubicBezTo>
                    <a:pt x="2236887" y="3821142"/>
                    <a:pt x="2304505" y="3819691"/>
                    <a:pt x="2371721" y="3814372"/>
                  </a:cubicBezTo>
                  <a:cubicBezTo>
                    <a:pt x="2439017" y="3809214"/>
                    <a:pt x="2505747" y="3799301"/>
                    <a:pt x="2571593" y="3785923"/>
                  </a:cubicBezTo>
                  <a:cubicBezTo>
                    <a:pt x="2637437" y="3772383"/>
                    <a:pt x="2702395" y="3755459"/>
                    <a:pt x="2766629" y="3737647"/>
                  </a:cubicBezTo>
                  <a:cubicBezTo>
                    <a:pt x="2895175" y="3702105"/>
                    <a:pt x="3022029" y="3662856"/>
                    <a:pt x="3145015" y="3612969"/>
                  </a:cubicBezTo>
                  <a:cubicBezTo>
                    <a:pt x="3206427" y="3587985"/>
                    <a:pt x="3266711" y="3560099"/>
                    <a:pt x="3324657" y="3528023"/>
                  </a:cubicBezTo>
                  <a:cubicBezTo>
                    <a:pt x="3339245" y="3520206"/>
                    <a:pt x="3353429" y="3511583"/>
                    <a:pt x="3367695" y="3503281"/>
                  </a:cubicBezTo>
                  <a:cubicBezTo>
                    <a:pt x="3381879" y="3494738"/>
                    <a:pt x="3395821" y="3485873"/>
                    <a:pt x="3409925" y="3477250"/>
                  </a:cubicBezTo>
                  <a:lnTo>
                    <a:pt x="3451189" y="3449687"/>
                  </a:lnTo>
                  <a:lnTo>
                    <a:pt x="3491567" y="3420915"/>
                  </a:lnTo>
                  <a:cubicBezTo>
                    <a:pt x="3597709" y="3342175"/>
                    <a:pt x="3692647" y="3249734"/>
                    <a:pt x="3775819" y="3148509"/>
                  </a:cubicBezTo>
                  <a:lnTo>
                    <a:pt x="3837915" y="3064394"/>
                  </a:lnTo>
                  <a:lnTo>
                    <a:pt x="3837915" y="3357901"/>
                  </a:lnTo>
                  <a:lnTo>
                    <a:pt x="3766814" y="3428500"/>
                  </a:lnTo>
                  <a:cubicBezTo>
                    <a:pt x="3712111" y="3476786"/>
                    <a:pt x="3654809" y="3521938"/>
                    <a:pt x="3595693" y="3564129"/>
                  </a:cubicBezTo>
                  <a:lnTo>
                    <a:pt x="3551045" y="3595399"/>
                  </a:lnTo>
                  <a:lnTo>
                    <a:pt x="3505589" y="3625381"/>
                  </a:lnTo>
                  <a:cubicBezTo>
                    <a:pt x="3490277" y="3635052"/>
                    <a:pt x="3475045" y="3644965"/>
                    <a:pt x="3459651" y="3654475"/>
                  </a:cubicBezTo>
                  <a:lnTo>
                    <a:pt x="3413069" y="3682521"/>
                  </a:lnTo>
                  <a:cubicBezTo>
                    <a:pt x="3350529" y="3719191"/>
                    <a:pt x="3286779" y="3753766"/>
                    <a:pt x="3221417" y="3784956"/>
                  </a:cubicBezTo>
                  <a:cubicBezTo>
                    <a:pt x="3090695" y="3847496"/>
                    <a:pt x="2953121" y="3895691"/>
                    <a:pt x="2812003" y="3925188"/>
                  </a:cubicBezTo>
                  <a:cubicBezTo>
                    <a:pt x="2741403" y="3939856"/>
                    <a:pt x="2670239" y="3950091"/>
                    <a:pt x="2598995" y="3958070"/>
                  </a:cubicBezTo>
                  <a:cubicBezTo>
                    <a:pt x="2527831" y="3966210"/>
                    <a:pt x="2456747" y="3972738"/>
                    <a:pt x="2385825" y="3979428"/>
                  </a:cubicBezTo>
                  <a:cubicBezTo>
                    <a:pt x="2314821" y="3985794"/>
                    <a:pt x="2243819" y="3991436"/>
                    <a:pt x="2172655" y="3996433"/>
                  </a:cubicBezTo>
                  <a:lnTo>
                    <a:pt x="2119221" y="3999898"/>
                  </a:lnTo>
                  <a:cubicBezTo>
                    <a:pt x="2110437" y="4000543"/>
                    <a:pt x="2101007" y="4000946"/>
                    <a:pt x="2091739" y="4001429"/>
                  </a:cubicBezTo>
                  <a:cubicBezTo>
                    <a:pt x="2082471" y="4001913"/>
                    <a:pt x="2073121" y="4002396"/>
                    <a:pt x="2063773" y="4002558"/>
                  </a:cubicBezTo>
                  <a:cubicBezTo>
                    <a:pt x="2026459" y="4003767"/>
                    <a:pt x="1988821" y="4003364"/>
                    <a:pt x="1951103" y="4001027"/>
                  </a:cubicBezTo>
                  <a:cubicBezTo>
                    <a:pt x="1800151" y="3992322"/>
                    <a:pt x="1648073" y="3951784"/>
                    <a:pt x="1508565" y="3886262"/>
                  </a:cubicBezTo>
                  <a:cubicBezTo>
                    <a:pt x="1368655" y="3820900"/>
                    <a:pt x="1243089" y="3730796"/>
                    <a:pt x="1132757" y="3631183"/>
                  </a:cubicBezTo>
                  <a:cubicBezTo>
                    <a:pt x="1077389" y="3581376"/>
                    <a:pt x="1025487" y="3529071"/>
                    <a:pt x="976083" y="3475718"/>
                  </a:cubicBezTo>
                  <a:cubicBezTo>
                    <a:pt x="926681" y="3422366"/>
                    <a:pt x="879129" y="3368287"/>
                    <a:pt x="833675" y="3313645"/>
                  </a:cubicBezTo>
                  <a:cubicBezTo>
                    <a:pt x="742363" y="3204602"/>
                    <a:pt x="659109" y="3093141"/>
                    <a:pt x="577065" y="2984421"/>
                  </a:cubicBezTo>
                  <a:lnTo>
                    <a:pt x="514445" y="2901570"/>
                  </a:lnTo>
                  <a:cubicBezTo>
                    <a:pt x="493409" y="2873524"/>
                    <a:pt x="472213" y="2845236"/>
                    <a:pt x="451421" y="2816464"/>
                  </a:cubicBezTo>
                  <a:cubicBezTo>
                    <a:pt x="430547" y="2787773"/>
                    <a:pt x="409753" y="2758759"/>
                    <a:pt x="389203" y="2729262"/>
                  </a:cubicBezTo>
                  <a:cubicBezTo>
                    <a:pt x="368813" y="2699684"/>
                    <a:pt x="348583" y="2669864"/>
                    <a:pt x="328757" y="2639320"/>
                  </a:cubicBezTo>
                  <a:cubicBezTo>
                    <a:pt x="289025" y="2578552"/>
                    <a:pt x="250501" y="2515850"/>
                    <a:pt x="215281" y="2450489"/>
                  </a:cubicBezTo>
                  <a:cubicBezTo>
                    <a:pt x="179901" y="2385208"/>
                    <a:pt x="147019" y="2317671"/>
                    <a:pt x="118811" y="2247394"/>
                  </a:cubicBezTo>
                  <a:cubicBezTo>
                    <a:pt x="61589" y="2107483"/>
                    <a:pt x="22986" y="1957176"/>
                    <a:pt x="7835" y="1805419"/>
                  </a:cubicBezTo>
                  <a:cubicBezTo>
                    <a:pt x="4208" y="1767459"/>
                    <a:pt x="1467" y="1729500"/>
                    <a:pt x="662" y="1691621"/>
                  </a:cubicBezTo>
                  <a:lnTo>
                    <a:pt x="17" y="1663172"/>
                  </a:lnTo>
                  <a:cubicBezTo>
                    <a:pt x="-64" y="1653742"/>
                    <a:pt x="178" y="1644232"/>
                    <a:pt x="178" y="1634803"/>
                  </a:cubicBezTo>
                  <a:lnTo>
                    <a:pt x="500" y="1606515"/>
                  </a:lnTo>
                  <a:lnTo>
                    <a:pt x="1548" y="1579032"/>
                  </a:lnTo>
                  <a:cubicBezTo>
                    <a:pt x="3886" y="1505853"/>
                    <a:pt x="9688" y="1432513"/>
                    <a:pt x="19037" y="1359495"/>
                  </a:cubicBezTo>
                  <a:cubicBezTo>
                    <a:pt x="27902" y="1286397"/>
                    <a:pt x="40635" y="1213460"/>
                    <a:pt x="57561" y="1141329"/>
                  </a:cubicBezTo>
                  <a:cubicBezTo>
                    <a:pt x="74645" y="1069278"/>
                    <a:pt x="94875" y="997792"/>
                    <a:pt x="117925" y="927031"/>
                  </a:cubicBezTo>
                  <a:cubicBezTo>
                    <a:pt x="164427" y="785751"/>
                    <a:pt x="222293" y="646082"/>
                    <a:pt x="299421" y="516810"/>
                  </a:cubicBezTo>
                  <a:cubicBezTo>
                    <a:pt x="376387" y="387458"/>
                    <a:pt x="473987" y="271967"/>
                    <a:pt x="581981" y="171064"/>
                  </a:cubicBezTo>
                  <a:cubicBezTo>
                    <a:pt x="635899" y="120371"/>
                    <a:pt x="693281" y="74272"/>
                    <a:pt x="752035" y="309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4529F9-5EF5-47FB-8602-594897BCD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95786" y="8192"/>
              <a:ext cx="3795910" cy="3976446"/>
            </a:xfrm>
            <a:custGeom>
              <a:avLst/>
              <a:gdLst>
                <a:gd name="connsiteX0" fmla="*/ 2774030 w 3795910"/>
                <a:gd name="connsiteY0" fmla="*/ 0 h 3976446"/>
                <a:gd name="connsiteX1" fmla="*/ 3459445 w 3795910"/>
                <a:gd name="connsiteY1" fmla="*/ 0 h 3976446"/>
                <a:gd name="connsiteX2" fmla="*/ 3508635 w 3795910"/>
                <a:gd name="connsiteY2" fmla="*/ 43712 h 3976446"/>
                <a:gd name="connsiteX3" fmla="*/ 3669933 w 3795910"/>
                <a:gd name="connsiteY3" fmla="*/ 215854 h 3976446"/>
                <a:gd name="connsiteX4" fmla="*/ 3795910 w 3795910"/>
                <a:gd name="connsiteY4" fmla="*/ 376541 h 3976446"/>
                <a:gd name="connsiteX5" fmla="*/ 3795910 w 3795910"/>
                <a:gd name="connsiteY5" fmla="*/ 1224262 h 3976446"/>
                <a:gd name="connsiteX6" fmla="*/ 3780558 w 3795910"/>
                <a:gd name="connsiteY6" fmla="*/ 1178644 h 3976446"/>
                <a:gd name="connsiteX7" fmla="*/ 3363890 w 3795910"/>
                <a:gd name="connsiteY7" fmla="*/ 478125 h 3976446"/>
                <a:gd name="connsiteX8" fmla="*/ 2925149 w 3795910"/>
                <a:gd name="connsiteY8" fmla="*/ 88243 h 3976446"/>
                <a:gd name="connsiteX9" fmla="*/ 875937 w 3795910"/>
                <a:gd name="connsiteY9" fmla="*/ 0 h 3976446"/>
                <a:gd name="connsiteX10" fmla="*/ 1567553 w 3795910"/>
                <a:gd name="connsiteY10" fmla="*/ 0 h 3976446"/>
                <a:gd name="connsiteX11" fmla="*/ 1509968 w 3795910"/>
                <a:gd name="connsiteY11" fmla="*/ 39800 h 3976446"/>
                <a:gd name="connsiteX12" fmla="*/ 1414576 w 3795910"/>
                <a:gd name="connsiteY12" fmla="*/ 108685 h 3976446"/>
                <a:gd name="connsiteX13" fmla="*/ 1208498 w 3795910"/>
                <a:gd name="connsiteY13" fmla="*/ 255204 h 3976446"/>
                <a:gd name="connsiteX14" fmla="*/ 402968 w 3795910"/>
                <a:gd name="connsiteY14" fmla="*/ 1630048 h 3976446"/>
                <a:gd name="connsiteX15" fmla="*/ 898536 w 3795910"/>
                <a:gd name="connsiteY15" fmla="*/ 2673733 h 3976446"/>
                <a:gd name="connsiteX16" fmla="*/ 996940 w 3795910"/>
                <a:gd name="connsiteY16" fmla="*/ 2800748 h 3976446"/>
                <a:gd name="connsiteX17" fmla="*/ 1511370 w 3795910"/>
                <a:gd name="connsiteY17" fmla="*/ 3378442 h 3976446"/>
                <a:gd name="connsiteX18" fmla="*/ 2063838 w 3795910"/>
                <a:gd name="connsiteY18" fmla="*/ 3573559 h 3976446"/>
                <a:gd name="connsiteX19" fmla="*/ 3410956 w 3795910"/>
                <a:gd name="connsiteY19" fmla="*/ 3135533 h 3976446"/>
                <a:gd name="connsiteX20" fmla="*/ 3791278 w 3795910"/>
                <a:gd name="connsiteY20" fmla="*/ 2642785 h 3976446"/>
                <a:gd name="connsiteX21" fmla="*/ 3795910 w 3795910"/>
                <a:gd name="connsiteY21" fmla="*/ 2631043 h 3976446"/>
                <a:gd name="connsiteX22" fmla="*/ 3795910 w 3795910"/>
                <a:gd name="connsiteY22" fmla="*/ 3326763 h 3976446"/>
                <a:gd name="connsiteX23" fmla="*/ 3669933 w 3795910"/>
                <a:gd name="connsiteY23" fmla="*/ 3444186 h 3976446"/>
                <a:gd name="connsiteX24" fmla="*/ 2063838 w 3795910"/>
                <a:gd name="connsiteY24" fmla="*/ 3976446 h 3976446"/>
                <a:gd name="connsiteX25" fmla="*/ 580998 w 3795910"/>
                <a:gd name="connsiteY25" fmla="*/ 2921799 h 3976446"/>
                <a:gd name="connsiteX26" fmla="*/ 0 w 3795910"/>
                <a:gd name="connsiteY26" fmla="*/ 1629967 h 3976446"/>
                <a:gd name="connsiteX27" fmla="*/ 766593 w 3795910"/>
                <a:gd name="connsiteY27" fmla="*/ 80506 h 397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95910" h="3976446">
                  <a:moveTo>
                    <a:pt x="2774030" y="0"/>
                  </a:moveTo>
                  <a:lnTo>
                    <a:pt x="3459445" y="0"/>
                  </a:lnTo>
                  <a:lnTo>
                    <a:pt x="3508635" y="43712"/>
                  </a:lnTo>
                  <a:cubicBezTo>
                    <a:pt x="3564724" y="98406"/>
                    <a:pt x="3618554" y="155892"/>
                    <a:pt x="3669933" y="215854"/>
                  </a:cubicBezTo>
                  <a:lnTo>
                    <a:pt x="3795910" y="376541"/>
                  </a:lnTo>
                  <a:lnTo>
                    <a:pt x="3795910" y="1224262"/>
                  </a:lnTo>
                  <a:lnTo>
                    <a:pt x="3780558" y="1178644"/>
                  </a:lnTo>
                  <a:cubicBezTo>
                    <a:pt x="3682718" y="924210"/>
                    <a:pt x="3538616" y="682027"/>
                    <a:pt x="3363890" y="478125"/>
                  </a:cubicBezTo>
                  <a:cubicBezTo>
                    <a:pt x="3230609" y="322539"/>
                    <a:pt x="3083546" y="191932"/>
                    <a:pt x="2925149" y="88243"/>
                  </a:cubicBezTo>
                  <a:close/>
                  <a:moveTo>
                    <a:pt x="875937" y="0"/>
                  </a:moveTo>
                  <a:lnTo>
                    <a:pt x="1567553" y="0"/>
                  </a:lnTo>
                  <a:lnTo>
                    <a:pt x="1509968" y="39800"/>
                  </a:lnTo>
                  <a:cubicBezTo>
                    <a:pt x="1479892" y="61177"/>
                    <a:pt x="1448244" y="84134"/>
                    <a:pt x="1414576" y="108685"/>
                  </a:cubicBezTo>
                  <a:cubicBezTo>
                    <a:pt x="1349618" y="156074"/>
                    <a:pt x="1282404" y="205075"/>
                    <a:pt x="1208498" y="255204"/>
                  </a:cubicBezTo>
                  <a:cubicBezTo>
                    <a:pt x="643862" y="638265"/>
                    <a:pt x="402968" y="1049452"/>
                    <a:pt x="402968" y="1630048"/>
                  </a:cubicBezTo>
                  <a:cubicBezTo>
                    <a:pt x="402968" y="2011093"/>
                    <a:pt x="599212" y="2290672"/>
                    <a:pt x="898536" y="2673733"/>
                  </a:cubicBezTo>
                  <a:cubicBezTo>
                    <a:pt x="931982" y="2716528"/>
                    <a:pt x="965026" y="2759323"/>
                    <a:pt x="996940" y="2800748"/>
                  </a:cubicBezTo>
                  <a:cubicBezTo>
                    <a:pt x="1170136" y="3025281"/>
                    <a:pt x="1333742" y="3237323"/>
                    <a:pt x="1511370" y="3378442"/>
                  </a:cubicBezTo>
                  <a:cubicBezTo>
                    <a:pt x="1681180" y="3513355"/>
                    <a:pt x="1851554" y="3573559"/>
                    <a:pt x="2063838" y="3573559"/>
                  </a:cubicBezTo>
                  <a:cubicBezTo>
                    <a:pt x="2595916" y="3573559"/>
                    <a:pt x="3074318" y="3418013"/>
                    <a:pt x="3410956" y="3135533"/>
                  </a:cubicBezTo>
                  <a:cubicBezTo>
                    <a:pt x="3575610" y="2997316"/>
                    <a:pt x="3703592" y="2831535"/>
                    <a:pt x="3791278" y="2642785"/>
                  </a:cubicBezTo>
                  <a:lnTo>
                    <a:pt x="3795910" y="2631043"/>
                  </a:lnTo>
                  <a:lnTo>
                    <a:pt x="3795910" y="3326763"/>
                  </a:lnTo>
                  <a:lnTo>
                    <a:pt x="3669933" y="3444186"/>
                  </a:lnTo>
                  <a:cubicBezTo>
                    <a:pt x="3258897" y="3789046"/>
                    <a:pt x="2691056" y="3976446"/>
                    <a:pt x="2063838" y="3976446"/>
                  </a:cubicBezTo>
                  <a:cubicBezTo>
                    <a:pt x="1338094" y="3976446"/>
                    <a:pt x="996780" y="3453877"/>
                    <a:pt x="580998" y="2921799"/>
                  </a:cubicBezTo>
                  <a:cubicBezTo>
                    <a:pt x="278128" y="2534226"/>
                    <a:pt x="0" y="2160836"/>
                    <a:pt x="0" y="1629967"/>
                  </a:cubicBezTo>
                  <a:cubicBezTo>
                    <a:pt x="0" y="941134"/>
                    <a:pt x="289455" y="463702"/>
                    <a:pt x="766593" y="8050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DBA3A0-5DF8-4AED-9948-651C52A4C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95786" y="8192"/>
              <a:ext cx="3795910" cy="3976446"/>
            </a:xfrm>
            <a:custGeom>
              <a:avLst/>
              <a:gdLst>
                <a:gd name="connsiteX0" fmla="*/ 2580815 w 3795910"/>
                <a:gd name="connsiteY0" fmla="*/ 0 h 3976446"/>
                <a:gd name="connsiteX1" fmla="*/ 3459445 w 3795910"/>
                <a:gd name="connsiteY1" fmla="*/ 0 h 3976446"/>
                <a:gd name="connsiteX2" fmla="*/ 3508635 w 3795910"/>
                <a:gd name="connsiteY2" fmla="*/ 43712 h 3976446"/>
                <a:gd name="connsiteX3" fmla="*/ 3669933 w 3795910"/>
                <a:gd name="connsiteY3" fmla="*/ 215854 h 3976446"/>
                <a:gd name="connsiteX4" fmla="*/ 3795910 w 3795910"/>
                <a:gd name="connsiteY4" fmla="*/ 376541 h 3976446"/>
                <a:gd name="connsiteX5" fmla="*/ 3795910 w 3795910"/>
                <a:gd name="connsiteY5" fmla="*/ 1510297 h 3976446"/>
                <a:gd name="connsiteX6" fmla="*/ 3768579 w 3795910"/>
                <a:gd name="connsiteY6" fmla="*/ 1396156 h 3976446"/>
                <a:gd name="connsiteX7" fmla="*/ 3705364 w 3795910"/>
                <a:gd name="connsiteY7" fmla="*/ 1207496 h 3976446"/>
                <a:gd name="connsiteX8" fmla="*/ 3302720 w 3795910"/>
                <a:gd name="connsiteY8" fmla="*/ 530511 h 3976446"/>
                <a:gd name="connsiteX9" fmla="*/ 2726154 w 3795910"/>
                <a:gd name="connsiteY9" fmla="*/ 65165 h 3976446"/>
                <a:gd name="connsiteX10" fmla="*/ 875937 w 3795910"/>
                <a:gd name="connsiteY10" fmla="*/ 0 h 3976446"/>
                <a:gd name="connsiteX11" fmla="*/ 1715693 w 3795910"/>
                <a:gd name="connsiteY11" fmla="*/ 0 h 3976446"/>
                <a:gd name="connsiteX12" fmla="*/ 1710753 w 3795910"/>
                <a:gd name="connsiteY12" fmla="*/ 2712 h 3976446"/>
                <a:gd name="connsiteX13" fmla="*/ 1462046 w 3795910"/>
                <a:gd name="connsiteY13" fmla="*/ 173724 h 3976446"/>
                <a:gd name="connsiteX14" fmla="*/ 1253712 w 3795910"/>
                <a:gd name="connsiteY14" fmla="*/ 321855 h 3976446"/>
                <a:gd name="connsiteX15" fmla="*/ 676824 w 3795910"/>
                <a:gd name="connsiteY15" fmla="*/ 886976 h 3976446"/>
                <a:gd name="connsiteX16" fmla="*/ 483560 w 3795910"/>
                <a:gd name="connsiteY16" fmla="*/ 1629967 h 3976446"/>
                <a:gd name="connsiteX17" fmla="*/ 606626 w 3795910"/>
                <a:gd name="connsiteY17" fmla="*/ 2107886 h 3976446"/>
                <a:gd name="connsiteX18" fmla="*/ 961964 w 3795910"/>
                <a:gd name="connsiteY18" fmla="*/ 2624007 h 3976446"/>
                <a:gd name="connsiteX19" fmla="*/ 1060690 w 3795910"/>
                <a:gd name="connsiteY19" fmla="*/ 2751425 h 3976446"/>
                <a:gd name="connsiteX20" fmla="*/ 1561498 w 3795910"/>
                <a:gd name="connsiteY20" fmla="*/ 3315257 h 3976446"/>
                <a:gd name="connsiteX21" fmla="*/ 2063838 w 3795910"/>
                <a:gd name="connsiteY21" fmla="*/ 3492885 h 3976446"/>
                <a:gd name="connsiteX22" fmla="*/ 3359136 w 3795910"/>
                <a:gd name="connsiteY22" fmla="*/ 3073718 h 3976446"/>
                <a:gd name="connsiteX23" fmla="*/ 3718180 w 3795910"/>
                <a:gd name="connsiteY23" fmla="*/ 2608775 h 3976446"/>
                <a:gd name="connsiteX24" fmla="*/ 3776400 w 3795910"/>
                <a:gd name="connsiteY24" fmla="*/ 2461172 h 3976446"/>
                <a:gd name="connsiteX25" fmla="*/ 3795910 w 3795910"/>
                <a:gd name="connsiteY25" fmla="*/ 2387988 h 3976446"/>
                <a:gd name="connsiteX26" fmla="*/ 3795910 w 3795910"/>
                <a:gd name="connsiteY26" fmla="*/ 3326763 h 3976446"/>
                <a:gd name="connsiteX27" fmla="*/ 3669933 w 3795910"/>
                <a:gd name="connsiteY27" fmla="*/ 3444186 h 3976446"/>
                <a:gd name="connsiteX28" fmla="*/ 2063838 w 3795910"/>
                <a:gd name="connsiteY28" fmla="*/ 3976446 h 3976446"/>
                <a:gd name="connsiteX29" fmla="*/ 580998 w 3795910"/>
                <a:gd name="connsiteY29" fmla="*/ 2921799 h 3976446"/>
                <a:gd name="connsiteX30" fmla="*/ 0 w 3795910"/>
                <a:gd name="connsiteY30" fmla="*/ 1629967 h 3976446"/>
                <a:gd name="connsiteX31" fmla="*/ 766593 w 3795910"/>
                <a:gd name="connsiteY31" fmla="*/ 80506 h 397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95910" h="3976446">
                  <a:moveTo>
                    <a:pt x="2580815" y="0"/>
                  </a:moveTo>
                  <a:lnTo>
                    <a:pt x="3459445" y="0"/>
                  </a:lnTo>
                  <a:lnTo>
                    <a:pt x="3508635" y="43712"/>
                  </a:lnTo>
                  <a:cubicBezTo>
                    <a:pt x="3564724" y="98406"/>
                    <a:pt x="3618554" y="155892"/>
                    <a:pt x="3669933" y="215854"/>
                  </a:cubicBezTo>
                  <a:lnTo>
                    <a:pt x="3795910" y="376541"/>
                  </a:lnTo>
                  <a:lnTo>
                    <a:pt x="3795910" y="1510297"/>
                  </a:lnTo>
                  <a:lnTo>
                    <a:pt x="3768579" y="1396156"/>
                  </a:lnTo>
                  <a:cubicBezTo>
                    <a:pt x="3750381" y="1332688"/>
                    <a:pt x="3729281" y="1269653"/>
                    <a:pt x="3705364" y="1207496"/>
                  </a:cubicBezTo>
                  <a:cubicBezTo>
                    <a:pt x="3610748" y="961606"/>
                    <a:pt x="3471482" y="727482"/>
                    <a:pt x="3302720" y="530511"/>
                  </a:cubicBezTo>
                  <a:cubicBezTo>
                    <a:pt x="3134198" y="333783"/>
                    <a:pt x="2934810" y="172918"/>
                    <a:pt x="2726154" y="65165"/>
                  </a:cubicBezTo>
                  <a:close/>
                  <a:moveTo>
                    <a:pt x="875937" y="0"/>
                  </a:moveTo>
                  <a:lnTo>
                    <a:pt x="1715693" y="0"/>
                  </a:lnTo>
                  <a:lnTo>
                    <a:pt x="1710753" y="2712"/>
                  </a:lnTo>
                  <a:cubicBezTo>
                    <a:pt x="1639116" y="45512"/>
                    <a:pt x="1560209" y="102126"/>
                    <a:pt x="1462046" y="173724"/>
                  </a:cubicBezTo>
                  <a:cubicBezTo>
                    <a:pt x="1396524" y="221516"/>
                    <a:pt x="1328744" y="270920"/>
                    <a:pt x="1253712" y="321855"/>
                  </a:cubicBezTo>
                  <a:cubicBezTo>
                    <a:pt x="988236" y="501981"/>
                    <a:pt x="799488" y="686782"/>
                    <a:pt x="676824" y="886976"/>
                  </a:cubicBezTo>
                  <a:cubicBezTo>
                    <a:pt x="546746" y="1099179"/>
                    <a:pt x="483560" y="1342248"/>
                    <a:pt x="483560" y="1629967"/>
                  </a:cubicBezTo>
                  <a:cubicBezTo>
                    <a:pt x="483560" y="1793249"/>
                    <a:pt x="522648" y="1945087"/>
                    <a:pt x="606626" y="2107886"/>
                  </a:cubicBezTo>
                  <a:cubicBezTo>
                    <a:pt x="692862" y="2275037"/>
                    <a:pt x="818588" y="2440495"/>
                    <a:pt x="961964" y="2624007"/>
                  </a:cubicBezTo>
                  <a:cubicBezTo>
                    <a:pt x="995572" y="2667044"/>
                    <a:pt x="1028694" y="2709919"/>
                    <a:pt x="1060690" y="2751425"/>
                  </a:cubicBezTo>
                  <a:cubicBezTo>
                    <a:pt x="1230824" y="2971929"/>
                    <a:pt x="1391526" y="3180182"/>
                    <a:pt x="1561498" y="3315257"/>
                  </a:cubicBezTo>
                  <a:cubicBezTo>
                    <a:pt x="1718172" y="3439773"/>
                    <a:pt x="1868398" y="3492885"/>
                    <a:pt x="2063838" y="3492885"/>
                  </a:cubicBezTo>
                  <a:cubicBezTo>
                    <a:pt x="2576976" y="3492885"/>
                    <a:pt x="3037004" y="3344029"/>
                    <a:pt x="3359136" y="3073718"/>
                  </a:cubicBezTo>
                  <a:cubicBezTo>
                    <a:pt x="3514680" y="2943157"/>
                    <a:pt x="3635490" y="2786805"/>
                    <a:pt x="3718180" y="2608775"/>
                  </a:cubicBezTo>
                  <a:cubicBezTo>
                    <a:pt x="3740323" y="2561124"/>
                    <a:pt x="3759736" y="2511891"/>
                    <a:pt x="3776400" y="2461172"/>
                  </a:cubicBezTo>
                  <a:lnTo>
                    <a:pt x="3795910" y="2387988"/>
                  </a:lnTo>
                  <a:lnTo>
                    <a:pt x="3795910" y="3326763"/>
                  </a:lnTo>
                  <a:lnTo>
                    <a:pt x="3669933" y="3444186"/>
                  </a:lnTo>
                  <a:cubicBezTo>
                    <a:pt x="3258897" y="3789046"/>
                    <a:pt x="2691056" y="3976446"/>
                    <a:pt x="2063838" y="3976446"/>
                  </a:cubicBezTo>
                  <a:cubicBezTo>
                    <a:pt x="1338094" y="3976446"/>
                    <a:pt x="996780" y="3453877"/>
                    <a:pt x="580998" y="2921799"/>
                  </a:cubicBezTo>
                  <a:cubicBezTo>
                    <a:pt x="278128" y="2534226"/>
                    <a:pt x="0" y="2160836"/>
                    <a:pt x="0" y="1629967"/>
                  </a:cubicBezTo>
                  <a:cubicBezTo>
                    <a:pt x="0" y="941134"/>
                    <a:pt x="289455" y="463702"/>
                    <a:pt x="766593" y="8050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8D78D6-6C82-4A4B-8C11-568BD5AC7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19432" y="8192"/>
              <a:ext cx="4072264" cy="4166243"/>
            </a:xfrm>
            <a:custGeom>
              <a:avLst/>
              <a:gdLst>
                <a:gd name="connsiteX0" fmla="*/ 32479 w 4072264"/>
                <a:gd name="connsiteY0" fmla="*/ 1644313 h 4166243"/>
                <a:gd name="connsiteX1" fmla="*/ 32318 w 4072264"/>
                <a:gd name="connsiteY1" fmla="*/ 1657691 h 4166243"/>
                <a:gd name="connsiteX2" fmla="*/ 32399 w 4072264"/>
                <a:gd name="connsiteY2" fmla="*/ 1669458 h 4166243"/>
                <a:gd name="connsiteX3" fmla="*/ 32479 w 4072264"/>
                <a:gd name="connsiteY3" fmla="*/ 1644313 h 4166243"/>
                <a:gd name="connsiteX4" fmla="*/ 3644856 w 4072264"/>
                <a:gd name="connsiteY4" fmla="*/ 0 h 4166243"/>
                <a:gd name="connsiteX5" fmla="*/ 4072264 w 4072264"/>
                <a:gd name="connsiteY5" fmla="*/ 0 h 4166243"/>
                <a:gd name="connsiteX6" fmla="*/ 4072264 w 4072264"/>
                <a:gd name="connsiteY6" fmla="*/ 475595 h 4166243"/>
                <a:gd name="connsiteX7" fmla="*/ 4056974 w 4072264"/>
                <a:gd name="connsiteY7" fmla="*/ 454219 h 4166243"/>
                <a:gd name="connsiteX8" fmla="*/ 4023144 w 4072264"/>
                <a:gd name="connsiteY8" fmla="*/ 408815 h 4166243"/>
                <a:gd name="connsiteX9" fmla="*/ 4022984 w 4072264"/>
                <a:gd name="connsiteY9" fmla="*/ 408654 h 4166243"/>
                <a:gd name="connsiteX10" fmla="*/ 4022822 w 4072264"/>
                <a:gd name="connsiteY10" fmla="*/ 408493 h 4166243"/>
                <a:gd name="connsiteX11" fmla="*/ 3995984 w 4072264"/>
                <a:gd name="connsiteY11" fmla="*/ 373435 h 4166243"/>
                <a:gd name="connsiteX12" fmla="*/ 3990424 w 4072264"/>
                <a:gd name="connsiteY12" fmla="*/ 366342 h 4166243"/>
                <a:gd name="connsiteX13" fmla="*/ 3957622 w 4072264"/>
                <a:gd name="connsiteY13" fmla="*/ 325240 h 4166243"/>
                <a:gd name="connsiteX14" fmla="*/ 3817228 w 4072264"/>
                <a:gd name="connsiteY14" fmla="*/ 165262 h 4166243"/>
                <a:gd name="connsiteX15" fmla="*/ 3663395 w 4072264"/>
                <a:gd name="connsiteY15" fmla="*/ 15247 h 4166243"/>
                <a:gd name="connsiteX16" fmla="*/ 750521 w 4072264"/>
                <a:gd name="connsiteY16" fmla="*/ 0 h 4166243"/>
                <a:gd name="connsiteX17" fmla="*/ 1219165 w 4072264"/>
                <a:gd name="connsiteY17" fmla="*/ 0 h 4166243"/>
                <a:gd name="connsiteX18" fmla="*/ 1207612 w 4072264"/>
                <a:gd name="connsiteY18" fmla="*/ 8508 h 4166243"/>
                <a:gd name="connsiteX19" fmla="*/ 1165058 w 4072264"/>
                <a:gd name="connsiteY19" fmla="*/ 39778 h 4166243"/>
                <a:gd name="connsiteX20" fmla="*/ 1164898 w 4072264"/>
                <a:gd name="connsiteY20" fmla="*/ 39939 h 4166243"/>
                <a:gd name="connsiteX21" fmla="*/ 1164736 w 4072264"/>
                <a:gd name="connsiteY21" fmla="*/ 40100 h 4166243"/>
                <a:gd name="connsiteX22" fmla="*/ 1092606 w 4072264"/>
                <a:gd name="connsiteY22" fmla="*/ 94823 h 4166243"/>
                <a:gd name="connsiteX23" fmla="*/ 1078984 w 4072264"/>
                <a:gd name="connsiteY23" fmla="*/ 105381 h 4166243"/>
                <a:gd name="connsiteX24" fmla="*/ 1072376 w 4072264"/>
                <a:gd name="connsiteY24" fmla="*/ 110700 h 4166243"/>
                <a:gd name="connsiteX25" fmla="*/ 995974 w 4072264"/>
                <a:gd name="connsiteY25" fmla="*/ 173724 h 4166243"/>
                <a:gd name="connsiteX26" fmla="*/ 839784 w 4072264"/>
                <a:gd name="connsiteY26" fmla="*/ 318309 h 4166243"/>
                <a:gd name="connsiteX27" fmla="*/ 580030 w 4072264"/>
                <a:gd name="connsiteY27" fmla="*/ 641730 h 4166243"/>
                <a:gd name="connsiteX28" fmla="*/ 482754 w 4072264"/>
                <a:gd name="connsiteY28" fmla="*/ 819842 h 4166243"/>
                <a:gd name="connsiteX29" fmla="*/ 482674 w 4072264"/>
                <a:gd name="connsiteY29" fmla="*/ 820003 h 4166243"/>
                <a:gd name="connsiteX30" fmla="*/ 482594 w 4072264"/>
                <a:gd name="connsiteY30" fmla="*/ 820164 h 4166243"/>
                <a:gd name="connsiteX31" fmla="*/ 409092 w 4072264"/>
                <a:gd name="connsiteY31" fmla="*/ 1008189 h 4166243"/>
                <a:gd name="connsiteX32" fmla="*/ 358238 w 4072264"/>
                <a:gd name="connsiteY32" fmla="*/ 1204514 h 4166243"/>
                <a:gd name="connsiteX33" fmla="*/ 341474 w 4072264"/>
                <a:gd name="connsiteY33" fmla="*/ 1304128 h 4166243"/>
                <a:gd name="connsiteX34" fmla="*/ 330110 w 4072264"/>
                <a:gd name="connsiteY34" fmla="*/ 1404144 h 4166243"/>
                <a:gd name="connsiteX35" fmla="*/ 321084 w 4072264"/>
                <a:gd name="connsiteY35" fmla="*/ 1611189 h 4166243"/>
                <a:gd name="connsiteX36" fmla="*/ 321084 w 4072264"/>
                <a:gd name="connsiteY36" fmla="*/ 1621586 h 4166243"/>
                <a:gd name="connsiteX37" fmla="*/ 321004 w 4072264"/>
                <a:gd name="connsiteY37" fmla="*/ 1635286 h 4166243"/>
                <a:gd name="connsiteX38" fmla="*/ 321406 w 4072264"/>
                <a:gd name="connsiteY38" fmla="*/ 1661963 h 4166243"/>
                <a:gd name="connsiteX39" fmla="*/ 321406 w 4072264"/>
                <a:gd name="connsiteY39" fmla="*/ 1662205 h 4166243"/>
                <a:gd name="connsiteX40" fmla="*/ 321406 w 4072264"/>
                <a:gd name="connsiteY40" fmla="*/ 1662446 h 4166243"/>
                <a:gd name="connsiteX41" fmla="*/ 322052 w 4072264"/>
                <a:gd name="connsiteY41" fmla="*/ 1687511 h 4166243"/>
                <a:gd name="connsiteX42" fmla="*/ 323340 w 4072264"/>
                <a:gd name="connsiteY42" fmla="*/ 1712737 h 4166243"/>
                <a:gd name="connsiteX43" fmla="*/ 331964 w 4072264"/>
                <a:gd name="connsiteY43" fmla="*/ 1811544 h 4166243"/>
                <a:gd name="connsiteX44" fmla="*/ 435204 w 4072264"/>
                <a:gd name="connsiteY44" fmla="*/ 2193557 h 4166243"/>
                <a:gd name="connsiteX45" fmla="*/ 525146 w 4072264"/>
                <a:gd name="connsiteY45" fmla="*/ 2374973 h 4166243"/>
                <a:gd name="connsiteX46" fmla="*/ 635076 w 4072264"/>
                <a:gd name="connsiteY46" fmla="*/ 2550989 h 4166243"/>
                <a:gd name="connsiteX47" fmla="*/ 760076 w 4072264"/>
                <a:gd name="connsiteY47" fmla="*/ 2723056 h 4166243"/>
                <a:gd name="connsiteX48" fmla="*/ 826324 w 4072264"/>
                <a:gd name="connsiteY48" fmla="*/ 2808002 h 4166243"/>
                <a:gd name="connsiteX49" fmla="*/ 895634 w 4072264"/>
                <a:gd name="connsiteY49" fmla="*/ 2894640 h 4166243"/>
                <a:gd name="connsiteX50" fmla="*/ 1009998 w 4072264"/>
                <a:gd name="connsiteY50" fmla="*/ 3040675 h 4166243"/>
                <a:gd name="connsiteX51" fmla="*/ 1168604 w 4072264"/>
                <a:gd name="connsiteY51" fmla="*/ 3241353 h 4166243"/>
                <a:gd name="connsiteX52" fmla="*/ 1452938 w 4072264"/>
                <a:gd name="connsiteY52" fmla="*/ 3553733 h 4166243"/>
                <a:gd name="connsiteX53" fmla="*/ 1609774 w 4072264"/>
                <a:gd name="connsiteY53" fmla="*/ 3682925 h 4166243"/>
                <a:gd name="connsiteX54" fmla="*/ 1780550 w 4072264"/>
                <a:gd name="connsiteY54" fmla="*/ 3785117 h 4166243"/>
                <a:gd name="connsiteX55" fmla="*/ 2162966 w 4072264"/>
                <a:gd name="connsiteY55" fmla="*/ 3891903 h 4166243"/>
                <a:gd name="connsiteX56" fmla="*/ 2264918 w 4072264"/>
                <a:gd name="connsiteY56" fmla="*/ 3897948 h 4166243"/>
                <a:gd name="connsiteX57" fmla="*/ 2268866 w 4072264"/>
                <a:gd name="connsiteY57" fmla="*/ 3898028 h 4166243"/>
                <a:gd name="connsiteX58" fmla="*/ 2317546 w 4072264"/>
                <a:gd name="connsiteY58" fmla="*/ 3898270 h 4166243"/>
                <a:gd name="connsiteX59" fmla="*/ 2332938 w 4072264"/>
                <a:gd name="connsiteY59" fmla="*/ 3898189 h 4166243"/>
                <a:gd name="connsiteX60" fmla="*/ 2371542 w 4072264"/>
                <a:gd name="connsiteY60" fmla="*/ 3897706 h 4166243"/>
                <a:gd name="connsiteX61" fmla="*/ 2586566 w 4072264"/>
                <a:gd name="connsiteY61" fmla="*/ 3887067 h 4166243"/>
                <a:gd name="connsiteX62" fmla="*/ 3012342 w 4072264"/>
                <a:gd name="connsiteY62" fmla="*/ 3822270 h 4166243"/>
                <a:gd name="connsiteX63" fmla="*/ 3422482 w 4072264"/>
                <a:gd name="connsiteY63" fmla="*/ 3692031 h 4166243"/>
                <a:gd name="connsiteX64" fmla="*/ 3520806 w 4072264"/>
                <a:gd name="connsiteY64" fmla="*/ 3648592 h 4166243"/>
                <a:gd name="connsiteX65" fmla="*/ 3617034 w 4072264"/>
                <a:gd name="connsiteY65" fmla="*/ 3600236 h 4166243"/>
                <a:gd name="connsiteX66" fmla="*/ 3801190 w 4072264"/>
                <a:gd name="connsiteY66" fmla="*/ 3489984 h 4166243"/>
                <a:gd name="connsiteX67" fmla="*/ 3972270 w 4072264"/>
                <a:gd name="connsiteY67" fmla="*/ 3360792 h 4166243"/>
                <a:gd name="connsiteX68" fmla="*/ 4072264 w 4072264"/>
                <a:gd name="connsiteY68" fmla="*/ 3265310 h 4166243"/>
                <a:gd name="connsiteX69" fmla="*/ 4072264 w 4072264"/>
                <a:gd name="connsiteY69" fmla="*/ 3510549 h 4166243"/>
                <a:gd name="connsiteX70" fmla="*/ 3999825 w 4072264"/>
                <a:gd name="connsiteY70" fmla="*/ 3577347 h 4166243"/>
                <a:gd name="connsiteX71" fmla="*/ 3626222 w 4072264"/>
                <a:gd name="connsiteY71" fmla="*/ 3843467 h 4166243"/>
                <a:gd name="connsiteX72" fmla="*/ 2418610 w 4072264"/>
                <a:gd name="connsiteY72" fmla="*/ 4166243 h 4166243"/>
                <a:gd name="connsiteX73" fmla="*/ 1477278 w 4072264"/>
                <a:gd name="connsiteY73" fmla="*/ 3976204 h 4166243"/>
                <a:gd name="connsiteX74" fmla="*/ 708738 w 4072264"/>
                <a:gd name="connsiteY74" fmla="*/ 3458069 h 4166243"/>
                <a:gd name="connsiteX75" fmla="*/ 190604 w 4072264"/>
                <a:gd name="connsiteY75" fmla="*/ 2689529 h 4166243"/>
                <a:gd name="connsiteX76" fmla="*/ 564 w 4072264"/>
                <a:gd name="connsiteY76" fmla="*/ 1748440 h 4166243"/>
                <a:gd name="connsiteX77" fmla="*/ 806 w 4072264"/>
                <a:gd name="connsiteY77" fmla="*/ 1729661 h 4166243"/>
                <a:gd name="connsiteX78" fmla="*/ 968 w 4072264"/>
                <a:gd name="connsiteY78" fmla="*/ 1720474 h 4166243"/>
                <a:gd name="connsiteX79" fmla="*/ 242 w 4072264"/>
                <a:gd name="connsiteY79" fmla="*/ 1700406 h 4166243"/>
                <a:gd name="connsiteX80" fmla="*/ 242 w 4072264"/>
                <a:gd name="connsiteY80" fmla="*/ 1699922 h 4166243"/>
                <a:gd name="connsiteX81" fmla="*/ 242 w 4072264"/>
                <a:gd name="connsiteY81" fmla="*/ 1699439 h 4166243"/>
                <a:gd name="connsiteX82" fmla="*/ 81 w 4072264"/>
                <a:gd name="connsiteY82" fmla="*/ 1669942 h 4166243"/>
                <a:gd name="connsiteX83" fmla="*/ 0 w 4072264"/>
                <a:gd name="connsiteY83" fmla="*/ 1657691 h 4166243"/>
                <a:gd name="connsiteX84" fmla="*/ 564 w 4072264"/>
                <a:gd name="connsiteY84" fmla="*/ 1620860 h 4166243"/>
                <a:gd name="connsiteX85" fmla="*/ 806 w 4072264"/>
                <a:gd name="connsiteY85" fmla="*/ 1610383 h 4166243"/>
                <a:gd name="connsiteX86" fmla="*/ 4917 w 4072264"/>
                <a:gd name="connsiteY86" fmla="*/ 1508432 h 4166243"/>
                <a:gd name="connsiteX87" fmla="*/ 5722 w 4072264"/>
                <a:gd name="connsiteY87" fmla="*/ 1492878 h 4166243"/>
                <a:gd name="connsiteX88" fmla="*/ 5722 w 4072264"/>
                <a:gd name="connsiteY88" fmla="*/ 1492394 h 4166243"/>
                <a:gd name="connsiteX89" fmla="*/ 5803 w 4072264"/>
                <a:gd name="connsiteY89" fmla="*/ 1491911 h 4166243"/>
                <a:gd name="connsiteX90" fmla="*/ 7012 w 4072264"/>
                <a:gd name="connsiteY90" fmla="*/ 1477565 h 4166243"/>
                <a:gd name="connsiteX91" fmla="*/ 17086 w 4072264"/>
                <a:gd name="connsiteY91" fmla="*/ 1374486 h 4166243"/>
                <a:gd name="connsiteX92" fmla="*/ 57302 w 4072264"/>
                <a:gd name="connsiteY92" fmla="*/ 1139556 h 4166243"/>
                <a:gd name="connsiteX93" fmla="*/ 126935 w 4072264"/>
                <a:gd name="connsiteY93" fmla="*/ 909139 h 4166243"/>
                <a:gd name="connsiteX94" fmla="*/ 228161 w 4072264"/>
                <a:gd name="connsiteY94" fmla="*/ 689683 h 4166243"/>
                <a:gd name="connsiteX95" fmla="*/ 332850 w 4072264"/>
                <a:gd name="connsiteY95" fmla="*/ 525031 h 4166243"/>
                <a:gd name="connsiteX96" fmla="*/ 710763 w 4072264"/>
                <a:gd name="connsiteY96" fmla="*/ 37249 h 41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072264" h="4166243">
                  <a:moveTo>
                    <a:pt x="32479" y="1644313"/>
                  </a:moveTo>
                  <a:cubicBezTo>
                    <a:pt x="32399" y="1648746"/>
                    <a:pt x="32318" y="1653178"/>
                    <a:pt x="32318" y="1657691"/>
                  </a:cubicBezTo>
                  <a:cubicBezTo>
                    <a:pt x="32318" y="1661560"/>
                    <a:pt x="32318" y="1665428"/>
                    <a:pt x="32399" y="1669458"/>
                  </a:cubicBezTo>
                  <a:cubicBezTo>
                    <a:pt x="32238" y="1660915"/>
                    <a:pt x="32399" y="1652614"/>
                    <a:pt x="32479" y="1644313"/>
                  </a:cubicBezTo>
                  <a:close/>
                  <a:moveTo>
                    <a:pt x="3644856" y="0"/>
                  </a:moveTo>
                  <a:lnTo>
                    <a:pt x="4072264" y="0"/>
                  </a:lnTo>
                  <a:lnTo>
                    <a:pt x="4072264" y="475595"/>
                  </a:lnTo>
                  <a:lnTo>
                    <a:pt x="4056974" y="454219"/>
                  </a:lnTo>
                  <a:cubicBezTo>
                    <a:pt x="4046396" y="439662"/>
                    <a:pt x="4034951" y="424208"/>
                    <a:pt x="4023144" y="408815"/>
                  </a:cubicBezTo>
                  <a:lnTo>
                    <a:pt x="4022984" y="408654"/>
                  </a:lnTo>
                  <a:lnTo>
                    <a:pt x="4022822" y="408493"/>
                  </a:lnTo>
                  <a:cubicBezTo>
                    <a:pt x="4014118" y="396726"/>
                    <a:pt x="4004930" y="384879"/>
                    <a:pt x="3995984" y="373435"/>
                  </a:cubicBezTo>
                  <a:lnTo>
                    <a:pt x="3990424" y="366342"/>
                  </a:lnTo>
                  <a:cubicBezTo>
                    <a:pt x="3979060" y="351433"/>
                    <a:pt x="3967454" y="337248"/>
                    <a:pt x="3957622" y="325240"/>
                  </a:cubicBezTo>
                  <a:cubicBezTo>
                    <a:pt x="3908782" y="265601"/>
                    <a:pt x="3862844" y="213295"/>
                    <a:pt x="3817228" y="165262"/>
                  </a:cubicBezTo>
                  <a:cubicBezTo>
                    <a:pt x="3767905" y="112957"/>
                    <a:pt x="3716507" y="62848"/>
                    <a:pt x="3663395" y="15247"/>
                  </a:cubicBezTo>
                  <a:close/>
                  <a:moveTo>
                    <a:pt x="750521" y="0"/>
                  </a:moveTo>
                  <a:lnTo>
                    <a:pt x="1219165" y="0"/>
                  </a:lnTo>
                  <a:lnTo>
                    <a:pt x="1207612" y="8508"/>
                  </a:lnTo>
                  <a:cubicBezTo>
                    <a:pt x="1192782" y="19307"/>
                    <a:pt x="1178680" y="29542"/>
                    <a:pt x="1165058" y="39778"/>
                  </a:cubicBezTo>
                  <a:lnTo>
                    <a:pt x="1164898" y="39939"/>
                  </a:lnTo>
                  <a:lnTo>
                    <a:pt x="1164736" y="40100"/>
                  </a:lnTo>
                  <a:cubicBezTo>
                    <a:pt x="1140478" y="57750"/>
                    <a:pt x="1116138" y="76609"/>
                    <a:pt x="1092606" y="94823"/>
                  </a:cubicBezTo>
                  <a:lnTo>
                    <a:pt x="1078984" y="105381"/>
                  </a:lnTo>
                  <a:lnTo>
                    <a:pt x="1072376" y="110700"/>
                  </a:lnTo>
                  <a:cubicBezTo>
                    <a:pt x="1047070" y="131171"/>
                    <a:pt x="1020878" y="152206"/>
                    <a:pt x="995974" y="173724"/>
                  </a:cubicBezTo>
                  <a:cubicBezTo>
                    <a:pt x="940526" y="221032"/>
                    <a:pt x="887978" y="269711"/>
                    <a:pt x="839784" y="318309"/>
                  </a:cubicBezTo>
                  <a:cubicBezTo>
                    <a:pt x="737672" y="421791"/>
                    <a:pt x="650228" y="530672"/>
                    <a:pt x="580030" y="641730"/>
                  </a:cubicBezTo>
                  <a:cubicBezTo>
                    <a:pt x="540620" y="704593"/>
                    <a:pt x="508786" y="762782"/>
                    <a:pt x="482754" y="819842"/>
                  </a:cubicBezTo>
                  <a:lnTo>
                    <a:pt x="482674" y="820003"/>
                  </a:lnTo>
                  <a:lnTo>
                    <a:pt x="482594" y="820164"/>
                  </a:lnTo>
                  <a:cubicBezTo>
                    <a:pt x="455272" y="878192"/>
                    <a:pt x="430530" y="941457"/>
                    <a:pt x="409092" y="1008189"/>
                  </a:cubicBezTo>
                  <a:cubicBezTo>
                    <a:pt x="389346" y="1069601"/>
                    <a:pt x="372180" y="1135688"/>
                    <a:pt x="358238" y="1204514"/>
                  </a:cubicBezTo>
                  <a:cubicBezTo>
                    <a:pt x="351952" y="1236188"/>
                    <a:pt x="346310" y="1269795"/>
                    <a:pt x="341474" y="1304128"/>
                  </a:cubicBezTo>
                  <a:cubicBezTo>
                    <a:pt x="336962" y="1336365"/>
                    <a:pt x="333174" y="1370053"/>
                    <a:pt x="330110" y="1404144"/>
                  </a:cubicBezTo>
                  <a:cubicBezTo>
                    <a:pt x="324146" y="1469344"/>
                    <a:pt x="321246" y="1537043"/>
                    <a:pt x="321084" y="1611189"/>
                  </a:cubicBezTo>
                  <a:lnTo>
                    <a:pt x="321084" y="1621586"/>
                  </a:lnTo>
                  <a:cubicBezTo>
                    <a:pt x="321004" y="1626179"/>
                    <a:pt x="321004" y="1630693"/>
                    <a:pt x="321004" y="1635286"/>
                  </a:cubicBezTo>
                  <a:cubicBezTo>
                    <a:pt x="321004" y="1646328"/>
                    <a:pt x="321084" y="1654548"/>
                    <a:pt x="321406" y="1661963"/>
                  </a:cubicBezTo>
                  <a:lnTo>
                    <a:pt x="321406" y="1662205"/>
                  </a:lnTo>
                  <a:lnTo>
                    <a:pt x="321406" y="1662446"/>
                  </a:lnTo>
                  <a:lnTo>
                    <a:pt x="322052" y="1687511"/>
                  </a:lnTo>
                  <a:lnTo>
                    <a:pt x="323340" y="1712737"/>
                  </a:lnTo>
                  <a:cubicBezTo>
                    <a:pt x="324630" y="1741428"/>
                    <a:pt x="327290" y="1771973"/>
                    <a:pt x="331964" y="1811544"/>
                  </a:cubicBezTo>
                  <a:cubicBezTo>
                    <a:pt x="347680" y="1940091"/>
                    <a:pt x="382416" y="2068637"/>
                    <a:pt x="435204" y="2193557"/>
                  </a:cubicBezTo>
                  <a:cubicBezTo>
                    <a:pt x="459140" y="2250859"/>
                    <a:pt x="488558" y="2310176"/>
                    <a:pt x="525146" y="2374973"/>
                  </a:cubicBezTo>
                  <a:cubicBezTo>
                    <a:pt x="556416" y="2430744"/>
                    <a:pt x="592362" y="2488287"/>
                    <a:pt x="635076" y="2550989"/>
                  </a:cubicBezTo>
                  <a:cubicBezTo>
                    <a:pt x="670216" y="2602569"/>
                    <a:pt x="709948" y="2657292"/>
                    <a:pt x="760076" y="2723056"/>
                  </a:cubicBezTo>
                  <a:cubicBezTo>
                    <a:pt x="781998" y="2751909"/>
                    <a:pt x="804968" y="2781003"/>
                    <a:pt x="826324" y="2808002"/>
                  </a:cubicBezTo>
                  <a:lnTo>
                    <a:pt x="895634" y="2894640"/>
                  </a:lnTo>
                  <a:cubicBezTo>
                    <a:pt x="934320" y="2943399"/>
                    <a:pt x="972762" y="2992883"/>
                    <a:pt x="1009998" y="3040675"/>
                  </a:cubicBezTo>
                  <a:cubicBezTo>
                    <a:pt x="1061818" y="3107245"/>
                    <a:pt x="1115414" y="3176153"/>
                    <a:pt x="1168604" y="3241353"/>
                  </a:cubicBezTo>
                  <a:cubicBezTo>
                    <a:pt x="1276680" y="3374896"/>
                    <a:pt x="1364448" y="3471286"/>
                    <a:pt x="1452938" y="3553733"/>
                  </a:cubicBezTo>
                  <a:cubicBezTo>
                    <a:pt x="1507178" y="3603943"/>
                    <a:pt x="1558516" y="3646254"/>
                    <a:pt x="1609774" y="3682925"/>
                  </a:cubicBezTo>
                  <a:cubicBezTo>
                    <a:pt x="1668042" y="3724269"/>
                    <a:pt x="1723814" y="3757634"/>
                    <a:pt x="1780550" y="3785117"/>
                  </a:cubicBezTo>
                  <a:cubicBezTo>
                    <a:pt x="1897734" y="3842580"/>
                    <a:pt x="2026442" y="3878525"/>
                    <a:pt x="2162966" y="3891903"/>
                  </a:cubicBezTo>
                  <a:cubicBezTo>
                    <a:pt x="2195366" y="3895046"/>
                    <a:pt x="2229778" y="3897061"/>
                    <a:pt x="2264918" y="3897948"/>
                  </a:cubicBezTo>
                  <a:lnTo>
                    <a:pt x="2268866" y="3898028"/>
                  </a:lnTo>
                  <a:cubicBezTo>
                    <a:pt x="2284664" y="3898270"/>
                    <a:pt x="2300862" y="3898512"/>
                    <a:pt x="2317546" y="3898270"/>
                  </a:cubicBezTo>
                  <a:cubicBezTo>
                    <a:pt x="2322704" y="3898270"/>
                    <a:pt x="2327780" y="3898189"/>
                    <a:pt x="2332938" y="3898189"/>
                  </a:cubicBezTo>
                  <a:cubicBezTo>
                    <a:pt x="2345592" y="3898189"/>
                    <a:pt x="2358568" y="3898109"/>
                    <a:pt x="2371542" y="3897706"/>
                  </a:cubicBezTo>
                  <a:cubicBezTo>
                    <a:pt x="2445044" y="3896336"/>
                    <a:pt x="2517416" y="3892709"/>
                    <a:pt x="2586566" y="3887067"/>
                  </a:cubicBezTo>
                  <a:cubicBezTo>
                    <a:pt x="2736632" y="3874414"/>
                    <a:pt x="2879846" y="3852654"/>
                    <a:pt x="3012342" y="3822270"/>
                  </a:cubicBezTo>
                  <a:cubicBezTo>
                    <a:pt x="3157168" y="3788985"/>
                    <a:pt x="3295144" y="3745142"/>
                    <a:pt x="3422482" y="3692031"/>
                  </a:cubicBezTo>
                  <a:cubicBezTo>
                    <a:pt x="3455686" y="3678250"/>
                    <a:pt x="3488810" y="3663582"/>
                    <a:pt x="3520806" y="3648592"/>
                  </a:cubicBezTo>
                  <a:cubicBezTo>
                    <a:pt x="3551754" y="3633924"/>
                    <a:pt x="3584072" y="3617644"/>
                    <a:pt x="3617034" y="3600236"/>
                  </a:cubicBezTo>
                  <a:cubicBezTo>
                    <a:pt x="3678850" y="3567595"/>
                    <a:pt x="3740826" y="3530522"/>
                    <a:pt x="3801190" y="3489984"/>
                  </a:cubicBezTo>
                  <a:cubicBezTo>
                    <a:pt x="3860789" y="3450130"/>
                    <a:pt x="3917950" y="3406952"/>
                    <a:pt x="3972270" y="3360792"/>
                  </a:cubicBezTo>
                  <a:lnTo>
                    <a:pt x="4072264" y="3265310"/>
                  </a:lnTo>
                  <a:lnTo>
                    <a:pt x="4072264" y="3510549"/>
                  </a:lnTo>
                  <a:lnTo>
                    <a:pt x="3999825" y="3577347"/>
                  </a:lnTo>
                  <a:cubicBezTo>
                    <a:pt x="3884213" y="3677435"/>
                    <a:pt x="3759111" y="3766701"/>
                    <a:pt x="3626222" y="3843467"/>
                  </a:cubicBezTo>
                  <a:cubicBezTo>
                    <a:pt x="3260730" y="4054622"/>
                    <a:pt x="2843096" y="4166243"/>
                    <a:pt x="2418610" y="4166243"/>
                  </a:cubicBezTo>
                  <a:cubicBezTo>
                    <a:pt x="2092206" y="4166243"/>
                    <a:pt x="1775554" y="4102333"/>
                    <a:pt x="1477278" y="3976204"/>
                  </a:cubicBezTo>
                  <a:cubicBezTo>
                    <a:pt x="1189318" y="3854427"/>
                    <a:pt x="930774" y="3680104"/>
                    <a:pt x="708738" y="3458069"/>
                  </a:cubicBezTo>
                  <a:cubicBezTo>
                    <a:pt x="486704" y="3236033"/>
                    <a:pt x="312380" y="2977409"/>
                    <a:pt x="190604" y="2689529"/>
                  </a:cubicBezTo>
                  <a:cubicBezTo>
                    <a:pt x="64475" y="2391495"/>
                    <a:pt x="564" y="2074843"/>
                    <a:pt x="564" y="1748440"/>
                  </a:cubicBezTo>
                  <a:cubicBezTo>
                    <a:pt x="564" y="1742153"/>
                    <a:pt x="726" y="1735948"/>
                    <a:pt x="806" y="1729661"/>
                  </a:cubicBezTo>
                  <a:cubicBezTo>
                    <a:pt x="887" y="1726599"/>
                    <a:pt x="968" y="1723536"/>
                    <a:pt x="968" y="1720474"/>
                  </a:cubicBezTo>
                  <a:lnTo>
                    <a:pt x="242" y="1700406"/>
                  </a:lnTo>
                  <a:lnTo>
                    <a:pt x="242" y="1699922"/>
                  </a:lnTo>
                  <a:lnTo>
                    <a:pt x="242" y="1699439"/>
                  </a:lnTo>
                  <a:lnTo>
                    <a:pt x="81" y="1669942"/>
                  </a:lnTo>
                  <a:cubicBezTo>
                    <a:pt x="0" y="1665831"/>
                    <a:pt x="0" y="1661721"/>
                    <a:pt x="0" y="1657691"/>
                  </a:cubicBezTo>
                  <a:cubicBezTo>
                    <a:pt x="0" y="1645119"/>
                    <a:pt x="242" y="1632788"/>
                    <a:pt x="564" y="1620860"/>
                  </a:cubicBezTo>
                  <a:lnTo>
                    <a:pt x="806" y="1610383"/>
                  </a:lnTo>
                  <a:cubicBezTo>
                    <a:pt x="1209" y="1576211"/>
                    <a:pt x="3143" y="1541798"/>
                    <a:pt x="4917" y="1508432"/>
                  </a:cubicBezTo>
                  <a:lnTo>
                    <a:pt x="5722" y="1492878"/>
                  </a:lnTo>
                  <a:lnTo>
                    <a:pt x="5722" y="1492394"/>
                  </a:lnTo>
                  <a:lnTo>
                    <a:pt x="5803" y="1491911"/>
                  </a:lnTo>
                  <a:lnTo>
                    <a:pt x="7012" y="1477565"/>
                  </a:lnTo>
                  <a:cubicBezTo>
                    <a:pt x="9833" y="1443796"/>
                    <a:pt x="12734" y="1408899"/>
                    <a:pt x="17086" y="1374486"/>
                  </a:cubicBezTo>
                  <a:cubicBezTo>
                    <a:pt x="27160" y="1290024"/>
                    <a:pt x="40297" y="1213138"/>
                    <a:pt x="57302" y="1139556"/>
                  </a:cubicBezTo>
                  <a:cubicBezTo>
                    <a:pt x="75436" y="1060977"/>
                    <a:pt x="98888" y="983447"/>
                    <a:pt x="126935" y="909139"/>
                  </a:cubicBezTo>
                  <a:cubicBezTo>
                    <a:pt x="154740" y="835558"/>
                    <a:pt x="188750" y="761734"/>
                    <a:pt x="228161" y="689683"/>
                  </a:cubicBezTo>
                  <a:cubicBezTo>
                    <a:pt x="259914" y="632865"/>
                    <a:pt x="295134" y="577417"/>
                    <a:pt x="332850" y="525031"/>
                  </a:cubicBezTo>
                  <a:cubicBezTo>
                    <a:pt x="437702" y="346677"/>
                    <a:pt x="565020" y="182730"/>
                    <a:pt x="710763" y="372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941B75-F7EE-34B9-7FDD-C4C1B428F998}"/>
              </a:ext>
            </a:extLst>
          </p:cNvPr>
          <p:cNvSpPr txBox="1"/>
          <p:nvPr/>
        </p:nvSpPr>
        <p:spPr>
          <a:xfrm>
            <a:off x="5596068" y="3449225"/>
            <a:ext cx="5462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Conclusion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8337EC-EB3E-F3D7-FA60-CC44C0E72593}"/>
              </a:ext>
            </a:extLst>
          </p:cNvPr>
          <p:cNvSpPr txBox="1">
            <a:spLocks/>
          </p:cNvSpPr>
          <p:nvPr/>
        </p:nvSpPr>
        <p:spPr>
          <a:xfrm>
            <a:off x="5664648" y="4077333"/>
            <a:ext cx="6388263" cy="23565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 fontScale="25000" lnSpcReduction="20000"/>
          </a:bodyPr>
          <a:lstStyle>
            <a:lvl1pPr marL="91440" marR="0" lvl="0" indent="-91440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itchFamily="34"/>
              <a:buChar char=" "/>
              <a:tabLst/>
              <a:defRPr lang="en-US" sz="20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1pPr>
            <a:lvl2pPr marL="384048" marR="0" lvl="1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2pPr>
            <a:lvl3pPr marL="566928" marR="0" lvl="2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3pPr>
            <a:lvl4pPr marL="749808" marR="0" lvl="3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4pPr>
            <a:lvl5pPr marL="932688" marR="0" lvl="4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Calibri" pitchFamily="34"/>
              <a:buChar char="◦"/>
              <a:tabLst/>
              <a:defRPr lang="en-US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347472">
              <a:buFont typeface="Calibri" pitchFamily="34"/>
              <a:buChar char="•"/>
            </a:pPr>
            <a:r>
              <a:rPr lang="en-US" sz="9600" dirty="0">
                <a:highlight>
                  <a:srgbClr val="FFFFFF"/>
                </a:highlight>
              </a:rPr>
              <a:t>Data is important to drive decision making</a:t>
            </a:r>
          </a:p>
          <a:p>
            <a:pPr marL="347472" indent="-347472">
              <a:buFont typeface="Calibri" pitchFamily="34"/>
              <a:buChar char="•"/>
            </a:pPr>
            <a:r>
              <a:rPr lang="en-US" sz="9600" dirty="0">
                <a:highlight>
                  <a:srgbClr val="FFFFFF"/>
                </a:highlight>
              </a:rPr>
              <a:t>Ease of accessing data through self-service portals to reduce over-dependence on limited resources.</a:t>
            </a:r>
          </a:p>
          <a:p>
            <a:pPr marL="347472" indent="-347472">
              <a:buFont typeface="Calibri" pitchFamily="34"/>
              <a:buChar char="•"/>
            </a:pPr>
            <a:r>
              <a:rPr lang="en-US" sz="9600" dirty="0">
                <a:highlight>
                  <a:srgbClr val="FFFFFF"/>
                </a:highlight>
              </a:rPr>
              <a:t>Need for a data leader to drive implementation and adoption of use.</a:t>
            </a:r>
          </a:p>
          <a:p>
            <a:pPr marL="347472" indent="-347472">
              <a:buFont typeface="Calibri" pitchFamily="34"/>
              <a:buChar char="•"/>
            </a:pPr>
            <a:endParaRPr lang="en-US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56A29-24A7-E14D-36A0-B75BB401B7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having me today!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2B03BE9C-7305-6608-863A-A16C87FEEC7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solidFill>
            <a:srgbClr val="62A39F"/>
          </a:solidFill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360A38B-80CD-51B9-5C81-EFBFBBEF9243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EEE7EE33-800C-9343-7827-BBB140B045E5}"/>
              </a:ext>
            </a:extLst>
          </p:cNvPr>
          <p:cNvCxnSpPr>
            <a:cxnSpLocks noMove="1" noResize="1"/>
          </p:cNvCxnSpPr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12">
            <a:extLst>
              <a:ext uri="{FF2B5EF4-FFF2-40B4-BE49-F238E27FC236}">
                <a16:creationId xmlns:a16="http://schemas.microsoft.com/office/drawing/2014/main" id="{59841965-2728-AD7A-F1CA-7863D47BB52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3B73CF-3DF6-835B-FB16-73E8787DF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002" y="639092"/>
            <a:ext cx="4813072" cy="3494791"/>
          </a:xfrm>
        </p:spPr>
        <p:txBody>
          <a:bodyPr anchorCtr="1">
            <a:normAutofit/>
          </a:bodyPr>
          <a:lstStyle/>
          <a:p>
            <a:pPr lvl="0" algn="ctr"/>
            <a:r>
              <a:rPr lang="en-US" sz="3200" b="1" dirty="0">
                <a:solidFill>
                  <a:srgbClr val="262626"/>
                </a:solidFill>
                <a:latin typeface="Aharoni" pitchFamily="2"/>
                <a:cs typeface="Aharoni" pitchFamily="2"/>
              </a:rPr>
              <a:t>Q&amp;A</a:t>
            </a:r>
          </a:p>
        </p:txBody>
      </p:sp>
      <p:pic>
        <p:nvPicPr>
          <p:cNvPr id="6" name="Picture 4" descr="Question mark on green pastel background">
            <a:extLst>
              <a:ext uri="{FF2B5EF4-FFF2-40B4-BE49-F238E27FC236}">
                <a16:creationId xmlns:a16="http://schemas.microsoft.com/office/drawing/2014/main" id="{770D7E1B-693D-5626-603E-165CAABB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33"/>
          <a:stretch>
            <a:fillRect/>
          </a:stretch>
        </p:blipFill>
        <p:spPr>
          <a:xfrm>
            <a:off x="0" y="9"/>
            <a:ext cx="6096003" cy="685799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F1D0262B-2C21-810E-E1D8-B037DBA13311}"/>
              </a:ext>
            </a:extLst>
          </p:cNvPr>
          <p:cNvCxnSpPr>
            <a:cxnSpLocks noMove="1" noResize="1"/>
          </p:cNvCxnSpPr>
          <p:nvPr/>
        </p:nvCxnSpPr>
        <p:spPr>
          <a:xfrm>
            <a:off x="6805056" y="4294753"/>
            <a:ext cx="43891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4CA41-E5EB-8FDB-22A9-AB69A8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FE6017-9D39-D301-83A0-9479387F2D6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8661560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6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>
            <a:extLst>
              <a:ext uri="{FF2B5EF4-FFF2-40B4-BE49-F238E27FC236}">
                <a16:creationId xmlns:a16="http://schemas.microsoft.com/office/drawing/2014/main" id="{D4CF6167-0BCE-FE5E-5C66-886B6DEFD167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39">
            <a:extLst>
              <a:ext uri="{FF2B5EF4-FFF2-40B4-BE49-F238E27FC236}">
                <a16:creationId xmlns:a16="http://schemas.microsoft.com/office/drawing/2014/main" id="{DEE2E727-47E0-2C04-E674-418B6327F392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40">
            <a:extLst>
              <a:ext uri="{FF2B5EF4-FFF2-40B4-BE49-F238E27FC236}">
                <a16:creationId xmlns:a16="http://schemas.microsoft.com/office/drawing/2014/main" id="{2B384BFD-D2BF-A973-2691-43ABCC1AF1B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22DFEF-B2C1-B2D9-41AA-1C164CA3D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2075" y="286601"/>
            <a:ext cx="6660804" cy="1440902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404040"/>
                </a:solidFill>
                <a:latin typeface="+mn-lt"/>
                <a:cs typeface="Aharoni" pitchFamily="2"/>
              </a:rPr>
              <a:t>Overview of Self-service Reporting</a:t>
            </a:r>
          </a:p>
        </p:txBody>
      </p:sp>
      <p:pic>
        <p:nvPicPr>
          <p:cNvPr id="6" name="Picture 4" descr="A colorful wave of paint&#10;&#10;Description automatically generated">
            <a:extLst>
              <a:ext uri="{FF2B5EF4-FFF2-40B4-BE49-F238E27FC236}">
                <a16:creationId xmlns:a16="http://schemas.microsoft.com/office/drawing/2014/main" id="{ECF48D03-083D-8703-0CCE-5CC3A82F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71" r="28308"/>
          <a:stretch>
            <a:fillRect/>
          </a:stretch>
        </p:blipFill>
        <p:spPr>
          <a:xfrm>
            <a:off x="18" y="9"/>
            <a:ext cx="4580074" cy="685799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41">
            <a:extLst>
              <a:ext uri="{FF2B5EF4-FFF2-40B4-BE49-F238E27FC236}">
                <a16:creationId xmlns:a16="http://schemas.microsoft.com/office/drawing/2014/main" id="{C6893299-8534-7E16-1168-2A2C41D9E923}"/>
              </a:ext>
            </a:extLst>
          </p:cNvPr>
          <p:cNvCxnSpPr>
            <a:cxnSpLocks noMove="1" noResize="1"/>
          </p:cNvCxnSpPr>
          <p:nvPr/>
        </p:nvCxnSpPr>
        <p:spPr>
          <a:xfrm>
            <a:off x="5242904" y="1917853"/>
            <a:ext cx="594360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grpSp>
        <p:nvGrpSpPr>
          <p:cNvPr id="8" name="Content Placeholder 2">
            <a:extLst>
              <a:ext uri="{FF2B5EF4-FFF2-40B4-BE49-F238E27FC236}">
                <a16:creationId xmlns:a16="http://schemas.microsoft.com/office/drawing/2014/main" id="{93C99885-D744-6C90-AD22-BCEE842B1277}"/>
              </a:ext>
            </a:extLst>
          </p:cNvPr>
          <p:cNvGrpSpPr/>
          <p:nvPr/>
        </p:nvGrpSpPr>
        <p:grpSpPr>
          <a:xfrm>
            <a:off x="4823460" y="2108203"/>
            <a:ext cx="6911339" cy="4185915"/>
            <a:chOff x="5172075" y="2108204"/>
            <a:chExt cx="5983604" cy="37608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F8758D-92F4-F0C9-B82D-9E697850F493}"/>
                </a:ext>
              </a:extLst>
            </p:cNvPr>
            <p:cNvSpPr/>
            <p:nvPr/>
          </p:nvSpPr>
          <p:spPr>
            <a:xfrm>
              <a:off x="5172075" y="2108204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50830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I</a:t>
              </a:r>
              <a:r>
                <a:rPr lang="en-US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mplementing and adopting self-reporting </a:t>
              </a:r>
              <a:r>
                <a:rPr lang="en-US" dirty="0">
                  <a:solidFill>
                    <a:srgbClr val="FFFFFF"/>
                  </a:solidFill>
                  <a:latin typeface="Calibri"/>
                </a:rPr>
                <a:t>solutions</a:t>
              </a:r>
              <a:r>
                <a:rPr lang="en-US" sz="20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. 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AC4BDA-C7FF-0744-BE36-C9D9520BC7A3}"/>
                </a:ext>
              </a:extLst>
            </p:cNvPr>
            <p:cNvSpPr/>
            <p:nvPr/>
          </p:nvSpPr>
          <p:spPr>
            <a:xfrm>
              <a:off x="5516127" y="2879180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64866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What is self-service reporting solution?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8F0EEF-12A1-5E4A-3FB1-EFE294BB97A8}"/>
                </a:ext>
              </a:extLst>
            </p:cNvPr>
            <p:cNvSpPr/>
            <p:nvPr/>
          </p:nvSpPr>
          <p:spPr>
            <a:xfrm>
              <a:off x="5860188" y="3650165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64866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Challenges in accessing information 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1089C69-FB86-362B-0E3E-4A5B52A2D480}"/>
                </a:ext>
              </a:extLst>
            </p:cNvPr>
            <p:cNvSpPr/>
            <p:nvPr/>
          </p:nvSpPr>
          <p:spPr>
            <a:xfrm>
              <a:off x="6204249" y="4421151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64866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Importance of self-service reporting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A8C996-508C-23B1-F5C6-F8D63C418C04}"/>
                </a:ext>
              </a:extLst>
            </p:cNvPr>
            <p:cNvSpPr/>
            <p:nvPr/>
          </p:nvSpPr>
          <p:spPr>
            <a:xfrm>
              <a:off x="6548301" y="5192127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64866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How would I approach business readiness?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FA917-98C1-0C42-CA4E-D79FEB0D20CD}"/>
                </a:ext>
              </a:extLst>
            </p:cNvPr>
            <p:cNvSpPr/>
            <p:nvPr/>
          </p:nvSpPr>
          <p:spPr>
            <a:xfrm>
              <a:off x="9339425" y="2602757"/>
              <a:ext cx="440027" cy="440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0024"/>
                <a:gd name="f7" fmla="val 242013"/>
                <a:gd name="f8" fmla="val 99005"/>
                <a:gd name="f9" fmla="val 341019"/>
                <a:gd name="f10" fmla="val 220012"/>
                <a:gd name="f11" fmla="+- 0 0 -90"/>
                <a:gd name="f12" fmla="*/ f3 1 440024"/>
                <a:gd name="f13" fmla="*/ f4 1 440024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440024"/>
                <a:gd name="f20" fmla="*/ 0 f17 1"/>
                <a:gd name="f21" fmla="*/ 242013 f17 1"/>
                <a:gd name="f22" fmla="*/ 99005 f17 1"/>
                <a:gd name="f23" fmla="*/ 341019 f17 1"/>
                <a:gd name="f24" fmla="*/ 440024 f17 1"/>
                <a:gd name="f25" fmla="*/ 220012 f17 1"/>
                <a:gd name="f26" fmla="+- f18 0 f1"/>
                <a:gd name="f27" fmla="*/ f20 1 440024"/>
                <a:gd name="f28" fmla="*/ f21 1 440024"/>
                <a:gd name="f29" fmla="*/ f22 1 440024"/>
                <a:gd name="f30" fmla="*/ f23 1 440024"/>
                <a:gd name="f31" fmla="*/ f24 1 440024"/>
                <a:gd name="f32" fmla="*/ f25 1 440024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440024" h="440024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21862" tIns="22860" rIns="121862" bIns="1317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0FA2B5-0573-BA6B-7BC2-35EC26ADB34E}"/>
                </a:ext>
              </a:extLst>
            </p:cNvPr>
            <p:cNvSpPr/>
            <p:nvPr/>
          </p:nvSpPr>
          <p:spPr>
            <a:xfrm>
              <a:off x="9683486" y="3373742"/>
              <a:ext cx="440027" cy="440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0024"/>
                <a:gd name="f7" fmla="val 242013"/>
                <a:gd name="f8" fmla="val 99005"/>
                <a:gd name="f9" fmla="val 341019"/>
                <a:gd name="f10" fmla="val 220012"/>
                <a:gd name="f11" fmla="+- 0 0 -90"/>
                <a:gd name="f12" fmla="*/ f3 1 440024"/>
                <a:gd name="f13" fmla="*/ f4 1 440024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440024"/>
                <a:gd name="f20" fmla="*/ 0 f17 1"/>
                <a:gd name="f21" fmla="*/ 242013 f17 1"/>
                <a:gd name="f22" fmla="*/ 99005 f17 1"/>
                <a:gd name="f23" fmla="*/ 341019 f17 1"/>
                <a:gd name="f24" fmla="*/ 440024 f17 1"/>
                <a:gd name="f25" fmla="*/ 220012 f17 1"/>
                <a:gd name="f26" fmla="+- f18 0 f1"/>
                <a:gd name="f27" fmla="*/ f20 1 440024"/>
                <a:gd name="f28" fmla="*/ f21 1 440024"/>
                <a:gd name="f29" fmla="*/ f22 1 440024"/>
                <a:gd name="f30" fmla="*/ f23 1 440024"/>
                <a:gd name="f31" fmla="*/ f24 1 440024"/>
                <a:gd name="f32" fmla="*/ f25 1 440024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440024" h="440024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21862" tIns="22860" rIns="121862" bIns="1317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204FD0-E81F-C0C2-9040-1B4E08B85D8E}"/>
                </a:ext>
              </a:extLst>
            </p:cNvPr>
            <p:cNvSpPr/>
            <p:nvPr/>
          </p:nvSpPr>
          <p:spPr>
            <a:xfrm>
              <a:off x="10027539" y="4133435"/>
              <a:ext cx="440027" cy="440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0024"/>
                <a:gd name="f7" fmla="val 242013"/>
                <a:gd name="f8" fmla="val 99005"/>
                <a:gd name="f9" fmla="val 341019"/>
                <a:gd name="f10" fmla="val 220012"/>
                <a:gd name="f11" fmla="+- 0 0 -90"/>
                <a:gd name="f12" fmla="*/ f3 1 440024"/>
                <a:gd name="f13" fmla="*/ f4 1 440024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440024"/>
                <a:gd name="f20" fmla="*/ 0 f17 1"/>
                <a:gd name="f21" fmla="*/ 242013 f17 1"/>
                <a:gd name="f22" fmla="*/ 99005 f17 1"/>
                <a:gd name="f23" fmla="*/ 341019 f17 1"/>
                <a:gd name="f24" fmla="*/ 440024 f17 1"/>
                <a:gd name="f25" fmla="*/ 220012 f17 1"/>
                <a:gd name="f26" fmla="+- f18 0 f1"/>
                <a:gd name="f27" fmla="*/ f20 1 440024"/>
                <a:gd name="f28" fmla="*/ f21 1 440024"/>
                <a:gd name="f29" fmla="*/ f22 1 440024"/>
                <a:gd name="f30" fmla="*/ f23 1 440024"/>
                <a:gd name="f31" fmla="*/ f24 1 440024"/>
                <a:gd name="f32" fmla="*/ f25 1 440024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440024" h="440024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21862" tIns="22860" rIns="121862" bIns="1317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784975-AF21-5B22-1520-B742E1716783}"/>
                </a:ext>
              </a:extLst>
            </p:cNvPr>
            <p:cNvSpPr/>
            <p:nvPr/>
          </p:nvSpPr>
          <p:spPr>
            <a:xfrm>
              <a:off x="10371600" y="4911946"/>
              <a:ext cx="440027" cy="440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0024"/>
                <a:gd name="f7" fmla="val 242013"/>
                <a:gd name="f8" fmla="val 99005"/>
                <a:gd name="f9" fmla="val 341019"/>
                <a:gd name="f10" fmla="val 220012"/>
                <a:gd name="f11" fmla="+- 0 0 -90"/>
                <a:gd name="f12" fmla="*/ f3 1 440024"/>
                <a:gd name="f13" fmla="*/ f4 1 440024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440024"/>
                <a:gd name="f20" fmla="*/ 0 f17 1"/>
                <a:gd name="f21" fmla="*/ 242013 f17 1"/>
                <a:gd name="f22" fmla="*/ 99005 f17 1"/>
                <a:gd name="f23" fmla="*/ 341019 f17 1"/>
                <a:gd name="f24" fmla="*/ 440024 f17 1"/>
                <a:gd name="f25" fmla="*/ 220012 f17 1"/>
                <a:gd name="f26" fmla="+- f18 0 f1"/>
                <a:gd name="f27" fmla="*/ f20 1 440024"/>
                <a:gd name="f28" fmla="*/ f21 1 440024"/>
                <a:gd name="f29" fmla="*/ f22 1 440024"/>
                <a:gd name="f30" fmla="*/ f23 1 440024"/>
                <a:gd name="f31" fmla="*/ f24 1 440024"/>
                <a:gd name="f32" fmla="*/ f25 1 440024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440024" h="440024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21862" tIns="22860" rIns="121862" bIns="1317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A09D4B3-B248-0AD0-7DE0-BC4F4527B3BC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8AB2E872-4D5A-9BDE-E38D-E0A356EC7440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13">
            <a:extLst>
              <a:ext uri="{FF2B5EF4-FFF2-40B4-BE49-F238E27FC236}">
                <a16:creationId xmlns:a16="http://schemas.microsoft.com/office/drawing/2014/main" id="{BD8AE6CE-F48F-67AE-02BA-0198046AD36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B5BFA-8BB8-DF13-BDEB-86F82ED50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6316" y="652361"/>
            <a:ext cx="10058400" cy="122216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rgbClr val="404040"/>
                </a:solidFill>
                <a:highlight>
                  <a:srgbClr val="FFFFFF"/>
                </a:highlight>
                <a:latin typeface="+mn-lt"/>
                <a:cs typeface="Aharoni" pitchFamily="2"/>
              </a:rPr>
              <a:t>What is Self-Service Reporting</a:t>
            </a:r>
            <a:endParaRPr lang="en-US" sz="3200" b="1" dirty="0">
              <a:solidFill>
                <a:srgbClr val="404040"/>
              </a:solidFill>
              <a:latin typeface="+mn-lt"/>
              <a:cs typeface="Aharoni" pitchFamily="2"/>
            </a:endParaRPr>
          </a:p>
        </p:txBody>
      </p: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BB4D8919-B503-41D8-E3BB-6C841773C6F0}"/>
              </a:ext>
            </a:extLst>
          </p:cNvPr>
          <p:cNvCxnSpPr>
            <a:cxnSpLocks noMove="1" noResize="1"/>
          </p:cNvCxnSpPr>
          <p:nvPr/>
        </p:nvCxnSpPr>
        <p:spPr>
          <a:xfrm>
            <a:off x="1106570" y="1895843"/>
            <a:ext cx="978408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797710D-D046-4E9B-1829-D897D4A14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7" y="2472903"/>
            <a:ext cx="3031482" cy="30314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0F2D1B-0C34-42DB-EB91-F8CC9460F1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06462" y="2600086"/>
            <a:ext cx="6388263" cy="2583614"/>
          </a:xfrm>
          <a:solidFill>
            <a:schemeClr val="tx1"/>
          </a:solidFill>
        </p:spPr>
        <p:txBody>
          <a:bodyPr/>
          <a:lstStyle/>
          <a:p>
            <a:pPr marL="347472" lvl="0" indent="-347472"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Concept of self-service reporting</a:t>
            </a:r>
          </a:p>
          <a:p>
            <a:pPr marL="347472" indent="-347472">
              <a:buFont typeface="Calibri" pitchFamily="34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Define Self-service reporting</a:t>
            </a:r>
          </a:p>
          <a:p>
            <a:pPr marL="347472" lvl="0" indent="-347472"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Types of self-service reporting</a:t>
            </a:r>
          </a:p>
          <a:p>
            <a:pPr marL="347472" lvl="0" indent="-347472">
              <a:buChar char="•"/>
            </a:pPr>
            <a:endParaRPr lang="en-US" sz="3000" dirty="0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F2C9B687-19C5-A222-938A-FCA6F9E33925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21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D8C48-5A3C-3C33-1297-F61A6287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b="1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The Importance of Self-Service Reporting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1686B4-DADF-9387-7E5C-1D36D9B8C65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6282187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06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A09D4B3-B248-0AD0-7DE0-BC4F4527B3BC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8AB2E872-4D5A-9BDE-E38D-E0A356EC7440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13">
            <a:extLst>
              <a:ext uri="{FF2B5EF4-FFF2-40B4-BE49-F238E27FC236}">
                <a16:creationId xmlns:a16="http://schemas.microsoft.com/office/drawing/2014/main" id="{BD8AE6CE-F48F-67AE-02BA-0198046AD36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B5BFA-8BB8-DF13-BDEB-86F82ED50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6316" y="652361"/>
            <a:ext cx="10058400" cy="122216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rgbClr val="404040"/>
                </a:solidFill>
                <a:highlight>
                  <a:srgbClr val="FFFFFF"/>
                </a:highlight>
                <a:latin typeface="+mn-lt"/>
                <a:cs typeface="Aharoni" pitchFamily="2"/>
              </a:rPr>
              <a:t>Accessing Self-Service Reports</a:t>
            </a:r>
          </a:p>
        </p:txBody>
      </p: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BB4D8919-B503-41D8-E3BB-6C841773C6F0}"/>
              </a:ext>
            </a:extLst>
          </p:cNvPr>
          <p:cNvCxnSpPr>
            <a:cxnSpLocks noMove="1" noResize="1"/>
          </p:cNvCxnSpPr>
          <p:nvPr/>
        </p:nvCxnSpPr>
        <p:spPr>
          <a:xfrm>
            <a:off x="1106570" y="1895843"/>
            <a:ext cx="978408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E797710D-D046-4E9B-1829-D897D4A14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686" y="2500934"/>
            <a:ext cx="3576316" cy="28278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0F2D1B-0C34-42DB-EB91-F8CC9460F1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06462" y="2455041"/>
            <a:ext cx="6388263" cy="2873697"/>
          </a:xfrm>
        </p:spPr>
        <p:txBody>
          <a:bodyPr>
            <a:normAutofit fontScale="47500" lnSpcReduction="20000"/>
          </a:bodyPr>
          <a:lstStyle/>
          <a:p>
            <a:pPr marL="347472" lvl="0" indent="-347472">
              <a:buChar char="•"/>
            </a:pPr>
            <a:r>
              <a:rPr lang="en-US" sz="5900" dirty="0">
                <a:highlight>
                  <a:srgbClr val="FFFFFF"/>
                </a:highlight>
              </a:rPr>
              <a:t>Reporting Portals</a:t>
            </a:r>
          </a:p>
          <a:p>
            <a:pPr marL="347472" lvl="0" indent="-347472">
              <a:buChar char="•"/>
            </a:pPr>
            <a:r>
              <a:rPr lang="en-US" sz="5900" dirty="0">
                <a:highlight>
                  <a:srgbClr val="FFFFFF"/>
                </a:highlight>
              </a:rPr>
              <a:t>Web or mobile applications</a:t>
            </a:r>
          </a:p>
          <a:p>
            <a:pPr marL="347472" lvl="0" indent="-347472">
              <a:buChar char="•"/>
            </a:pPr>
            <a:r>
              <a:rPr lang="en-US" sz="5900" dirty="0">
                <a:highlight>
                  <a:srgbClr val="FFFFFF"/>
                </a:highlight>
              </a:rPr>
              <a:t>Microsoft Power Apps</a:t>
            </a:r>
          </a:p>
          <a:p>
            <a:pPr marL="347472" lvl="0" indent="-347472">
              <a:buChar char="•"/>
            </a:pPr>
            <a:r>
              <a:rPr lang="en-US" sz="5900" dirty="0">
                <a:highlight>
                  <a:srgbClr val="FFFFFF"/>
                </a:highlight>
              </a:rPr>
              <a:t>Application Programming Interfaces (API)</a:t>
            </a:r>
          </a:p>
          <a:p>
            <a:pPr marL="347472" lvl="0" indent="-347472">
              <a:buChar char="•"/>
            </a:pPr>
            <a:r>
              <a:rPr lang="en-US" sz="5900" dirty="0">
                <a:highlight>
                  <a:srgbClr val="FFFFFF"/>
                </a:highlight>
              </a:rPr>
              <a:t>Other ETL solutions </a:t>
            </a:r>
          </a:p>
          <a:p>
            <a:pPr marL="347472" lvl="0" indent="-347472">
              <a:buChar char="•"/>
            </a:pPr>
            <a:endParaRPr lang="en-US" sz="3000" dirty="0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F2C9B687-19C5-A222-938A-FCA6F9E33925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64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A09D4B3-B248-0AD0-7DE0-BC4F4527B3BC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8AB2E872-4D5A-9BDE-E38D-E0A356EC7440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13">
            <a:extLst>
              <a:ext uri="{FF2B5EF4-FFF2-40B4-BE49-F238E27FC236}">
                <a16:creationId xmlns:a16="http://schemas.microsoft.com/office/drawing/2014/main" id="{BD8AE6CE-F48F-67AE-02BA-0198046AD36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B5BFA-8BB8-DF13-BDEB-86F82ED50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6316" y="652361"/>
            <a:ext cx="10058400" cy="122216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rgbClr val="404040"/>
                </a:solidFill>
                <a:highlight>
                  <a:srgbClr val="FFFFFF"/>
                </a:highlight>
                <a:latin typeface="+mn-lt"/>
                <a:cs typeface="Aharoni" pitchFamily="2"/>
              </a:rPr>
              <a:t>Addressing Challenges in Accessing Information</a:t>
            </a:r>
            <a:endParaRPr lang="en-US" sz="3200" b="1" dirty="0">
              <a:solidFill>
                <a:srgbClr val="404040"/>
              </a:solidFill>
              <a:latin typeface="+mn-lt"/>
              <a:cs typeface="Aharoni" pitchFamily="2"/>
            </a:endParaRPr>
          </a:p>
        </p:txBody>
      </p: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BB4D8919-B503-41D8-E3BB-6C841773C6F0}"/>
              </a:ext>
            </a:extLst>
          </p:cNvPr>
          <p:cNvCxnSpPr>
            <a:cxnSpLocks noMove="1" noResize="1"/>
          </p:cNvCxnSpPr>
          <p:nvPr/>
        </p:nvCxnSpPr>
        <p:spPr>
          <a:xfrm>
            <a:off x="1106570" y="1895843"/>
            <a:ext cx="978408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E797710D-D046-4E9B-1829-D897D4A14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030" y="2281996"/>
            <a:ext cx="3979110" cy="27567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0F2D1B-0C34-42DB-EB91-F8CC9460F1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06462" y="2600086"/>
            <a:ext cx="6388263" cy="258361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Calibri" pitchFamily="34"/>
              <a:buChar char="•"/>
            </a:pPr>
            <a:r>
              <a:rPr lang="en-US" sz="2800" dirty="0"/>
              <a:t>Limited accessibility to timely and relevant data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Calibri" pitchFamily="34"/>
              <a:buChar char="•"/>
            </a:pPr>
            <a:r>
              <a:rPr lang="en-US" sz="2800" dirty="0"/>
              <a:t>Dependency on IT for report generation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Font typeface="Calibri" pitchFamily="34"/>
              <a:buChar char="•"/>
            </a:pPr>
            <a:r>
              <a:rPr lang="en-US" sz="2800" dirty="0"/>
              <a:t>Inefficient decision-making processes due to data silos</a:t>
            </a:r>
          </a:p>
          <a:p>
            <a:pPr marL="347472" lvl="0" indent="-347472">
              <a:buChar char="•"/>
            </a:pPr>
            <a:endParaRPr lang="en-US" sz="3000" dirty="0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F2C9B687-19C5-A222-938A-FCA6F9E33925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FCB87-E1BA-7112-1034-7D5F3494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highlight>
                  <a:srgbClr val="FFFFFF"/>
                </a:highlight>
                <a:latin typeface="+mn-lt"/>
                <a:cs typeface="Aharoni" pitchFamily="2"/>
              </a:rPr>
              <a:t>Business Readiness</a:t>
            </a:r>
            <a:endParaRPr lang="en-US" sz="32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807266E-EBF1-F2BB-83FE-188AEE701C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6E6F2F-F4E3-6219-9EC9-CE1C951FCA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r="1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2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9A2-D817-0C37-84F4-BD224B9AA5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algn="ctr"/>
            <a:r>
              <a:rPr lang="en-US" sz="3200" b="1" dirty="0">
                <a:solidFill>
                  <a:srgbClr val="404040"/>
                </a:solidFill>
                <a:highlight>
                  <a:srgbClr val="FFFFFF"/>
                </a:highlight>
                <a:latin typeface="+mn-lt"/>
                <a:cs typeface="Aharoni" pitchFamily="2"/>
              </a:rPr>
              <a:t>Assessing Data Maturity</a:t>
            </a:r>
          </a:p>
        </p:txBody>
      </p:sp>
      <p:pic>
        <p:nvPicPr>
          <p:cNvPr id="3" name="Content Placeholder 5" descr="A person with her head in her hands&#10;&#10;Description automatically generated">
            <a:extLst>
              <a:ext uri="{FF2B5EF4-FFF2-40B4-BE49-F238E27FC236}">
                <a16:creationId xmlns:a16="http://schemas.microsoft.com/office/drawing/2014/main" id="{54069B45-CE32-3B44-D2F3-72736FF4469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438004" y="2286000"/>
            <a:ext cx="5126231" cy="3421378"/>
          </a:xfrm>
        </p:spPr>
      </p:pic>
      <p:grpSp>
        <p:nvGrpSpPr>
          <p:cNvPr id="5" name="Content Placeholder 2">
            <a:extLst>
              <a:ext uri="{FF2B5EF4-FFF2-40B4-BE49-F238E27FC236}">
                <a16:creationId xmlns:a16="http://schemas.microsoft.com/office/drawing/2014/main" id="{2526C965-EEC5-EF32-D9B7-C477F96C77AB}"/>
              </a:ext>
            </a:extLst>
          </p:cNvPr>
          <p:cNvGrpSpPr/>
          <p:nvPr/>
        </p:nvGrpSpPr>
        <p:grpSpPr>
          <a:xfrm>
            <a:off x="5852160" y="2286000"/>
            <a:ext cx="5638800" cy="3421378"/>
            <a:chOff x="633414" y="640656"/>
            <a:chExt cx="6910385" cy="504963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BEAC83-D587-3D7D-210D-D38199E62FC7}"/>
                </a:ext>
              </a:extLst>
            </p:cNvPr>
            <p:cNvSpPr/>
            <p:nvPr/>
          </p:nvSpPr>
          <p:spPr>
            <a:xfrm>
              <a:off x="633414" y="4442237"/>
              <a:ext cx="1727594" cy="12480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27596"/>
                <a:gd name="f7" fmla="val 1248057"/>
                <a:gd name="f8" fmla="+- 0 0 -90"/>
                <a:gd name="f9" fmla="*/ f3 1 1727596"/>
                <a:gd name="f10" fmla="*/ f4 1 124805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727596"/>
                <a:gd name="f19" fmla="*/ f15 1 1248057"/>
                <a:gd name="f20" fmla="*/ 0 f16 1"/>
                <a:gd name="f21" fmla="*/ 0 f15 1"/>
                <a:gd name="f22" fmla="*/ 1727596 f16 1"/>
                <a:gd name="f23" fmla="*/ 1248057 f15 1"/>
                <a:gd name="f24" fmla="+- f17 0 f1"/>
                <a:gd name="f25" fmla="*/ f20 1 1727596"/>
                <a:gd name="f26" fmla="*/ f21 1 1248057"/>
                <a:gd name="f27" fmla="*/ f22 1 1727596"/>
                <a:gd name="f28" fmla="*/ f23 1 124805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727596" h="12480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683C6"/>
            </a:solidFill>
            <a:ln w="15873" cap="flat">
              <a:solidFill>
                <a:srgbClr val="2683C6"/>
              </a:solidFill>
              <a:prstDash val="solid"/>
            </a:ln>
          </p:spPr>
          <p:txBody>
            <a:bodyPr vert="horz" wrap="square" lIns="122867" tIns="184909" rIns="122867" bIns="184909" anchor="ctr" anchorCtr="1" compatLnSpc="1">
              <a:noAutofit/>
            </a:bodyPr>
            <a:lstStyle/>
            <a:p>
              <a:pPr marL="0" marR="0" lvl="0" indent="0" algn="ctr" defTabSz="115570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Determine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7D4FAEA-87DB-0206-50CD-36713EC814C0}"/>
                </a:ext>
              </a:extLst>
            </p:cNvPr>
            <p:cNvSpPr/>
            <p:nvPr/>
          </p:nvSpPr>
          <p:spPr>
            <a:xfrm>
              <a:off x="2361008" y="4442237"/>
              <a:ext cx="5182791" cy="12480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2790"/>
                <a:gd name="f7" fmla="val 1248057"/>
                <a:gd name="f8" fmla="+- 0 0 -90"/>
                <a:gd name="f9" fmla="*/ f3 1 5182790"/>
                <a:gd name="f10" fmla="*/ f4 1 124805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182790"/>
                <a:gd name="f19" fmla="*/ f15 1 1248057"/>
                <a:gd name="f20" fmla="*/ 0 f16 1"/>
                <a:gd name="f21" fmla="*/ 0 f15 1"/>
                <a:gd name="f22" fmla="*/ 5182790 f16 1"/>
                <a:gd name="f23" fmla="*/ 1248057 f15 1"/>
                <a:gd name="f24" fmla="+- f17 0 f1"/>
                <a:gd name="f25" fmla="*/ f20 1 5182790"/>
                <a:gd name="f26" fmla="*/ f21 1 1248057"/>
                <a:gd name="f27" fmla="*/ f22 1 5182790"/>
                <a:gd name="f28" fmla="*/ f23 1 124805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182790" h="12480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05128" tIns="292095" rIns="105128" bIns="292095" anchor="ctr" anchorCtr="0" compatLnSpc="1">
              <a:noAutofit/>
            </a:bodyPr>
            <a:lstStyle/>
            <a:p>
              <a:pPr marL="0" marR="0" lvl="0" indent="0" algn="l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Determine user proficiency with reporting tools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D96B16-CD1C-FF9E-D524-009C06348C93}"/>
                </a:ext>
              </a:extLst>
            </p:cNvPr>
            <p:cNvSpPr/>
            <p:nvPr/>
          </p:nvSpPr>
          <p:spPr>
            <a:xfrm>
              <a:off x="633414" y="2541446"/>
              <a:ext cx="1727594" cy="19195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27596"/>
                <a:gd name="f7" fmla="val 1919511"/>
                <a:gd name="f8" fmla="val 1247241"/>
                <a:gd name="f9" fmla="val 906988"/>
                <a:gd name="f10" fmla="val 1660372"/>
                <a:gd name="f11" fmla="val 1036558"/>
                <a:gd name="f12" fmla="val 863798"/>
                <a:gd name="f13" fmla="val 691038"/>
                <a:gd name="f14" fmla="val 820608"/>
                <a:gd name="f15" fmla="+- 0 0 -90"/>
                <a:gd name="f16" fmla="*/ f3 1 1727596"/>
                <a:gd name="f17" fmla="*/ f4 1 1919511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1727596"/>
                <a:gd name="f26" fmla="*/ f22 1 1919511"/>
                <a:gd name="f27" fmla="*/ 0 f23 1"/>
                <a:gd name="f28" fmla="*/ 672270 f22 1"/>
                <a:gd name="f29" fmla="*/ 820608 f23 1"/>
                <a:gd name="f30" fmla="*/ 259139 f22 1"/>
                <a:gd name="f31" fmla="*/ 691038 f23 1"/>
                <a:gd name="f32" fmla="*/ 863798 f23 1"/>
                <a:gd name="f33" fmla="*/ 0 f22 1"/>
                <a:gd name="f34" fmla="*/ 1036558 f23 1"/>
                <a:gd name="f35" fmla="*/ 906988 f23 1"/>
                <a:gd name="f36" fmla="*/ 1727596 f23 1"/>
                <a:gd name="f37" fmla="*/ 1919511 f22 1"/>
                <a:gd name="f38" fmla="+- f24 0 f1"/>
                <a:gd name="f39" fmla="*/ f27 1 1727596"/>
                <a:gd name="f40" fmla="*/ f28 1 1919511"/>
                <a:gd name="f41" fmla="*/ f29 1 1727596"/>
                <a:gd name="f42" fmla="*/ f30 1 1919511"/>
                <a:gd name="f43" fmla="*/ f31 1 1727596"/>
                <a:gd name="f44" fmla="*/ f32 1 1727596"/>
                <a:gd name="f45" fmla="*/ f33 1 1919511"/>
                <a:gd name="f46" fmla="*/ f34 1 1727596"/>
                <a:gd name="f47" fmla="*/ f35 1 1727596"/>
                <a:gd name="f48" fmla="*/ f36 1 1727596"/>
                <a:gd name="f49" fmla="*/ f37 1 1919511"/>
                <a:gd name="f50" fmla="*/ f18 1 f25"/>
                <a:gd name="f51" fmla="*/ f19 1 f25"/>
                <a:gd name="f52" fmla="*/ f18 1 f26"/>
                <a:gd name="f53" fmla="*/ f20 1 f26"/>
                <a:gd name="f54" fmla="*/ f39 1 f25"/>
                <a:gd name="f55" fmla="*/ f40 1 f26"/>
                <a:gd name="f56" fmla="*/ f41 1 f25"/>
                <a:gd name="f57" fmla="*/ f42 1 f26"/>
                <a:gd name="f58" fmla="*/ f43 1 f25"/>
                <a:gd name="f59" fmla="*/ f44 1 f25"/>
                <a:gd name="f60" fmla="*/ f45 1 f26"/>
                <a:gd name="f61" fmla="*/ f46 1 f25"/>
                <a:gd name="f62" fmla="*/ f47 1 f25"/>
                <a:gd name="f63" fmla="*/ f48 1 f25"/>
                <a:gd name="f64" fmla="*/ f49 1 f26"/>
                <a:gd name="f65" fmla="*/ f50 f16 1"/>
                <a:gd name="f66" fmla="*/ f51 f16 1"/>
                <a:gd name="f67" fmla="*/ f53 f17 1"/>
                <a:gd name="f68" fmla="*/ f52 f17 1"/>
                <a:gd name="f69" fmla="*/ f54 f16 1"/>
                <a:gd name="f70" fmla="*/ f55 f17 1"/>
                <a:gd name="f71" fmla="*/ f56 f16 1"/>
                <a:gd name="f72" fmla="*/ f57 f17 1"/>
                <a:gd name="f73" fmla="*/ f58 f16 1"/>
                <a:gd name="f74" fmla="*/ f59 f16 1"/>
                <a:gd name="f75" fmla="*/ f60 f17 1"/>
                <a:gd name="f76" fmla="*/ f61 f16 1"/>
                <a:gd name="f77" fmla="*/ f62 f16 1"/>
                <a:gd name="f78" fmla="*/ f63 f16 1"/>
                <a:gd name="f79" fmla="*/ f64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69" y="f70"/>
                </a:cxn>
                <a:cxn ang="f38">
                  <a:pos x="f71" y="f70"/>
                </a:cxn>
                <a:cxn ang="f38">
                  <a:pos x="f71" y="f72"/>
                </a:cxn>
                <a:cxn ang="f38">
                  <a:pos x="f73" y="f72"/>
                </a:cxn>
                <a:cxn ang="f38">
                  <a:pos x="f74" y="f75"/>
                </a:cxn>
                <a:cxn ang="f38">
                  <a:pos x="f76" y="f72"/>
                </a:cxn>
                <a:cxn ang="f38">
                  <a:pos x="f77" y="f72"/>
                </a:cxn>
                <a:cxn ang="f38">
                  <a:pos x="f77" y="f70"/>
                </a:cxn>
                <a:cxn ang="f38">
                  <a:pos x="f78" y="f70"/>
                </a:cxn>
                <a:cxn ang="f38">
                  <a:pos x="f78" y="f79"/>
                </a:cxn>
                <a:cxn ang="f38">
                  <a:pos x="f69" y="f79"/>
                </a:cxn>
                <a:cxn ang="f38">
                  <a:pos x="f69" y="f70"/>
                </a:cxn>
              </a:cxnLst>
              <a:rect l="f65" t="f68" r="f66" b="f67"/>
              <a:pathLst>
                <a:path w="1727596" h="191951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7"/>
                  </a:lnTo>
                  <a:lnTo>
                    <a:pt x="f13" y="f10"/>
                  </a:lnTo>
                  <a:lnTo>
                    <a:pt x="f14" y="f10"/>
                  </a:lnTo>
                  <a:lnTo>
                    <a:pt x="f14" y="f8"/>
                  </a:ln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27A3C9"/>
            </a:solidFill>
            <a:ln w="15873" cap="flat">
              <a:solidFill>
                <a:srgbClr val="27A3C9"/>
              </a:solidFill>
              <a:prstDash val="solid"/>
            </a:ln>
          </p:spPr>
          <p:txBody>
            <a:bodyPr vert="horz" wrap="square" lIns="122867" tIns="184909" rIns="122867" bIns="856737" anchor="ctr" anchorCtr="1" compatLnSpc="1">
              <a:noAutofit/>
            </a:bodyPr>
            <a:lstStyle/>
            <a:p>
              <a:pPr marL="0" marR="0" lvl="0" indent="0" algn="ctr" defTabSz="115570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Identify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87D2E5-2B09-564F-FCA8-DC7DFD8789D1}"/>
                </a:ext>
              </a:extLst>
            </p:cNvPr>
            <p:cNvSpPr/>
            <p:nvPr/>
          </p:nvSpPr>
          <p:spPr>
            <a:xfrm>
              <a:off x="2361008" y="2541446"/>
              <a:ext cx="5182791" cy="1247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2790"/>
                <a:gd name="f7" fmla="val 1247682"/>
                <a:gd name="f8" fmla="+- 0 0 -90"/>
                <a:gd name="f9" fmla="*/ f3 1 5182790"/>
                <a:gd name="f10" fmla="*/ f4 1 124768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182790"/>
                <a:gd name="f19" fmla="*/ f15 1 1247682"/>
                <a:gd name="f20" fmla="*/ 0 f16 1"/>
                <a:gd name="f21" fmla="*/ 0 f15 1"/>
                <a:gd name="f22" fmla="*/ 5182790 f16 1"/>
                <a:gd name="f23" fmla="*/ 1247682 f15 1"/>
                <a:gd name="f24" fmla="+- f17 0 f1"/>
                <a:gd name="f25" fmla="*/ f20 1 5182790"/>
                <a:gd name="f26" fmla="*/ f21 1 1247682"/>
                <a:gd name="f27" fmla="*/ f22 1 5182790"/>
                <a:gd name="f28" fmla="*/ f23 1 124768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182790" h="124768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DE1EB">
                <a:alpha val="90000"/>
              </a:srgbClr>
            </a:solidFill>
            <a:ln w="15873" cap="flat">
              <a:solidFill>
                <a:srgbClr val="CDE1EB">
                  <a:alpha val="90000"/>
                </a:srgbClr>
              </a:solidFill>
              <a:prstDash val="solid"/>
            </a:ln>
          </p:spPr>
          <p:txBody>
            <a:bodyPr vert="horz" wrap="square" lIns="105128" tIns="292095" rIns="105128" bIns="292095" anchor="ctr" anchorCtr="0" compatLnSpc="1">
              <a:noAutofit/>
            </a:bodyPr>
            <a:lstStyle/>
            <a:p>
              <a:pPr marL="0" marR="0" lvl="0" indent="0" algn="l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Identify gaps in data governance and accessibility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480BA2-BF89-2506-BEB3-15BA963AEE8D}"/>
                </a:ext>
              </a:extLst>
            </p:cNvPr>
            <p:cNvSpPr/>
            <p:nvPr/>
          </p:nvSpPr>
          <p:spPr>
            <a:xfrm>
              <a:off x="633414" y="640656"/>
              <a:ext cx="1727594" cy="19195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27596"/>
                <a:gd name="f7" fmla="val 1919511"/>
                <a:gd name="f8" fmla="val 1247241"/>
                <a:gd name="f9" fmla="val 906988"/>
                <a:gd name="f10" fmla="val 1660372"/>
                <a:gd name="f11" fmla="val 1036558"/>
                <a:gd name="f12" fmla="val 863798"/>
                <a:gd name="f13" fmla="val 691038"/>
                <a:gd name="f14" fmla="val 820608"/>
                <a:gd name="f15" fmla="+- 0 0 -90"/>
                <a:gd name="f16" fmla="*/ f3 1 1727596"/>
                <a:gd name="f17" fmla="*/ f4 1 1919511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1727596"/>
                <a:gd name="f26" fmla="*/ f22 1 1919511"/>
                <a:gd name="f27" fmla="*/ 0 f23 1"/>
                <a:gd name="f28" fmla="*/ 672270 f22 1"/>
                <a:gd name="f29" fmla="*/ 820608 f23 1"/>
                <a:gd name="f30" fmla="*/ 259139 f22 1"/>
                <a:gd name="f31" fmla="*/ 691038 f23 1"/>
                <a:gd name="f32" fmla="*/ 863798 f23 1"/>
                <a:gd name="f33" fmla="*/ 0 f22 1"/>
                <a:gd name="f34" fmla="*/ 1036558 f23 1"/>
                <a:gd name="f35" fmla="*/ 906988 f23 1"/>
                <a:gd name="f36" fmla="*/ 1727596 f23 1"/>
                <a:gd name="f37" fmla="*/ 1919511 f22 1"/>
                <a:gd name="f38" fmla="+- f24 0 f1"/>
                <a:gd name="f39" fmla="*/ f27 1 1727596"/>
                <a:gd name="f40" fmla="*/ f28 1 1919511"/>
                <a:gd name="f41" fmla="*/ f29 1 1727596"/>
                <a:gd name="f42" fmla="*/ f30 1 1919511"/>
                <a:gd name="f43" fmla="*/ f31 1 1727596"/>
                <a:gd name="f44" fmla="*/ f32 1 1727596"/>
                <a:gd name="f45" fmla="*/ f33 1 1919511"/>
                <a:gd name="f46" fmla="*/ f34 1 1727596"/>
                <a:gd name="f47" fmla="*/ f35 1 1727596"/>
                <a:gd name="f48" fmla="*/ f36 1 1727596"/>
                <a:gd name="f49" fmla="*/ f37 1 1919511"/>
                <a:gd name="f50" fmla="*/ f18 1 f25"/>
                <a:gd name="f51" fmla="*/ f19 1 f25"/>
                <a:gd name="f52" fmla="*/ f18 1 f26"/>
                <a:gd name="f53" fmla="*/ f20 1 f26"/>
                <a:gd name="f54" fmla="*/ f39 1 f25"/>
                <a:gd name="f55" fmla="*/ f40 1 f26"/>
                <a:gd name="f56" fmla="*/ f41 1 f25"/>
                <a:gd name="f57" fmla="*/ f42 1 f26"/>
                <a:gd name="f58" fmla="*/ f43 1 f25"/>
                <a:gd name="f59" fmla="*/ f44 1 f25"/>
                <a:gd name="f60" fmla="*/ f45 1 f26"/>
                <a:gd name="f61" fmla="*/ f46 1 f25"/>
                <a:gd name="f62" fmla="*/ f47 1 f25"/>
                <a:gd name="f63" fmla="*/ f48 1 f25"/>
                <a:gd name="f64" fmla="*/ f49 1 f26"/>
                <a:gd name="f65" fmla="*/ f50 f16 1"/>
                <a:gd name="f66" fmla="*/ f51 f16 1"/>
                <a:gd name="f67" fmla="*/ f53 f17 1"/>
                <a:gd name="f68" fmla="*/ f52 f17 1"/>
                <a:gd name="f69" fmla="*/ f54 f16 1"/>
                <a:gd name="f70" fmla="*/ f55 f17 1"/>
                <a:gd name="f71" fmla="*/ f56 f16 1"/>
                <a:gd name="f72" fmla="*/ f57 f17 1"/>
                <a:gd name="f73" fmla="*/ f58 f16 1"/>
                <a:gd name="f74" fmla="*/ f59 f16 1"/>
                <a:gd name="f75" fmla="*/ f60 f17 1"/>
                <a:gd name="f76" fmla="*/ f61 f16 1"/>
                <a:gd name="f77" fmla="*/ f62 f16 1"/>
                <a:gd name="f78" fmla="*/ f63 f16 1"/>
                <a:gd name="f79" fmla="*/ f64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69" y="f70"/>
                </a:cxn>
                <a:cxn ang="f38">
                  <a:pos x="f71" y="f70"/>
                </a:cxn>
                <a:cxn ang="f38">
                  <a:pos x="f71" y="f72"/>
                </a:cxn>
                <a:cxn ang="f38">
                  <a:pos x="f73" y="f72"/>
                </a:cxn>
                <a:cxn ang="f38">
                  <a:pos x="f74" y="f75"/>
                </a:cxn>
                <a:cxn ang="f38">
                  <a:pos x="f76" y="f72"/>
                </a:cxn>
                <a:cxn ang="f38">
                  <a:pos x="f77" y="f72"/>
                </a:cxn>
                <a:cxn ang="f38">
                  <a:pos x="f77" y="f70"/>
                </a:cxn>
                <a:cxn ang="f38">
                  <a:pos x="f78" y="f70"/>
                </a:cxn>
                <a:cxn ang="f38">
                  <a:pos x="f78" y="f79"/>
                </a:cxn>
                <a:cxn ang="f38">
                  <a:pos x="f69" y="f79"/>
                </a:cxn>
                <a:cxn ang="f38">
                  <a:pos x="f69" y="f70"/>
                </a:cxn>
              </a:cxnLst>
              <a:rect l="f65" t="f68" r="f66" b="f67"/>
              <a:pathLst>
                <a:path w="1727596" h="191951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7"/>
                  </a:lnTo>
                  <a:lnTo>
                    <a:pt x="f13" y="f10"/>
                  </a:lnTo>
                  <a:lnTo>
                    <a:pt x="f14" y="f10"/>
                  </a:lnTo>
                  <a:lnTo>
                    <a:pt x="f14" y="f8"/>
                  </a:ln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28C4CC"/>
            </a:solidFill>
            <a:ln w="15873" cap="flat">
              <a:solidFill>
                <a:srgbClr val="28C4CC"/>
              </a:solidFill>
              <a:prstDash val="solid"/>
            </a:ln>
          </p:spPr>
          <p:txBody>
            <a:bodyPr vert="horz" wrap="square" lIns="122867" tIns="184909" rIns="122867" bIns="856737" anchor="ctr" anchorCtr="1" compatLnSpc="1">
              <a:noAutofit/>
            </a:bodyPr>
            <a:lstStyle/>
            <a:p>
              <a:pPr marL="0" marR="0" lvl="0" indent="0" algn="ctr" defTabSz="115570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Evaluate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2FD283-05EC-F70F-BAAE-ACDF21B8CFD9}"/>
                </a:ext>
              </a:extLst>
            </p:cNvPr>
            <p:cNvSpPr/>
            <p:nvPr/>
          </p:nvSpPr>
          <p:spPr>
            <a:xfrm>
              <a:off x="2361008" y="640656"/>
              <a:ext cx="5182791" cy="1247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2790"/>
                <a:gd name="f7" fmla="val 1247682"/>
                <a:gd name="f8" fmla="+- 0 0 -90"/>
                <a:gd name="f9" fmla="*/ f3 1 5182790"/>
                <a:gd name="f10" fmla="*/ f4 1 124768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182790"/>
                <a:gd name="f19" fmla="*/ f15 1 1247682"/>
                <a:gd name="f20" fmla="*/ 0 f16 1"/>
                <a:gd name="f21" fmla="*/ 0 f15 1"/>
                <a:gd name="f22" fmla="*/ 5182790 f16 1"/>
                <a:gd name="f23" fmla="*/ 1247682 f15 1"/>
                <a:gd name="f24" fmla="+- f17 0 f1"/>
                <a:gd name="f25" fmla="*/ f20 1 5182790"/>
                <a:gd name="f26" fmla="*/ f21 1 1247682"/>
                <a:gd name="f27" fmla="*/ f22 1 5182790"/>
                <a:gd name="f28" fmla="*/ f23 1 124768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182790" h="124768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DEAEC">
                <a:alpha val="90000"/>
              </a:srgbClr>
            </a:solidFill>
            <a:ln w="15873" cap="flat">
              <a:solidFill>
                <a:srgbClr val="CDEAEC">
                  <a:alpha val="90000"/>
                </a:srgbClr>
              </a:solidFill>
              <a:prstDash val="solid"/>
            </a:ln>
          </p:spPr>
          <p:txBody>
            <a:bodyPr vert="horz" wrap="square" lIns="105128" tIns="292095" rIns="105128" bIns="292095" anchor="ctr" anchorCtr="0" compatLnSpc="1">
              <a:noAutofit/>
            </a:bodyPr>
            <a:lstStyle/>
            <a:p>
              <a:pPr marL="0" marR="0" lvl="0" indent="0" algn="l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Evaluate existing data infrastructure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%7bEFC85133-B89E-49D5-8147-E8743BA254C6%7dtf22581678_win32</Template>
  <TotalTime>2228</TotalTime>
  <Words>380</Words>
  <Application>Microsoft Office PowerPoint</Application>
  <PresentationFormat>Widescreen</PresentationFormat>
  <Paragraphs>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Gothic</vt:lpstr>
      <vt:lpstr>Aharoni</vt:lpstr>
      <vt:lpstr>Aptos</vt:lpstr>
      <vt:lpstr>Arial</vt:lpstr>
      <vt:lpstr>Calibri</vt:lpstr>
      <vt:lpstr>Calibri Light</vt:lpstr>
      <vt:lpstr>RetrospectVTI</vt:lpstr>
      <vt:lpstr>Empowering Users with Self-Service Reporting Solution  </vt:lpstr>
      <vt:lpstr>Agenda</vt:lpstr>
      <vt:lpstr>Overview of Self-service Reporting</vt:lpstr>
      <vt:lpstr>What is Self-Service Reporting</vt:lpstr>
      <vt:lpstr>The Importance of Self-Service Reporting</vt:lpstr>
      <vt:lpstr>Accessing Self-Service Reports</vt:lpstr>
      <vt:lpstr>Addressing Challenges in Accessing Information</vt:lpstr>
      <vt:lpstr>Business Readiness</vt:lpstr>
      <vt:lpstr>Assessing Data Maturity</vt:lpstr>
      <vt:lpstr>User Experience</vt:lpstr>
      <vt:lpstr>Steps to Adopt Self-Service Reporting</vt:lpstr>
      <vt:lpstr>My Role</vt:lpstr>
      <vt:lpstr>      Lessons Learned</vt:lpstr>
      <vt:lpstr>PowerPoint Presentation</vt:lpstr>
      <vt:lpstr>Thank you for having me today!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● Title: "Empowering Users with Self-Service Reporting Solution" ● Subtitle: "Transitioning to a Data-Driven and User-Empowered Organization"</dc:title>
  <dc:creator>FNU LNU</dc:creator>
  <cp:lastModifiedBy>FNU LNU</cp:lastModifiedBy>
  <cp:revision>10</cp:revision>
  <dcterms:created xsi:type="dcterms:W3CDTF">2024-04-28T12:12:51Z</dcterms:created>
  <dcterms:modified xsi:type="dcterms:W3CDTF">2024-04-30T13:04:21Z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2024-04-28T14:51:48Z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c2c496ec-34f1-40b5-96a3-41a879eec50f</vt:lpwstr>
  </property>
  <property fmtid="{D5CDD505-2E9C-101B-9397-08002B2CF9AE}" pid="8" name="MSIP_Label_defa4170-0d19-0005-0004-bc88714345d2_ActionId">
    <vt:lpwstr>6af60e68-dd50-48c9-93e4-a30804b292ff</vt:lpwstr>
  </property>
  <property fmtid="{D5CDD505-2E9C-101B-9397-08002B2CF9AE}" pid="9" name="MSIP_Label_defa4170-0d19-0005-0004-bc88714345d2_ContentBits">
    <vt:lpwstr>0</vt:lpwstr>
  </property>
</Properties>
</file>