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59" r:id="rId7"/>
    <p:sldId id="260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2135" autoAdjust="0"/>
    <p:restoredTop sz="94660"/>
  </p:normalViewPr>
  <p:slideViewPr>
    <p:cSldViewPr>
      <p:cViewPr varScale="1">
        <p:scale>
          <a:sx n="75" d="100"/>
          <a:sy n="75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2010/10/14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2010/10/14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2010/10/14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training/demo1/news.php?f=qq" TargetMode="External"/><Relationship Id="rId2" Type="http://schemas.openxmlformats.org/officeDocument/2006/relationships/hyperlink" Target="http://localhost/training/demo1/news.ph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training/demo1/hello.ph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Smarty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实例</a:t>
            </a:r>
            <a:r>
              <a:rPr lang="zh-CN" altLang="en-US" dirty="0" smtClean="0"/>
              <a:t>续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演</a:t>
            </a:r>
            <a:r>
              <a:rPr lang="zh-CN" altLang="en-US" dirty="0" smtClean="0"/>
              <a:t>示：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访</a:t>
            </a:r>
            <a:r>
              <a:rPr lang="zh-CN" altLang="en-US" dirty="0" smtClean="0"/>
              <a:t>问</a:t>
            </a:r>
            <a:r>
              <a:rPr lang="en-US" altLang="zh-CN" dirty="0" smtClean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localhost/training/demo1/news.php</a:t>
            </a:r>
            <a:r>
              <a:rPr lang="zh-CN" altLang="en-US" dirty="0" smtClean="0"/>
              <a:t>和</a:t>
            </a:r>
            <a:r>
              <a:rPr lang="en-US" altLang="zh-CN" dirty="0" smtClean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localhost/training/demo1/news.php?f=qq</a:t>
            </a:r>
            <a:r>
              <a:rPr lang="en-US" altLang="zh-CN" dirty="0" smtClean="0"/>
              <a:t> </a:t>
            </a:r>
          </a:p>
          <a:p>
            <a:pPr lvl="1"/>
            <a:r>
              <a:rPr lang="zh-CN" altLang="en-US" dirty="0" smtClean="0"/>
              <a:t>同一套数据，调用不同的模板，来显示不同的风格。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这意味着模板设计人员在了解</a:t>
            </a:r>
            <a:r>
              <a:rPr lang="en-US" altLang="zh-CN" dirty="0" smtClean="0"/>
              <a:t>Smarty</a:t>
            </a:r>
            <a:r>
              <a:rPr lang="zh-CN" altLang="en-US" dirty="0" smtClean="0"/>
              <a:t>标签的基础上，可以独立的进行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展现层的设计，而无需对逻辑层代码做出任何修改。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Smarty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是一个</a:t>
            </a:r>
            <a:r>
              <a:rPr lang="en-US" altLang="zh-CN" dirty="0" smtClean="0"/>
              <a:t>PHP</a:t>
            </a:r>
            <a:r>
              <a:rPr lang="zh-CN" altLang="en-US" dirty="0" smtClean="0"/>
              <a:t>模版引擎</a:t>
            </a:r>
            <a:endParaRPr lang="en-US" altLang="zh-CN" dirty="0" smtClean="0"/>
          </a:p>
          <a:p>
            <a:r>
              <a:rPr lang="zh-CN" altLang="en-US" dirty="0" smtClean="0"/>
              <a:t>是分离页面与逻辑的一种技术</a:t>
            </a:r>
            <a:r>
              <a:rPr lang="en-US" altLang="zh-CN" dirty="0" smtClean="0"/>
              <a:t>(MVC</a:t>
            </a:r>
            <a:r>
              <a:rPr lang="zh-CN" altLang="en-US" dirty="0" smtClean="0"/>
              <a:t>模型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问题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HTML</a:t>
            </a:r>
            <a:r>
              <a:rPr lang="zh-CN" altLang="en-US" dirty="0" smtClean="0"/>
              <a:t>代码与</a:t>
            </a:r>
            <a:r>
              <a:rPr lang="en-US" altLang="zh-CN" dirty="0" smtClean="0"/>
              <a:t>PHP</a:t>
            </a:r>
            <a:r>
              <a:rPr lang="zh-CN" altLang="en-US" dirty="0" smtClean="0"/>
              <a:t>脚本混在一起，难以维护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程序员与美工无法完美的分工与合作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解决办法：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分而治之，程序员负责业务层的数据处理，美工专注于页面的设计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沟通的桥梁是模板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Smarty</a:t>
            </a:r>
            <a:r>
              <a:rPr lang="zh-CN" altLang="en-US" dirty="0" smtClean="0"/>
              <a:t>的优点（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速度快：相对与其他的模版引擎而言，利用</a:t>
            </a:r>
            <a:r>
              <a:rPr lang="en-US" altLang="zh-CN" dirty="0" smtClean="0"/>
              <a:t>smarty</a:t>
            </a:r>
            <a:r>
              <a:rPr lang="zh-CN" altLang="en-US" dirty="0" smtClean="0"/>
              <a:t>模板编写的程序，运行速度比较快。</a:t>
            </a:r>
            <a:endParaRPr lang="en-US" altLang="zh-CN" dirty="0" smtClean="0"/>
          </a:p>
          <a:p>
            <a:r>
              <a:rPr lang="zh-CN" altLang="en-US" dirty="0" smtClean="0"/>
              <a:t>编译</a:t>
            </a:r>
            <a:r>
              <a:rPr lang="zh-CN" altLang="en-US" dirty="0" smtClean="0"/>
              <a:t>型：采用</a:t>
            </a:r>
            <a:r>
              <a:rPr lang="en-US" altLang="zh-CN" dirty="0" smtClean="0"/>
              <a:t>smarty</a:t>
            </a:r>
            <a:r>
              <a:rPr lang="zh-CN" altLang="en-US" dirty="0" smtClean="0"/>
              <a:t>编写的程序在运行时要编译成一个非模板技术的</a:t>
            </a:r>
            <a:r>
              <a:rPr lang="en-US" altLang="zh-CN" dirty="0" smtClean="0"/>
              <a:t>PHP</a:t>
            </a:r>
            <a:r>
              <a:rPr lang="zh-CN" altLang="en-US" dirty="0" smtClean="0"/>
              <a:t>文件，此文件只需编译一次。（前提是源程序没有改动的情况下）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Smarty</a:t>
            </a:r>
            <a:r>
              <a:rPr lang="zh-CN" altLang="en-US" dirty="0" smtClean="0"/>
              <a:t>的优点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缓存技术：</a:t>
            </a:r>
            <a:r>
              <a:rPr lang="en-US" altLang="zh-CN" dirty="0" smtClean="0"/>
              <a:t>Smarty</a:t>
            </a:r>
            <a:r>
              <a:rPr lang="zh-CN" altLang="en-US" dirty="0" smtClean="0"/>
              <a:t>使</a:t>
            </a:r>
            <a:r>
              <a:rPr lang="zh-CN" altLang="en-US" dirty="0" smtClean="0"/>
              <a:t>用缓存技术，可以将用户最终看到的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文件缓存成一个静态的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页面，这样能极大的提高访问速度。</a:t>
            </a:r>
            <a:endParaRPr lang="en-US" altLang="zh-CN" dirty="0" smtClean="0"/>
          </a:p>
          <a:p>
            <a:r>
              <a:rPr lang="zh-CN" altLang="en-US" dirty="0" smtClean="0"/>
              <a:t>插</a:t>
            </a:r>
            <a:r>
              <a:rPr lang="zh-CN" altLang="en-US" dirty="0" smtClean="0"/>
              <a:t>件技术：</a:t>
            </a:r>
            <a:r>
              <a:rPr lang="en-US" altLang="zh-CN" dirty="0" smtClean="0"/>
              <a:t>smarty</a:t>
            </a:r>
            <a:r>
              <a:rPr lang="zh-CN" altLang="en-US" dirty="0" smtClean="0"/>
              <a:t>可以自定义插件。</a:t>
            </a:r>
            <a:endParaRPr lang="en-US" altLang="zh-CN" dirty="0" smtClean="0"/>
          </a:p>
          <a:p>
            <a:r>
              <a:rPr lang="zh-CN" altLang="en-US" dirty="0" smtClean="0"/>
              <a:t>模</a:t>
            </a:r>
            <a:r>
              <a:rPr lang="zh-CN" altLang="en-US" dirty="0" smtClean="0"/>
              <a:t>板中可以使用</a:t>
            </a:r>
            <a:r>
              <a:rPr lang="en-US" altLang="zh-CN" dirty="0" smtClean="0"/>
              <a:t>if/</a:t>
            </a:r>
            <a:r>
              <a:rPr lang="en-US" altLang="zh-CN" dirty="0" err="1" smtClean="0"/>
              <a:t>elseif</a:t>
            </a:r>
            <a:r>
              <a:rPr lang="en-US" altLang="zh-CN" dirty="0" smtClean="0"/>
              <a:t>/else/</a:t>
            </a:r>
            <a:r>
              <a:rPr lang="en-US" altLang="zh-CN" dirty="0" err="1" smtClean="0"/>
              <a:t>endif</a:t>
            </a:r>
            <a:r>
              <a:rPr lang="zh-CN" altLang="en-US" dirty="0" smtClean="0"/>
              <a:t>。这对模板按照不同的条件进行格式重排非常便利。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Smarty</a:t>
            </a:r>
            <a:r>
              <a:rPr lang="zh-CN" altLang="en-US" dirty="0" smtClean="0"/>
              <a:t>引</a:t>
            </a:r>
            <a:r>
              <a:rPr lang="zh-CN" altLang="en-US" smtClean="0"/>
              <a:t>擎运行示</a:t>
            </a:r>
            <a:r>
              <a:rPr lang="zh-CN" altLang="en-US" dirty="0" smtClean="0"/>
              <a:t>意图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63345" y="1600200"/>
            <a:ext cx="301730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</a:t>
            </a:r>
            <a:r>
              <a:rPr lang="zh-CN" altLang="en-US" dirty="0" smtClean="0"/>
              <a:t>例场景讲解（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假定现在需要设计一个</a:t>
            </a:r>
            <a:r>
              <a:rPr lang="en-US" altLang="zh-CN" dirty="0" smtClean="0"/>
              <a:t>web</a:t>
            </a:r>
            <a:r>
              <a:rPr lang="zh-CN" altLang="en-US" dirty="0" smtClean="0"/>
              <a:t>页面，显示新闻内容：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新闻的</a:t>
            </a:r>
            <a:r>
              <a:rPr lang="en-US" altLang="zh-CN" dirty="0" smtClean="0"/>
              <a:t>$headline, $tagline, $author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$body</a:t>
            </a:r>
            <a:r>
              <a:rPr lang="zh-CN" altLang="en-US" dirty="0" smtClean="0"/>
              <a:t>都是内容元素，后台程序员只负责正确的把他们获取并传递到</a:t>
            </a:r>
            <a:r>
              <a:rPr lang="en-US" altLang="zh-CN" dirty="0" smtClean="0"/>
              <a:t>Smarty</a:t>
            </a:r>
            <a:r>
              <a:rPr lang="zh-CN" altLang="en-US" dirty="0" smtClean="0"/>
              <a:t>模板中，不关心他们怎么显示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模</a:t>
            </a:r>
            <a:r>
              <a:rPr lang="zh-CN" altLang="en-US" dirty="0" smtClean="0"/>
              <a:t>板设计者使用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标签和模板标签来将这些元素进行显示，比如确定其位置，颜色，字体，风格等等。他们不用关心这些内容的来源。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实例场景讲解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某一天，程序员需要修改数据获取的方式或者逻辑。比如以前是从文本文件中获取，现在改为从数据库中获取。这种修改对模版设计者而言是透明的，不会影响到他们的工作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同</a:t>
            </a:r>
            <a:r>
              <a:rPr lang="zh-CN" altLang="en-US" dirty="0" smtClean="0"/>
              <a:t>理，模板设计者需要改版页面，他们也不会去改变应用层的逻辑。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这</a:t>
            </a:r>
            <a:r>
              <a:rPr lang="zh-CN" altLang="en-US" dirty="0" smtClean="0"/>
              <a:t>样，二者之间实现了互不影响的合作。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实例（</a:t>
            </a:r>
            <a:r>
              <a:rPr lang="en-US" altLang="zh-CN" dirty="0" smtClean="0"/>
              <a:t>demo1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启</a:t>
            </a:r>
            <a:r>
              <a:rPr lang="zh-CN" altLang="en-US" dirty="0" smtClean="0"/>
              <a:t>动</a:t>
            </a:r>
            <a:r>
              <a:rPr lang="en-US" altLang="zh-CN" dirty="0" smtClean="0"/>
              <a:t>XAMPP</a:t>
            </a:r>
            <a:r>
              <a:rPr lang="zh-CN" altLang="en-US" dirty="0" smtClean="0"/>
              <a:t>服务，访问</a:t>
            </a:r>
            <a:r>
              <a:rPr lang="en-US" altLang="zh-CN" dirty="0" smtClean="0"/>
              <a:t>URL</a:t>
            </a:r>
            <a:r>
              <a:rPr lang="zh-CN" altLang="en-US" dirty="0" smtClean="0"/>
              <a:t>：</a:t>
            </a:r>
            <a:r>
              <a:rPr lang="en-US" altLang="zh-CN" dirty="0" smtClean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localhost/training/demo1/hello.php</a:t>
            </a:r>
            <a:endParaRPr lang="en-US" altLang="zh-CN" dirty="0" smtClean="0"/>
          </a:p>
          <a:p>
            <a:r>
              <a:rPr lang="zh-CN" altLang="en-US" dirty="0" smtClean="0"/>
              <a:t>进</a:t>
            </a:r>
            <a:r>
              <a:rPr lang="zh-CN" altLang="en-US" dirty="0" smtClean="0"/>
              <a:t>入</a:t>
            </a:r>
            <a:r>
              <a:rPr lang="en-US" altLang="zh-CN" dirty="0" smtClean="0"/>
              <a:t>demo1</a:t>
            </a:r>
            <a:r>
              <a:rPr lang="zh-CN" altLang="en-US" dirty="0" smtClean="0"/>
              <a:t>文件夹，观察文件夹和文件结构。</a:t>
            </a:r>
            <a:endParaRPr lang="en-US" altLang="zh-CN" dirty="0" smtClean="0"/>
          </a:p>
          <a:p>
            <a:r>
              <a:rPr lang="zh-CN" altLang="en-US" dirty="0" smtClean="0"/>
              <a:t>模</a:t>
            </a:r>
            <a:r>
              <a:rPr lang="zh-CN" altLang="en-US" dirty="0" smtClean="0"/>
              <a:t>板文件位于</a:t>
            </a:r>
            <a:r>
              <a:rPr lang="en-US" altLang="zh-CN" dirty="0" smtClean="0"/>
              <a:t>templates</a:t>
            </a:r>
            <a:r>
              <a:rPr lang="zh-CN" altLang="en-US" dirty="0" smtClean="0"/>
              <a:t>文件夹中，文件扩展名默认为</a:t>
            </a:r>
            <a:r>
              <a:rPr lang="en-US" altLang="zh-CN" dirty="0" smtClean="0"/>
              <a:t>*.tpl</a:t>
            </a:r>
            <a:r>
              <a:rPr lang="zh-CN" altLang="en-US" dirty="0" smtClean="0"/>
              <a:t>，当然这个是任意的，比如可以用*</a:t>
            </a:r>
            <a:r>
              <a:rPr lang="en-US" altLang="zh-CN" dirty="0" smtClean="0"/>
              <a:t>.html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config.php</a:t>
            </a:r>
            <a:r>
              <a:rPr lang="zh-CN" altLang="en-US" dirty="0" smtClean="0"/>
              <a:t>将所有</a:t>
            </a:r>
            <a:r>
              <a:rPr lang="en-US" altLang="zh-CN" dirty="0" smtClean="0"/>
              <a:t>Smarty</a:t>
            </a:r>
            <a:r>
              <a:rPr lang="zh-CN" altLang="en-US" dirty="0" smtClean="0"/>
              <a:t>需要的文件都包含进来了，避免重复编写代码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</a:t>
            </a:r>
            <a:r>
              <a:rPr lang="zh-CN" altLang="en-US" dirty="0" smtClean="0"/>
              <a:t>例续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Smarty</a:t>
            </a:r>
            <a:r>
              <a:rPr lang="zh-CN" altLang="en-US" dirty="0" smtClean="0"/>
              <a:t>模板的流程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加</a:t>
            </a:r>
            <a:r>
              <a:rPr lang="zh-CN" altLang="en-US" dirty="0" smtClean="0"/>
              <a:t>载</a:t>
            </a:r>
            <a:r>
              <a:rPr lang="en-US" altLang="zh-CN" dirty="0" smtClean="0"/>
              <a:t>Smarty</a:t>
            </a:r>
            <a:r>
              <a:rPr lang="zh-CN" altLang="en-US" dirty="0" smtClean="0"/>
              <a:t>模板引擎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建</a:t>
            </a:r>
            <a:r>
              <a:rPr lang="zh-CN" altLang="en-US" dirty="0" smtClean="0"/>
              <a:t>立</a:t>
            </a:r>
            <a:r>
              <a:rPr lang="en-US" altLang="zh-CN" dirty="0" smtClean="0"/>
              <a:t>Smarty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</a:t>
            </a:r>
            <a:r>
              <a:rPr lang="zh-CN" altLang="en-US" dirty="0" smtClean="0"/>
              <a:t>定</a:t>
            </a:r>
            <a:r>
              <a:rPr lang="en-US" altLang="zh-CN" dirty="0" smtClean="0"/>
              <a:t>Smarty</a:t>
            </a:r>
            <a:r>
              <a:rPr lang="zh-CN" altLang="en-US" dirty="0" smtClean="0"/>
              <a:t>对象的参数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在程序中处理变量之后，再用</a:t>
            </a:r>
            <a:r>
              <a:rPr lang="en-US" altLang="zh-CN" dirty="0" smtClean="0"/>
              <a:t>Smarty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assign</a:t>
            </a:r>
            <a:r>
              <a:rPr lang="zh-CN" altLang="en-US" dirty="0" smtClean="0"/>
              <a:t>方法将变量置入模板里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利</a:t>
            </a:r>
            <a:r>
              <a:rPr lang="zh-CN" altLang="en-US" dirty="0" smtClean="0"/>
              <a:t>用</a:t>
            </a:r>
            <a:r>
              <a:rPr lang="en-US" altLang="zh-CN" dirty="0" smtClean="0"/>
              <a:t>Smarty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display</a:t>
            </a:r>
            <a:r>
              <a:rPr lang="zh-CN" altLang="en-US" dirty="0" smtClean="0"/>
              <a:t>方法调用模板，引擎解释模板，生成一个混合</a:t>
            </a:r>
            <a:r>
              <a:rPr lang="en-US" altLang="zh-CN" dirty="0" smtClean="0"/>
              <a:t>PHP</a:t>
            </a:r>
            <a:r>
              <a:rPr lang="zh-CN" altLang="en-US" dirty="0" smtClean="0"/>
              <a:t>文</a:t>
            </a:r>
            <a:r>
              <a:rPr lang="zh-CN" altLang="en-US" dirty="0" smtClean="0"/>
              <a:t>件（位于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templates_c</a:t>
            </a:r>
            <a:r>
              <a:rPr lang="zh-CN" altLang="en-US" dirty="0" smtClean="0"/>
              <a:t>文件夹中），输出。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879</Words>
  <Application>Microsoft Office PowerPoint</Application>
  <PresentationFormat>全屏显示(4:3)</PresentationFormat>
  <Paragraphs>43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Smarty简介</vt:lpstr>
      <vt:lpstr>什么是Smarty</vt:lpstr>
      <vt:lpstr>Smarty的优点（1）</vt:lpstr>
      <vt:lpstr>Smarty的优点（2）</vt:lpstr>
      <vt:lpstr>Smarty引擎运行示意图</vt:lpstr>
      <vt:lpstr>实例场景讲解（1）</vt:lpstr>
      <vt:lpstr>实例场景讲解（2）</vt:lpstr>
      <vt:lpstr>实例（demo1）</vt:lpstr>
      <vt:lpstr>实例续</vt:lpstr>
      <vt:lpstr>实例续1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Smarty简介</dc:title>
  <dc:creator>robin</dc:creator>
  <cp:lastModifiedBy>robin</cp:lastModifiedBy>
  <cp:revision>97</cp:revision>
  <dcterms:created xsi:type="dcterms:W3CDTF">2010-10-13T01:40:59Z</dcterms:created>
  <dcterms:modified xsi:type="dcterms:W3CDTF">2010-10-14T10:06:28Z</dcterms:modified>
</cp:coreProperties>
</file>