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35510-DEA9-D743-8082-550AA1707311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05D65-8637-ED44-9456-DD5A1EB42E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05D65-8637-ED44-9456-DD5A1EB42E0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AC0-C394-4E46-8BC5-4851E40D7BA7}" type="datetimeFigureOut">
              <a:rPr lang="en-US" smtClean="0"/>
              <a:pPr/>
              <a:t>9/30/10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3C32-DAC6-BE46-8E63-05E9521A3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Smarty 学习三步曲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692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: </a:t>
            </a:r>
            <a:r>
              <a:rPr lang="zh-CN" altLang="en-US" dirty="0" smtClean="0"/>
              <a:t>程序员篇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139266"/>
            <a:ext cx="6400800" cy="999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Owen</a:t>
            </a:r>
            <a:b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Email: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peng_tao-owen@vanceinfo.com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插件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How </a:t>
            </a:r>
            <a:r>
              <a:rPr lang="en-US" dirty="0" err="1" smtClean="0"/>
              <a:t>Plugins</a:t>
            </a:r>
            <a:r>
              <a:rPr lang="en-US" dirty="0" smtClean="0"/>
              <a:t> Work [插件如何工作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插件总在需要的时候被装载</a:t>
            </a:r>
            <a:r>
              <a:rPr lang="en-US" dirty="0" smtClean="0"/>
              <a:t>。</a:t>
            </a:r>
          </a:p>
          <a:p>
            <a:pPr lvl="1"/>
            <a:r>
              <a:rPr lang="en-US" dirty="0" err="1" smtClean="0"/>
              <a:t>安装插件的时候,将插件置</a:t>
            </a:r>
            <a:r>
              <a:rPr lang="en-US" dirty="0" err="1" smtClean="0"/>
              <a:t>于</a:t>
            </a:r>
            <a:r>
              <a:rPr lang="en-US" dirty="0" err="1" smtClean="0"/>
              <a:t>其中一个目录下,Smarty</a:t>
            </a:r>
            <a:r>
              <a:rPr lang="en-US" dirty="0" smtClean="0"/>
              <a:t> 会自动识别使用</a:t>
            </a:r>
            <a:r>
              <a:rPr lang="en-US" dirty="0" smtClean="0"/>
              <a:t>。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Naming Conventions [命名约定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插件文件和函数必须遵循特定的命名约定以便 Smarty 识别</a:t>
            </a:r>
            <a:r>
              <a:rPr lang="en-US" dirty="0" smtClean="0"/>
              <a:t>。</a:t>
            </a:r>
          </a:p>
          <a:p>
            <a:pPr lvl="1"/>
            <a:r>
              <a:rPr lang="en-US" dirty="0" smtClean="0"/>
              <a:t>type . name .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其中 type 是如下插件中的一种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Function, modifier, block, compiler, </a:t>
            </a:r>
            <a:r>
              <a:rPr lang="en-US" dirty="0" err="1" smtClean="0"/>
              <a:t>prefilter</a:t>
            </a:r>
            <a:r>
              <a:rPr lang="en-US" dirty="0" smtClean="0"/>
              <a:t>, </a:t>
            </a:r>
            <a:r>
              <a:rPr lang="en-US" dirty="0" err="1" smtClean="0"/>
              <a:t>postfilter</a:t>
            </a:r>
            <a:r>
              <a:rPr lang="en-US" dirty="0" smtClean="0"/>
              <a:t>, </a:t>
            </a:r>
            <a:r>
              <a:rPr lang="en-US" dirty="0" err="1" smtClean="0"/>
              <a:t>outputfilter</a:t>
            </a:r>
            <a:r>
              <a:rPr lang="en-US" dirty="0" smtClean="0"/>
              <a:t>, resource, insert</a:t>
            </a:r>
          </a:p>
          <a:p>
            <a:pPr lvl="1"/>
            <a:r>
              <a:rPr lang="en-US" dirty="0" smtClean="0"/>
              <a:t>name 为仅包含字母、数字和下划线的合法标志符</a:t>
            </a:r>
            <a:r>
              <a:rPr lang="en-US" dirty="0" smtClean="0"/>
              <a:t>。</a:t>
            </a:r>
          </a:p>
          <a:p>
            <a:pPr lvl="1"/>
            <a:r>
              <a:rPr lang="en-US" dirty="0" smtClean="0"/>
              <a:t>插件内的函数应遵循如下命名约定</a:t>
            </a:r>
            <a:r>
              <a:rPr lang="en-US" dirty="0" smtClean="0"/>
              <a:t>: smarty_ </a:t>
            </a:r>
            <a:r>
              <a:rPr lang="en-US" dirty="0" smtClean="0"/>
              <a:t>type _ name (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Writing </a:t>
            </a:r>
            <a:r>
              <a:rPr lang="en-US" dirty="0" err="1" smtClean="0"/>
              <a:t>Plugins</a:t>
            </a:r>
            <a:r>
              <a:rPr lang="en-US" dirty="0" smtClean="0"/>
              <a:t> [编写插件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Smarty </a:t>
            </a:r>
            <a:r>
              <a:rPr lang="en-US" dirty="0" err="1" smtClean="0"/>
              <a:t>可自动从文件系统装载插件,或者运行时通过</a:t>
            </a:r>
            <a:r>
              <a:rPr lang="en-US" dirty="0" smtClean="0"/>
              <a:t> register_* API 函数装载</a:t>
            </a:r>
            <a:r>
              <a:rPr lang="en-US" dirty="0" smtClean="0"/>
              <a:t>。</a:t>
            </a:r>
          </a:p>
          <a:p>
            <a:pPr lvl="1"/>
            <a:r>
              <a:rPr lang="en-US" dirty="0" smtClean="0"/>
              <a:t>可</a:t>
            </a:r>
            <a:r>
              <a:rPr lang="en-US" dirty="0" smtClean="0"/>
              <a:t>以通过 unregister_* API 函数卸载已经装载的插件</a:t>
            </a:r>
            <a:r>
              <a:rPr lang="en-US" dirty="0" smtClean="0"/>
              <a:t>。</a:t>
            </a:r>
          </a:p>
          <a:p>
            <a:pPr lvl="1"/>
            <a:r>
              <a:rPr lang="en-US" dirty="0" smtClean="0"/>
              <a:t>只</a:t>
            </a:r>
            <a:r>
              <a:rPr lang="en-US" dirty="0" smtClean="0"/>
              <a:t>在运行时装载的插件的函数名称不需要遵守命名约定</a:t>
            </a:r>
            <a:r>
              <a:rPr 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115921" r="-115921"/>
              <a:stretch>
                <a:fillRect/>
              </a:stretch>
            </p:blipFill>
          </mc:Choice>
          <mc:Fallback>
            <p:blipFill>
              <a:blip r:embed="rId3"/>
              <a:srcRect l="-115921" r="-115921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 [常量]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Constants [常量</a:t>
            </a:r>
            <a:r>
              <a:rPr lang="en-US" dirty="0" smtClean="0"/>
              <a:t>]</a:t>
            </a:r>
            <a:endParaRPr lang="en-US" dirty="0" smtClean="0"/>
          </a:p>
          <a:p>
            <a:pPr lvl="1"/>
            <a:r>
              <a:rPr lang="en-US" dirty="0" smtClean="0"/>
              <a:t>SMARTY_DIR [Smarty 目</a:t>
            </a:r>
            <a:r>
              <a:rPr lang="en-US" dirty="0" smtClean="0"/>
              <a:t>录]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0546" y="3759042"/>
            <a:ext cx="62111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// 设置到 smarty 的路径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define("SMARTY_DIR","/usr/local/lib/php/Smarty</a:t>
            </a:r>
            <a:r>
              <a:rPr lang="en-US" dirty="0" smtClean="0"/>
              <a:t>/");</a:t>
            </a:r>
          </a:p>
          <a:p>
            <a:pPr>
              <a:spcAft>
                <a:spcPts val="1200"/>
              </a:spcAft>
            </a:pPr>
            <a:r>
              <a:rPr lang="en-US" dirty="0" err="1" smtClean="0"/>
              <a:t>require_once(SMARTY_DIR."</a:t>
            </a:r>
            <a:r>
              <a:rPr lang="en-US" dirty="0" err="1" smtClean="0"/>
              <a:t>Smarty.class.php</a:t>
            </a:r>
            <a:r>
              <a:rPr lang="en-US" dirty="0" smtClean="0"/>
              <a:t>”)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[变量]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[变量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template_dir</a:t>
            </a:r>
            <a:r>
              <a:rPr lang="en-US" dirty="0" smtClean="0"/>
              <a:t> [模板目录变量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compile_dir</a:t>
            </a:r>
            <a:r>
              <a:rPr lang="en-US" dirty="0" smtClean="0"/>
              <a:t> [编译目录变量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config_dir</a:t>
            </a:r>
            <a:r>
              <a:rPr lang="en-US" dirty="0" smtClean="0"/>
              <a:t> [配置目录变量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plugins_dir</a:t>
            </a:r>
            <a:r>
              <a:rPr lang="en-US" dirty="0" smtClean="0"/>
              <a:t> [插件目录变量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$debugging [调试变量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debug_tpl</a:t>
            </a:r>
            <a:r>
              <a:rPr lang="en-US" dirty="0" smtClean="0"/>
              <a:t> [调试模板变量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debugging_ctrl</a:t>
            </a:r>
            <a:r>
              <a:rPr lang="en-US" dirty="0" smtClean="0"/>
              <a:t> [调试控制变量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global_assign</a:t>
            </a:r>
            <a:r>
              <a:rPr lang="en-US" dirty="0" smtClean="0"/>
              <a:t> [全局配置变量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$undefined [未定义变量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autoload_filters</a:t>
            </a:r>
            <a:r>
              <a:rPr lang="en-US" dirty="0" smtClean="0"/>
              <a:t> [自动加载过滤器变量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compile_check</a:t>
            </a:r>
            <a:r>
              <a:rPr lang="en-US" dirty="0" smtClean="0"/>
              <a:t> [编译检查变量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force_compile</a:t>
            </a:r>
            <a:r>
              <a:rPr lang="en-US" dirty="0" smtClean="0"/>
              <a:t> [强迫编译变量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$caching [缓存变量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cache_dir</a:t>
            </a:r>
            <a:r>
              <a:rPr lang="en-US" dirty="0" smtClean="0"/>
              <a:t> [缓存目录变量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cache_lifetime</a:t>
            </a:r>
            <a:r>
              <a:rPr lang="en-US" dirty="0" smtClean="0"/>
              <a:t> [缓存生存时间变量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cache_handler_func</a:t>
            </a:r>
            <a:r>
              <a:rPr lang="en-US" dirty="0" smtClean="0"/>
              <a:t> [缓存处理函数变量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cache_modified_check</a:t>
            </a:r>
            <a:r>
              <a:rPr lang="en-US" dirty="0" smtClean="0"/>
              <a:t> [缓存修正检查变量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config_overwrite</a:t>
            </a:r>
            <a:r>
              <a:rPr lang="en-US" dirty="0" smtClean="0"/>
              <a:t> [配置覆盖变量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config_booleanize</a:t>
            </a:r>
            <a:r>
              <a:rPr lang="en-US" dirty="0" smtClean="0"/>
              <a:t> [配置布尔化变量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config_read_hidden</a:t>
            </a:r>
            <a:r>
              <a:rPr lang="en-US" dirty="0" smtClean="0"/>
              <a:t> [配置读取隐藏变量]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[变量]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Variables </a:t>
            </a:r>
            <a:r>
              <a:rPr lang="en-US" dirty="0" smtClean="0"/>
              <a:t>[变量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config_fix_newlines</a:t>
            </a:r>
            <a:r>
              <a:rPr lang="en-US" dirty="0" smtClean="0"/>
              <a:t> [配置固定换行符变量]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default_template_handle</a:t>
            </a:r>
            <a:r>
              <a:rPr lang="en-US" dirty="0" smtClean="0"/>
              <a:t> </a:t>
            </a:r>
            <a:r>
              <a:rPr lang="en-US" dirty="0" err="1" smtClean="0"/>
              <a:t>r_func</a:t>
            </a:r>
            <a:r>
              <a:rPr lang="en-US" dirty="0" smtClean="0"/>
              <a:t> [默认模板处理函数变量]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php_handling</a:t>
            </a:r>
            <a:r>
              <a:rPr lang="en-US" dirty="0" smtClean="0"/>
              <a:t> [PHP 处理变量]</a:t>
            </a:r>
          </a:p>
          <a:p>
            <a:pPr lvl="1"/>
            <a:r>
              <a:rPr lang="en-US" dirty="0" smtClean="0"/>
              <a:t>$security [安全变量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secure_dir</a:t>
            </a:r>
            <a:r>
              <a:rPr lang="en-US" dirty="0" smtClean="0"/>
              <a:t> [安全目录变量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security_settings</a:t>
            </a:r>
            <a:r>
              <a:rPr lang="en-US" dirty="0" smtClean="0"/>
              <a:t> [安全配置变量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trusted_dir</a:t>
            </a:r>
            <a:r>
              <a:rPr lang="en-US" dirty="0" smtClean="0"/>
              <a:t> [信任目录变量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left_delimiter</a:t>
            </a:r>
            <a:r>
              <a:rPr lang="en-US" dirty="0" smtClean="0"/>
              <a:t> [左结束符变量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right_delimiter</a:t>
            </a:r>
            <a:r>
              <a:rPr lang="en-US" dirty="0" smtClean="0"/>
              <a:t> [右结束符变量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compiler_class</a:t>
            </a:r>
            <a:r>
              <a:rPr lang="en-US" dirty="0" smtClean="0"/>
              <a:t> [编译类变量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request_vars_order</a:t>
            </a:r>
            <a:r>
              <a:rPr lang="en-US" dirty="0" smtClean="0"/>
              <a:t> [变量顺序变量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request_use_auto_globals</a:t>
            </a:r>
            <a:r>
              <a:rPr lang="en-US" dirty="0" smtClean="0"/>
              <a:t> [自动全局变量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compile_id</a:t>
            </a:r>
            <a:r>
              <a:rPr lang="en-US" dirty="0" smtClean="0"/>
              <a:t> [编译 ID 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use_sub_dirs</a:t>
            </a:r>
            <a:r>
              <a:rPr lang="en-US" dirty="0" smtClean="0"/>
              <a:t> [子目录变量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default_modifiers</a:t>
            </a:r>
            <a:r>
              <a:rPr lang="en-US" dirty="0" smtClean="0"/>
              <a:t> [默认修正器变量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default_resource_type</a:t>
            </a:r>
            <a:r>
              <a:rPr lang="en-US" dirty="0" smtClean="0"/>
              <a:t> [默认源类型变量]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[方法]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397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append [添加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append_by_ref</a:t>
            </a:r>
            <a:r>
              <a:rPr lang="en-US" dirty="0" smtClean="0"/>
              <a:t> [引用添加</a:t>
            </a:r>
            <a:r>
              <a:rPr lang="en-US" dirty="0" smtClean="0"/>
              <a:t>]</a:t>
            </a:r>
          </a:p>
          <a:p>
            <a:r>
              <a:rPr lang="en-US" dirty="0" smtClean="0"/>
              <a:t>assign [赋值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assign_by_ref</a:t>
            </a:r>
            <a:r>
              <a:rPr lang="en-US" dirty="0" smtClean="0"/>
              <a:t> [引用赋值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clear_all_assign</a:t>
            </a:r>
            <a:r>
              <a:rPr lang="en-US" dirty="0" smtClean="0"/>
              <a:t> [清除所有赋值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clear_all_cache</a:t>
            </a:r>
            <a:r>
              <a:rPr lang="en-US" dirty="0" smtClean="0"/>
              <a:t> [清除所有缓存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clear_assign</a:t>
            </a:r>
            <a:r>
              <a:rPr lang="en-US" dirty="0" smtClean="0"/>
              <a:t> [清除赋值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clear_cache</a:t>
            </a:r>
            <a:r>
              <a:rPr lang="en-US" dirty="0" smtClean="0"/>
              <a:t> [清除缓存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clear_compiled_tpl</a:t>
            </a:r>
            <a:r>
              <a:rPr lang="en-US" dirty="0" smtClean="0"/>
              <a:t> [清除已编译模板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clear_config</a:t>
            </a:r>
            <a:r>
              <a:rPr lang="en-US" dirty="0" smtClean="0"/>
              <a:t> [清除配置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config_load</a:t>
            </a:r>
            <a:r>
              <a:rPr lang="en-US" dirty="0" smtClean="0"/>
              <a:t> [加载配置</a:t>
            </a:r>
            <a:r>
              <a:rPr lang="en-US" dirty="0" smtClean="0"/>
              <a:t>]</a:t>
            </a:r>
          </a:p>
          <a:p>
            <a:r>
              <a:rPr lang="en-US" dirty="0" smtClean="0"/>
              <a:t>display [显示</a:t>
            </a:r>
            <a:r>
              <a:rPr lang="en-US" dirty="0" smtClean="0"/>
              <a:t>]</a:t>
            </a:r>
          </a:p>
          <a:p>
            <a:r>
              <a:rPr lang="en-US" dirty="0" smtClean="0"/>
              <a:t>fetch [取得输出的内容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get_config_vars</a:t>
            </a:r>
            <a:r>
              <a:rPr lang="en-US" dirty="0" smtClean="0"/>
              <a:t> [取配置变量的值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get_registered_object</a:t>
            </a:r>
            <a:r>
              <a:rPr lang="en-US" dirty="0" smtClean="0"/>
              <a:t> [取得已注册的对象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get_template_vars</a:t>
            </a:r>
            <a:r>
              <a:rPr lang="en-US" dirty="0" smtClean="0"/>
              <a:t> [取得模板变量的值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is_cached</a:t>
            </a:r>
            <a:r>
              <a:rPr lang="en-US" dirty="0" smtClean="0"/>
              <a:t> [是否已被缓存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load_filter</a:t>
            </a:r>
            <a:r>
              <a:rPr lang="en-US" dirty="0" smtClean="0"/>
              <a:t> [加载过滤器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register_block</a:t>
            </a:r>
            <a:r>
              <a:rPr lang="en-US" dirty="0" smtClean="0"/>
              <a:t> [注册一个块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register_compiler_function</a:t>
            </a:r>
            <a:r>
              <a:rPr lang="en-US" dirty="0" smtClean="0"/>
              <a:t> [注册编译函数</a:t>
            </a:r>
            <a:r>
              <a:rPr lang="en-US" dirty="0" smtClean="0"/>
              <a:t>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[方法]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register_function</a:t>
            </a:r>
            <a:r>
              <a:rPr lang="en-US" dirty="0" smtClean="0"/>
              <a:t> </a:t>
            </a:r>
            <a:r>
              <a:rPr lang="en-US" dirty="0" smtClean="0"/>
              <a:t>[注册函数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register_modifier</a:t>
            </a:r>
            <a:r>
              <a:rPr lang="en-US" dirty="0" smtClean="0"/>
              <a:t> [注册修饰器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register_object</a:t>
            </a:r>
            <a:r>
              <a:rPr lang="en-US" dirty="0" smtClean="0"/>
              <a:t> [注册对象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register_outputfilter</a:t>
            </a:r>
            <a:r>
              <a:rPr lang="en-US" dirty="0" smtClean="0"/>
              <a:t> [注册输出过滤器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register_postfilter</a:t>
            </a:r>
            <a:r>
              <a:rPr lang="en-US" dirty="0" smtClean="0"/>
              <a:t> [注册提交过滤器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register_prefilter</a:t>
            </a:r>
            <a:r>
              <a:rPr lang="en-US" dirty="0" smtClean="0"/>
              <a:t> [注册预过滤器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register_resource</a:t>
            </a:r>
            <a:r>
              <a:rPr lang="en-US" dirty="0" smtClean="0"/>
              <a:t> [注册资源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trigger_error</a:t>
            </a:r>
            <a:r>
              <a:rPr lang="en-US" dirty="0" smtClean="0"/>
              <a:t> [触发错误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template_exists</a:t>
            </a:r>
            <a:r>
              <a:rPr lang="en-US" dirty="0" smtClean="0"/>
              <a:t> [模板是否存在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unregister_block</a:t>
            </a:r>
            <a:r>
              <a:rPr lang="en-US" dirty="0" smtClean="0"/>
              <a:t> [注销一个块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unregister_compiler_function</a:t>
            </a:r>
            <a:r>
              <a:rPr lang="en-US" dirty="0" smtClean="0"/>
              <a:t> [注销编译函数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unregister_function</a:t>
            </a:r>
            <a:r>
              <a:rPr lang="en-US" dirty="0" smtClean="0"/>
              <a:t> [注销函数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unregister_modifier</a:t>
            </a:r>
            <a:r>
              <a:rPr lang="en-US" dirty="0" smtClean="0"/>
              <a:t> [注销修饰器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unregister_object</a:t>
            </a:r>
            <a:r>
              <a:rPr lang="en-US" dirty="0" smtClean="0"/>
              <a:t> [注销对象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unregister_outputfilter</a:t>
            </a:r>
            <a:r>
              <a:rPr lang="en-US" dirty="0" smtClean="0"/>
              <a:t> [注销输出过滤器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err="1" smtClean="0"/>
              <a:t>unregister_postfilter</a:t>
            </a:r>
            <a:r>
              <a:rPr lang="en-US" dirty="0" smtClean="0"/>
              <a:t> [注销提交过滤器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unregister_prefilter</a:t>
            </a:r>
            <a:r>
              <a:rPr lang="en-US" dirty="0" smtClean="0"/>
              <a:t> [注销预过滤器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unregister_resource</a:t>
            </a:r>
            <a:r>
              <a:rPr lang="en-US" dirty="0" smtClean="0"/>
              <a:t> [注销资源]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[缓存]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/>
          </a:bodyPr>
          <a:lstStyle/>
          <a:p>
            <a:r>
              <a:rPr lang="en-US" dirty="0" smtClean="0"/>
              <a:t>Setting Up Caching [建立缓存</a:t>
            </a:r>
            <a:r>
              <a:rPr lang="en-US" dirty="0" smtClean="0"/>
              <a:t>]</a:t>
            </a:r>
          </a:p>
          <a:p>
            <a:r>
              <a:rPr lang="en-US" dirty="0" smtClean="0"/>
              <a:t>Multiple Caches Per Page [每页多个缓存</a:t>
            </a:r>
            <a:r>
              <a:rPr lang="en-US" dirty="0" smtClean="0"/>
              <a:t>]</a:t>
            </a:r>
          </a:p>
          <a:p>
            <a:r>
              <a:rPr lang="en-US" dirty="0" smtClean="0"/>
              <a:t>Cache Groups [缓存集合</a:t>
            </a:r>
            <a:r>
              <a:rPr lang="en-US" dirty="0" smtClean="0"/>
              <a:t>]</a:t>
            </a:r>
          </a:p>
          <a:p>
            <a:r>
              <a:rPr lang="en-US" dirty="0" smtClean="0"/>
              <a:t>Controlling </a:t>
            </a:r>
            <a:r>
              <a:rPr lang="en-US" dirty="0" err="1" smtClean="0"/>
              <a:t>Cacheability</a:t>
            </a:r>
            <a:r>
              <a:rPr lang="en-US" dirty="0" smtClean="0"/>
              <a:t> of </a:t>
            </a:r>
            <a:r>
              <a:rPr lang="en-US" dirty="0" err="1" smtClean="0"/>
              <a:t>Plugins</a:t>
            </a:r>
            <a:r>
              <a:rPr lang="en-US" dirty="0" smtClean="0"/>
              <a:t>' Output [控制插件输出的缓冲能力]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 [高级特征]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/>
          </a:bodyPr>
          <a:lstStyle/>
          <a:p>
            <a:r>
              <a:rPr lang="en-US" dirty="0" smtClean="0"/>
              <a:t>Objects [对象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Prefilters</a:t>
            </a:r>
            <a:r>
              <a:rPr lang="en-US" dirty="0" smtClean="0"/>
              <a:t> [预过滤器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Postfilters</a:t>
            </a:r>
            <a:r>
              <a:rPr lang="en-US" dirty="0" smtClean="0"/>
              <a:t> [后过滤器</a:t>
            </a:r>
            <a:r>
              <a:rPr lang="en-US" dirty="0" smtClean="0"/>
              <a:t>]</a:t>
            </a:r>
          </a:p>
          <a:p>
            <a:r>
              <a:rPr lang="en-US" dirty="0" smtClean="0"/>
              <a:t>Output Filters [输出过滤器</a:t>
            </a:r>
            <a:r>
              <a:rPr lang="en-US" dirty="0" smtClean="0"/>
              <a:t>]</a:t>
            </a:r>
          </a:p>
          <a:p>
            <a:r>
              <a:rPr lang="en-US" dirty="0" smtClean="0"/>
              <a:t>Cache Handler Function [缓冲处理函数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Resources [资源]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Smarty</a:t>
            </a:r>
            <a:r>
              <a:rPr lang="zh-CN" altLang="en-US" dirty="0" smtClean="0"/>
              <a:t>插件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5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函数插件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modifiers </a:t>
            </a:r>
            <a:r>
              <a:rPr lang="en-US" dirty="0" smtClean="0"/>
              <a:t>修饰插件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block </a:t>
            </a:r>
            <a:r>
              <a:rPr lang="en-US" dirty="0" smtClean="0"/>
              <a:t>functions 区块函数插件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compiler </a:t>
            </a:r>
            <a:r>
              <a:rPr lang="en-US" dirty="0" smtClean="0"/>
              <a:t>functions 编译函数插件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prefilters</a:t>
            </a:r>
            <a:r>
              <a:rPr lang="en-US" dirty="0" smtClean="0"/>
              <a:t> </a:t>
            </a:r>
            <a:r>
              <a:rPr lang="en-US" dirty="0" smtClean="0"/>
              <a:t>预滤器插件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postfilters</a:t>
            </a:r>
            <a:r>
              <a:rPr lang="en-US" dirty="0" smtClean="0"/>
              <a:t> </a:t>
            </a:r>
            <a:r>
              <a:rPr lang="en-US" dirty="0" smtClean="0"/>
              <a:t>补滤器插件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outputfilters</a:t>
            </a:r>
            <a:r>
              <a:rPr lang="en-US" dirty="0" smtClean="0"/>
              <a:t> </a:t>
            </a:r>
            <a:r>
              <a:rPr lang="en-US" dirty="0" smtClean="0"/>
              <a:t>输出过滤插件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resources </a:t>
            </a:r>
            <a:r>
              <a:rPr lang="en-US" dirty="0" smtClean="0"/>
              <a:t>资源插件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inserts </a:t>
            </a:r>
            <a:r>
              <a:rPr lang="en-US" dirty="0" smtClean="0"/>
              <a:t>嵌入插件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1221</Words>
  <Application>Microsoft Macintosh PowerPoint</Application>
  <PresentationFormat>On-screen Show (4:3)</PresentationFormat>
  <Paragraphs>159</Paragraphs>
  <Slides>11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Smarty 学习三步曲</vt:lpstr>
      <vt:lpstr>Constants [常量]</vt:lpstr>
      <vt:lpstr>Variables [变量]</vt:lpstr>
      <vt:lpstr>Variables [变量]</vt:lpstr>
      <vt:lpstr>Methods [方法]</vt:lpstr>
      <vt:lpstr>Methods [方法]</vt:lpstr>
      <vt:lpstr>Caching [缓存]</vt:lpstr>
      <vt:lpstr>Advanced Features [高级特征]</vt:lpstr>
      <vt:lpstr>编写Smarty插件</vt:lpstr>
      <vt:lpstr>编写Smarty插件</vt:lpstr>
      <vt:lpstr>Question?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owen</dc:creator>
  <cp:lastModifiedBy>owen</cp:lastModifiedBy>
  <cp:revision>25</cp:revision>
  <dcterms:created xsi:type="dcterms:W3CDTF">2010-09-30T05:48:11Z</dcterms:created>
  <dcterms:modified xsi:type="dcterms:W3CDTF">2010-09-30T06:45:55Z</dcterms:modified>
</cp:coreProperties>
</file>