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7" r:id="rId6"/>
    <p:sldId id="266" r:id="rId7"/>
    <p:sldId id="258" r:id="rId8"/>
    <p:sldId id="264" r:id="rId9"/>
    <p:sldId id="265" r:id="rId10"/>
    <p:sldId id="263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98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36477-61BC-49DF-9FB6-1B1F544D4933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A008A-19F1-4A95-9F01-67C1F6393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6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DB48-2322-4F25-A30E-3950A363ECD1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933D-DB86-4A75-B50B-5348C2EA21C2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DCB3-A292-49EB-B984-B7D59C1E5452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473-28D6-4A77-83C0-B6E2646D98C5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632-77A0-4B1F-B72F-61C4BF866D65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FA79-CEE4-4C60-9597-98E473DEFFCB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6CCD-417E-42AF-8913-CE03003CB763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40B7-083E-4CCD-B403-ABD9C43F3695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A7B4-7173-4C7E-9984-8B8DB33F8F52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25B-D2BA-4E6E-97ED-75DB700A08AA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F48-88DD-49B2-9088-5F1842230A27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40000"/>
                <a:satMod val="165000"/>
              </a:schemeClr>
            </a:gs>
            <a:gs pos="39000">
              <a:schemeClr val="bg1">
                <a:shade val="80000"/>
                <a:satMod val="155000"/>
              </a:schemeClr>
            </a:gs>
            <a:gs pos="67000">
              <a:srgbClr val="FCFCFC"/>
            </a:gs>
            <a:gs pos="80000">
              <a:schemeClr val="bg1">
                <a:tint val="95000"/>
                <a:satMod val="20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3ED341-3808-49F3-9070-39CF9F977C30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DCBB48-6F31-4D0A-AA9D-A767EE89DA1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27200" y="3308469"/>
            <a:ext cx="8534400" cy="16002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組員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0424002</a:t>
            </a:r>
            <a:r>
              <a:rPr lang="zh-TW" altLang="en-US" dirty="0" smtClean="0">
                <a:latin typeface="+mj-ea"/>
                <a:ea typeface="+mj-ea"/>
              </a:rPr>
              <a:t>黃智輝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     0424090</a:t>
            </a:r>
            <a:r>
              <a:rPr lang="zh-TW" altLang="en-US" dirty="0" smtClean="0">
                <a:latin typeface="+mj-ea"/>
                <a:ea typeface="+mj-ea"/>
              </a:rPr>
              <a:t> 劉大維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指導老師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鄭進興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05737"/>
            <a:ext cx="9144000" cy="2387600"/>
          </a:xfrm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脈聲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Pulser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6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20" y="1406233"/>
            <a:ext cx="8537663" cy="486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框架 3"/>
          <p:cNvSpPr/>
          <p:nvPr/>
        </p:nvSpPr>
        <p:spPr>
          <a:xfrm>
            <a:off x="1753988" y="3125584"/>
            <a:ext cx="8744990" cy="3391594"/>
          </a:xfrm>
          <a:prstGeom prst="frame">
            <a:avLst>
              <a:gd name="adj1" fmla="val 1934"/>
            </a:avLst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952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開發規劃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16" y="1845426"/>
            <a:ext cx="9781177" cy="36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使用者可以透過機器取得脈膊資料，透過程式轉換成圖形讓使用者及醫生清楚了解身體狀況 使用者可以看歷史資料做</a:t>
            </a:r>
            <a:r>
              <a:rPr lang="zh-TW" altLang="en-US" dirty="0" smtClean="0">
                <a:latin typeface="+mn-ea"/>
              </a:rPr>
              <a:t>比較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</a:rPr>
              <a:t>平台有基本</a:t>
            </a:r>
            <a:r>
              <a:rPr lang="zh-TW" altLang="en-US" dirty="0">
                <a:latin typeface="+mn-ea"/>
              </a:rPr>
              <a:t>會員註冊、登入、修改、檢測紀錄、查詢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1" dirty="0">
                <a:latin typeface="+mn-ea"/>
              </a:rPr>
              <a:t>程式</a:t>
            </a:r>
            <a:r>
              <a:rPr lang="zh-TW" altLang="en-US" b="1" dirty="0" smtClean="0">
                <a:latin typeface="+mn-ea"/>
              </a:rPr>
              <a:t>語言 </a:t>
            </a:r>
            <a:r>
              <a:rPr lang="en-US" altLang="zh-TW" b="1" dirty="0" smtClean="0">
                <a:latin typeface="+mn-ea"/>
              </a:rPr>
              <a:t>:</a:t>
            </a:r>
            <a:r>
              <a:rPr lang="zh-TW" altLang="en-US" b="1" dirty="0" smtClean="0">
                <a:latin typeface="+mn-ea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html/</a:t>
            </a:r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網頁呈現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、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/ajax)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負責畫圖網頁呈現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、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後端處理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、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負責資料處理和波行分析</a:t>
            </a:r>
            <a:r>
              <a:rPr lang="en-US" altLang="zh-TW" b="1" dirty="0" smtClean="0">
                <a:latin typeface="+mn-ea"/>
              </a:rPr>
              <a:t>)</a:t>
            </a:r>
          </a:p>
          <a:p>
            <a:endParaRPr lang="en-US" altLang="zh-TW" b="1" dirty="0" smtClean="0">
              <a:latin typeface="+mn-ea"/>
            </a:endParaRPr>
          </a:p>
          <a:p>
            <a:r>
              <a:rPr lang="zh-TW" altLang="en-US" b="1" dirty="0" smtClean="0">
                <a:latin typeface="+mn-ea"/>
              </a:rPr>
              <a:t>軟體</a:t>
            </a:r>
            <a:r>
              <a:rPr lang="en-US" altLang="zh-TW" b="1" dirty="0" smtClean="0">
                <a:latin typeface="+mn-ea"/>
              </a:rPr>
              <a:t>:</a:t>
            </a:r>
            <a:r>
              <a:rPr lang="zh-TW" altLang="en-US" b="1" dirty="0" smtClean="0">
                <a:latin typeface="+mn-ea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sublime text3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zh-TW" altLang="en-US" b="1" dirty="0" smtClean="0">
                <a:latin typeface="+mn-ea"/>
              </a:rPr>
              <a:t>程式編輯器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、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zh-TW" altLang="en-US" b="1" dirty="0" smtClean="0">
                <a:latin typeface="+mn-ea"/>
              </a:rPr>
              <a:t>的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spyder</a:t>
            </a:r>
            <a:r>
              <a:rPr lang="en-US" altLang="zh-TW" b="1" dirty="0" smtClean="0">
                <a:latin typeface="+mn-ea"/>
              </a:rPr>
              <a:t>(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b="1" dirty="0" smtClean="0">
                <a:latin typeface="+mn-ea"/>
              </a:rPr>
              <a:t>程式編輯</a:t>
            </a:r>
            <a:r>
              <a:rPr lang="en-US" altLang="zh-TW" b="1" dirty="0" smtClean="0">
                <a:latin typeface="+mn-ea"/>
              </a:rPr>
              <a:t>)</a:t>
            </a:r>
            <a:r>
              <a:rPr lang="zh-TW" altLang="en-US" b="1" dirty="0" smtClean="0">
                <a:latin typeface="+mn-ea"/>
              </a:rPr>
              <a:t>、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pPr>
              <a:lnSpc>
                <a:spcPts val="2800"/>
              </a:lnSpc>
            </a:pPr>
            <a:r>
              <a:rPr lang="zh-TW" altLang="en-US" b="1" dirty="0" smtClean="0"/>
              <a:t>硬體</a:t>
            </a:r>
            <a:r>
              <a:rPr lang="en-US" altLang="zh-TW" b="1" dirty="0" smtClean="0"/>
              <a:t>:</a:t>
            </a:r>
            <a:br>
              <a:rPr lang="en-US" altLang="zh-TW" b="1" dirty="0" smtClean="0"/>
            </a:b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erver:Ubuntu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16.04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php7.1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5.7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3.6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apache 2.4</a:t>
            </a:r>
            <a:r>
              <a:rPr lang="zh-TW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、基本安全防護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 rot="16200000">
            <a:off x="1482612" y="5366729"/>
            <a:ext cx="282633" cy="8395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3" b="4539"/>
          <a:stretch/>
        </p:blipFill>
        <p:spPr>
          <a:xfrm>
            <a:off x="2586183" y="1379912"/>
            <a:ext cx="5668356" cy="2807510"/>
          </a:xfr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9" b="19015"/>
          <a:stretch/>
        </p:blipFill>
        <p:spPr>
          <a:xfrm>
            <a:off x="2618360" y="3304309"/>
            <a:ext cx="7771442" cy="30341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b="21671"/>
          <a:stretch/>
        </p:blipFill>
        <p:spPr>
          <a:xfrm>
            <a:off x="2601735" y="3312622"/>
            <a:ext cx="7771443" cy="30341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4867" y="21166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首頁及登入畫面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/>
          <a:stretch/>
        </p:blipFill>
        <p:spPr>
          <a:xfrm>
            <a:off x="1408780" y="1160244"/>
            <a:ext cx="9490519" cy="45667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>
          <a:xfrm>
            <a:off x="1408780" y="1158243"/>
            <a:ext cx="9490519" cy="45922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1954" y="631767"/>
            <a:ext cx="19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註冊畫面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1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/>
          <a:stretch/>
        </p:blipFill>
        <p:spPr>
          <a:xfrm>
            <a:off x="408358" y="656704"/>
            <a:ext cx="8602640" cy="430599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193876" y="14998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使用者修改個人資訊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/>
          <a:stretch/>
        </p:blipFill>
        <p:spPr>
          <a:xfrm>
            <a:off x="290940" y="457218"/>
            <a:ext cx="8127820" cy="389867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19992" r="2703" b="18562"/>
          <a:stretch/>
        </p:blipFill>
        <p:spPr>
          <a:xfrm>
            <a:off x="1745666" y="2676720"/>
            <a:ext cx="6458992" cy="28263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07401" y="2450193"/>
            <a:ext cx="368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/>
              <a:t>原始波形意義</a:t>
            </a:r>
            <a:endParaRPr lang="en-US" altLang="zh-TW" dirty="0" smtClean="0"/>
          </a:p>
          <a:p>
            <a:pPr algn="just"/>
            <a:r>
              <a:rPr lang="zh-TW" altLang="en-US" dirty="0"/>
              <a:t>每個</a:t>
            </a:r>
            <a:r>
              <a:rPr lang="zh-TW" altLang="en-US" dirty="0" smtClean="0"/>
              <a:t>波的起始點、結束點、寬度、</a:t>
            </a:r>
            <a:endParaRPr lang="en-US" altLang="zh-TW" dirty="0"/>
          </a:p>
          <a:p>
            <a:pPr algn="just"/>
            <a:r>
              <a:rPr lang="zh-TW" altLang="en-US" dirty="0" smtClean="0"/>
              <a:t>高度、時間等，都有其特定數值，</a:t>
            </a:r>
            <a:endParaRPr lang="en-US" altLang="zh-TW" dirty="0" smtClean="0"/>
          </a:p>
          <a:p>
            <a:pPr algn="just"/>
            <a:r>
              <a:rPr lang="zh-TW" altLang="en-US" dirty="0"/>
              <a:t>且都有其代表生理</a:t>
            </a:r>
            <a:r>
              <a:rPr lang="zh-TW" altLang="en-US" dirty="0" smtClean="0"/>
              <a:t>現象或建議。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ex:</a:t>
            </a:r>
            <a:r>
              <a:rPr lang="zh-TW" altLang="en-US" dirty="0" smtClean="0"/>
              <a:t>第一個波的前波時間其數值，若男生低於</a:t>
            </a:r>
            <a:r>
              <a:rPr lang="en-US" altLang="zh-TW" dirty="0" smtClean="0"/>
              <a:t>0.04</a:t>
            </a:r>
            <a:r>
              <a:rPr lang="zh-TW" altLang="en-US" dirty="0" smtClean="0"/>
              <a:t>或女生低於</a:t>
            </a:r>
            <a:r>
              <a:rPr lang="en-US" altLang="zh-TW" dirty="0" smtClean="0"/>
              <a:t>0.03</a:t>
            </a:r>
            <a:r>
              <a:rPr lang="zh-TW" altLang="en-US" dirty="0" smtClean="0"/>
              <a:t>代表主動脈狹窄或阻塞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6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/>
          <a:stretch/>
        </p:blipFill>
        <p:spPr>
          <a:xfrm>
            <a:off x="440574" y="731520"/>
            <a:ext cx="6043353" cy="273413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1"/>
          <a:stretch/>
        </p:blipFill>
        <p:spPr>
          <a:xfrm>
            <a:off x="5594464" y="3499659"/>
            <a:ext cx="6173263" cy="3035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83433" y="1313411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將原始波形用</a:t>
            </a:r>
            <a:r>
              <a:rPr lang="en-US" altLang="zh-TW" dirty="0" smtClean="0"/>
              <a:t>FFT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傅立葉轉換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，轉換成可供分</a:t>
            </a:r>
            <a:endParaRPr lang="en-US" altLang="zh-TW" dirty="0" smtClean="0"/>
          </a:p>
          <a:p>
            <a:r>
              <a:rPr lang="zh-TW" altLang="en-US" dirty="0"/>
              <a:t>析的模型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/>
          <a:stretch/>
        </p:blipFill>
        <p:spPr>
          <a:xfrm>
            <a:off x="1055716" y="581890"/>
            <a:ext cx="8506046" cy="40995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55716" y="5128951"/>
            <a:ext cx="8587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取出轉換出來每個波的最高值，與醫療研究的結果作比對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zh-TW" kern="100" dirty="0"/>
              <a:t>第一個出現的頻率響應</a:t>
            </a:r>
            <a:r>
              <a:rPr lang="en-US" altLang="zh-TW" kern="100" dirty="0"/>
              <a:t>(</a:t>
            </a:r>
            <a:r>
              <a:rPr lang="zh-TW" altLang="zh-TW" kern="100" dirty="0"/>
              <a:t>心</a:t>
            </a:r>
            <a:r>
              <a:rPr lang="en-US" altLang="zh-TW" kern="100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kern="100" dirty="0"/>
              <a:t>(</a:t>
            </a:r>
            <a:r>
              <a:rPr lang="zh-TW" altLang="zh-TW" kern="100" dirty="0"/>
              <a:t>反映心臟血管的血液流動情形及其對應的震動狀態</a:t>
            </a:r>
            <a:r>
              <a:rPr lang="en-US" altLang="zh-TW" kern="100" dirty="0" smtClean="0"/>
              <a:t>)</a:t>
            </a:r>
          </a:p>
          <a:p>
            <a:r>
              <a:rPr lang="zh-TW" altLang="zh-TW" kern="100" dirty="0" smtClean="0"/>
              <a:t>把</a:t>
            </a:r>
            <a:r>
              <a:rPr lang="zh-TW" altLang="zh-TW" kern="100" dirty="0"/>
              <a:t>此數值的振幅當作基本值，當作</a:t>
            </a:r>
            <a:r>
              <a:rPr lang="en-US" altLang="zh-TW" kern="100" dirty="0"/>
              <a:t>1</a:t>
            </a:r>
            <a:r>
              <a:rPr lang="zh-TW" altLang="zh-TW" kern="100" dirty="0"/>
              <a:t>。觀察此數值其他頻率響應震幅的比例。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BB48-6F31-4D0A-AA9D-A767EE89DA1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8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682</TotalTime>
  <Words>291</Words>
  <Application>Microsoft Office PowerPoint</Application>
  <PresentationFormat>自訂</PresentationFormat>
  <Paragraphs>41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脈聲--Pulser 2.0</vt:lpstr>
      <vt:lpstr>功能簡介</vt:lpstr>
      <vt:lpstr>使用到的工具/設備</vt:lpstr>
      <vt:lpstr>系統介紹</vt:lpstr>
      <vt:lpstr>PowerPoint 簡報</vt:lpstr>
      <vt:lpstr>PowerPoint 簡報</vt:lpstr>
      <vt:lpstr>PowerPoint 簡報</vt:lpstr>
      <vt:lpstr>PowerPoint 簡報</vt:lpstr>
      <vt:lpstr>PowerPoint 簡報</vt:lpstr>
      <vt:lpstr>系統架構</vt:lpstr>
      <vt:lpstr>開發規劃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系統分析與設計期中報告</dc:title>
  <dc:creator>you9215712@gmail.com</dc:creator>
  <cp:lastModifiedBy>劉大維</cp:lastModifiedBy>
  <cp:revision>33</cp:revision>
  <dcterms:created xsi:type="dcterms:W3CDTF">2017-11-27T10:56:27Z</dcterms:created>
  <dcterms:modified xsi:type="dcterms:W3CDTF">2017-11-30T00:36:49Z</dcterms:modified>
</cp:coreProperties>
</file>