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65" r:id="rId8"/>
    <p:sldId id="271" r:id="rId9"/>
    <p:sldId id="270" r:id="rId10"/>
    <p:sldId id="274" r:id="rId11"/>
    <p:sldId id="288" r:id="rId12"/>
    <p:sldId id="276" r:id="rId13"/>
    <p:sldId id="280" r:id="rId14"/>
    <p:sldId id="277" r:id="rId15"/>
    <p:sldId id="278" r:id="rId16"/>
    <p:sldId id="279" r:id="rId17"/>
    <p:sldId id="281" r:id="rId18"/>
    <p:sldId id="28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C4BA-4A55-4D1E-A428-D71DEAD38B10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B4FC-29C3-4B5F-8DC9-35418ED8E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83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C4BA-4A55-4D1E-A428-D71DEAD38B10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B4FC-29C3-4B5F-8DC9-35418ED8E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72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C4BA-4A55-4D1E-A428-D71DEAD38B10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B4FC-29C3-4B5F-8DC9-35418ED8E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C4BA-4A55-4D1E-A428-D71DEAD38B10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B4FC-29C3-4B5F-8DC9-35418ED8E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37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C4BA-4A55-4D1E-A428-D71DEAD38B10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B4FC-29C3-4B5F-8DC9-35418ED8E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69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C4BA-4A55-4D1E-A428-D71DEAD38B10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B4FC-29C3-4B5F-8DC9-35418ED8E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93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C4BA-4A55-4D1E-A428-D71DEAD38B10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B4FC-29C3-4B5F-8DC9-35418ED8E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87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C4BA-4A55-4D1E-A428-D71DEAD38B10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B4FC-29C3-4B5F-8DC9-35418ED8E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9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C4BA-4A55-4D1E-A428-D71DEAD38B10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B4FC-29C3-4B5F-8DC9-35418ED8E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0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C4BA-4A55-4D1E-A428-D71DEAD38B10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B4FC-29C3-4B5F-8DC9-35418ED8E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00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C4BA-4A55-4D1E-A428-D71DEAD38B10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B4FC-29C3-4B5F-8DC9-35418ED8E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46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3C4BA-4A55-4D1E-A428-D71DEAD38B10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B4FC-29C3-4B5F-8DC9-35418ED8E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341437"/>
            <a:ext cx="9144000" cy="2649537"/>
          </a:xfrm>
        </p:spPr>
        <p:txBody>
          <a:bodyPr>
            <a:normAutofit/>
          </a:bodyPr>
          <a:lstStyle/>
          <a:p>
            <a:r>
              <a:rPr lang="zh-TW" altLang="en-US" sz="7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</a:t>
            </a:r>
            <a:r>
              <a:rPr lang="zh-TW" altLang="en-US" sz="7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7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7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脈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聲健康管理系統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err="1" smtClean="0">
                <a:latin typeface="Cambria" panose="02040503050406030204" pitchFamily="18" charset="0"/>
                <a:ea typeface="微軟正黑體" panose="020B0604030504040204" pitchFamily="34" charset="-120"/>
              </a:rPr>
              <a:t>Pulser</a:t>
            </a:r>
            <a:r>
              <a:rPr lang="en-US" altLang="zh-TW" sz="4400" dirty="0" smtClean="0">
                <a:latin typeface="Cambria" panose="02040503050406030204" pitchFamily="18" charset="0"/>
                <a:ea typeface="微軟正黑體" panose="020B0604030504040204" pitchFamily="34" charset="-120"/>
              </a:rPr>
              <a:t> 2.0</a:t>
            </a:r>
            <a:endParaRPr lang="zh-TW" altLang="en-US" dirty="0">
              <a:latin typeface="Cambria" panose="020405030504060302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169598"/>
            <a:ext cx="9144000" cy="165576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0424002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黃智輝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0424090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劉大維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鄭進興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55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777496" cy="1061078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使用者個人資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3658" y="5382555"/>
            <a:ext cx="4603531" cy="75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>
                <a:solidFill>
                  <a:schemeClr val="tx1"/>
                </a:solidFill>
                <a:latin typeface="Cambria" panose="02040503050406030204" pitchFamily="18" charset="0"/>
              </a:rPr>
              <a:t>p</a:t>
            </a:r>
            <a:r>
              <a:rPr lang="en-US" altLang="zh-TW" sz="32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rofile.php</a:t>
            </a:r>
            <a:endParaRPr lang="zh-TW" alt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81" y="1306785"/>
            <a:ext cx="7852537" cy="422073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l="17000" t="11392" r="60052" b="10583"/>
          <a:stretch/>
        </p:blipFill>
        <p:spPr>
          <a:xfrm>
            <a:off x="8834915" y="642776"/>
            <a:ext cx="2738104" cy="500416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588469" y="5408106"/>
            <a:ext cx="4603531" cy="75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93388" y="5382554"/>
            <a:ext cx="4603531" cy="75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板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5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修改密碼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" t="8634" r="-602"/>
          <a:stretch/>
        </p:blipFill>
        <p:spPr>
          <a:xfrm>
            <a:off x="677754" y="1690688"/>
            <a:ext cx="6981824" cy="34124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66900" y="5103152"/>
            <a:ext cx="4603531" cy="75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>
                <a:solidFill>
                  <a:schemeClr val="tx1"/>
                </a:solidFill>
                <a:latin typeface="Cambria" panose="02040503050406030204" pitchFamily="18" charset="0"/>
              </a:rPr>
              <a:t>password_change.php</a:t>
            </a:r>
            <a:endParaRPr lang="zh-TW" alt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0727" t="9568" r="56649"/>
          <a:stretch/>
        </p:blipFill>
        <p:spPr>
          <a:xfrm>
            <a:off x="8266221" y="621853"/>
            <a:ext cx="3248025" cy="483932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88469" y="5208081"/>
            <a:ext cx="4603531" cy="75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板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2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1772" y="91856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Cambria" panose="02040503050406030204" pitchFamily="18" charset="0"/>
                <a:ea typeface="微軟正黑體" panose="020B0604030504040204" pitchFamily="34" charset="-120"/>
              </a:rPr>
              <a:t>Dashboard</a:t>
            </a:r>
            <a:endParaRPr lang="zh-TW" altLang="en-US" b="1" dirty="0">
              <a:latin typeface="Cambria" panose="020405030504060302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590" y="1140846"/>
            <a:ext cx="8941963" cy="48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7572" y="2606127"/>
            <a:ext cx="3174125" cy="1043261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Cambria" panose="02040503050406030204" pitchFamily="18" charset="0"/>
              </a:rPr>
              <a:t>Sidebar</a:t>
            </a:r>
            <a:endParaRPr lang="zh-TW" altLang="en-US" sz="4800" b="1" dirty="0">
              <a:latin typeface="Cambria" panose="020405030504060302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68" r="51688"/>
          <a:stretch/>
        </p:blipFill>
        <p:spPr>
          <a:xfrm>
            <a:off x="5234151" y="375636"/>
            <a:ext cx="5318235" cy="592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1772" y="91856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Cambria" panose="02040503050406030204" pitchFamily="18" charset="0"/>
              </a:rPr>
              <a:t>Dashboard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測量的數值呈現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466" y="1253232"/>
            <a:ext cx="9082211" cy="488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1772" y="244256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Cambria" panose="02040503050406030204" pitchFamily="18" charset="0"/>
              </a:rPr>
              <a:t>Dashboard</a:t>
            </a:r>
            <a:r>
              <a:rPr lang="zh-TW" altLang="en-US" b="1" dirty="0" smtClean="0">
                <a:latin typeface="Cambria" panose="02040503050406030204" pitchFamily="18" charset="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原始資料圖型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499" y="1447800"/>
            <a:ext cx="8556145" cy="45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1772" y="91856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Cambria" panose="02040503050406030204" pitchFamily="18" charset="0"/>
              </a:rPr>
              <a:t>Dashboard</a:t>
            </a:r>
            <a:r>
              <a:rPr lang="zh-TW" altLang="en-US" b="1" dirty="0" smtClean="0"/>
              <a:t> </a:t>
            </a:r>
            <a:r>
              <a:rPr lang="en-US" altLang="zh-TW" b="1" dirty="0" smtClean="0">
                <a:latin typeface="Cambria" panose="02040503050406030204" pitchFamily="18" charset="0"/>
                <a:ea typeface="微軟正黑體" panose="020B0604030504040204" pitchFamily="34" charset="-120"/>
              </a:rPr>
              <a:t>FFT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698" y="1417419"/>
            <a:ext cx="8621747" cy="46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9221" y="102367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紀錄查詢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原始圖型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486" y="1175400"/>
            <a:ext cx="8981069" cy="48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9221" y="102367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紀錄查詢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latin typeface="Cambria" panose="02040503050406030204" pitchFamily="18" charset="0"/>
                <a:ea typeface="微軟正黑體" panose="020B0604030504040204" pitchFamily="34" charset="-120"/>
              </a:rPr>
              <a:t>FFT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760" y="1207276"/>
            <a:ext cx="8726522" cy="46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32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針對近年來現代人越來越重視健康需求，我們幫助中醫師更容易測量有關心跳量的軟體，加以分析這些測量到的數據，提供數字給他們參考。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軟體開發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開發工具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Sublime Text 3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Spyder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3(Anaconda)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開發程式語言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前端網頁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開發程式語言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後端網頁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數據處理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894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資料庫設計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使用者帳號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/>
          <a:srcRect l="19575" t="25734" r="30729" b="10210"/>
          <a:stretch/>
        </p:blipFill>
        <p:spPr>
          <a:xfrm>
            <a:off x="1883601" y="1447800"/>
            <a:ext cx="8424797" cy="58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資料庫設計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使用者測量的資料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65" y="1910432"/>
            <a:ext cx="8282785" cy="415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功能設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更改使用者資訊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數據呈現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數據處理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數據圖形化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數據查詢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過往紀錄查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72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3925" y="492849"/>
            <a:ext cx="3200400" cy="132556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使用者帳號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44" t="3696" r="1"/>
          <a:stretch/>
        </p:blipFill>
        <p:spPr>
          <a:xfrm>
            <a:off x="1147648" y="1818412"/>
            <a:ext cx="6391924" cy="33006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83658" y="5241899"/>
            <a:ext cx="4603531" cy="75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zh-TW" sz="32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ndex.php</a:t>
            </a:r>
            <a:endParaRPr lang="zh-TW" alt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88469" y="5408106"/>
            <a:ext cx="4603531" cy="75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板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t="5359" r="66586"/>
          <a:stretch/>
        </p:blipFill>
        <p:spPr>
          <a:xfrm>
            <a:off x="8149172" y="902261"/>
            <a:ext cx="3080273" cy="46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3658" y="5241899"/>
            <a:ext cx="4603531" cy="75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altLang="zh-TW" sz="32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egister.php</a:t>
            </a:r>
            <a:endParaRPr lang="zh-TW" alt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88469" y="5457646"/>
            <a:ext cx="4603531" cy="75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73" r="-571"/>
          <a:stretch/>
        </p:blipFill>
        <p:spPr>
          <a:xfrm>
            <a:off x="761323" y="1690687"/>
            <a:ext cx="7082905" cy="338899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t="6712" r="65197"/>
          <a:stretch/>
        </p:blipFill>
        <p:spPr>
          <a:xfrm>
            <a:off x="8211435" y="705835"/>
            <a:ext cx="3357598" cy="48375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88469" y="5408106"/>
            <a:ext cx="4603531" cy="75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板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8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3658" y="5241899"/>
            <a:ext cx="4603531" cy="75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login.php</a:t>
            </a:r>
            <a:endParaRPr lang="zh-TW" alt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4680" r="64763"/>
          <a:stretch/>
        </p:blipFill>
        <p:spPr>
          <a:xfrm>
            <a:off x="8083724" y="488175"/>
            <a:ext cx="3613019" cy="5253251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" t="7835" r="-1086" b="5210"/>
          <a:stretch/>
        </p:blipFill>
        <p:spPr>
          <a:xfrm>
            <a:off x="693684" y="1620493"/>
            <a:ext cx="6981638" cy="33781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588469" y="5408106"/>
            <a:ext cx="4603531" cy="75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板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36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186</Words>
  <Application>Microsoft Office PowerPoint</Application>
  <PresentationFormat>寬螢幕</PresentationFormat>
  <Paragraphs>47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Cambria</vt:lpstr>
      <vt:lpstr>Office 佈景主題</vt:lpstr>
      <vt:lpstr>系統設計報告 脈聲健康管理系統開發 Pulser 2.0</vt:lpstr>
      <vt:lpstr>需求</vt:lpstr>
      <vt:lpstr>軟體開發</vt:lpstr>
      <vt:lpstr>資料庫設計(使用者帳號)</vt:lpstr>
      <vt:lpstr>資料庫設計(使用者測量的資料)</vt:lpstr>
      <vt:lpstr>功能設計</vt:lpstr>
      <vt:lpstr>使用者帳號</vt:lpstr>
      <vt:lpstr>註冊</vt:lpstr>
      <vt:lpstr>登入</vt:lpstr>
      <vt:lpstr>使用者個人資訊</vt:lpstr>
      <vt:lpstr>修改密碼</vt:lpstr>
      <vt:lpstr>Dashboard</vt:lpstr>
      <vt:lpstr>Sidebar</vt:lpstr>
      <vt:lpstr>Dashboard 測量的數值呈現</vt:lpstr>
      <vt:lpstr>Dashboard 原始資料圖型</vt:lpstr>
      <vt:lpstr>Dashboard FFT圖型</vt:lpstr>
      <vt:lpstr>紀錄查詢 (原始圖型)</vt:lpstr>
      <vt:lpstr>紀錄查詢 (FFT)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系統設計報告</dc:title>
  <dc:creator>you9215712@gmail.com</dc:creator>
  <cp:lastModifiedBy>you9215712@gmail.com</cp:lastModifiedBy>
  <cp:revision>27</cp:revision>
  <dcterms:created xsi:type="dcterms:W3CDTF">2017-12-25T08:49:22Z</dcterms:created>
  <dcterms:modified xsi:type="dcterms:W3CDTF">2018-01-03T15:21:20Z</dcterms:modified>
</cp:coreProperties>
</file>