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DD01-6E82-4DF5-896D-549493C7B64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942C-97B0-4F9D-8074-701FCB50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979712" y="3636769"/>
            <a:ext cx="6264696" cy="1224137"/>
          </a:xfrm>
        </p:spPr>
        <p:txBody>
          <a:bodyPr>
            <a:noAutofit/>
          </a:bodyPr>
          <a:lstStyle/>
          <a:p>
            <a:r>
              <a:rPr lang="ar-SA" sz="9600" dirty="0">
                <a:solidFill>
                  <a:schemeClr val="accent1">
                    <a:lumMod val="75000"/>
                  </a:schemeClr>
                </a:solidFill>
                <a:cs typeface="Akhbar MT" pitchFamily="2" charset="-78"/>
              </a:rPr>
              <a:t>كلنا آجر</a:t>
            </a:r>
            <a:endParaRPr lang="en-US" sz="9600" dirty="0">
              <a:solidFill>
                <a:schemeClr val="accent1">
                  <a:lumMod val="75000"/>
                </a:schemeClr>
              </a:solidFill>
              <a:cs typeface="Akhbar MT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391165-983B-47B2-A409-AF54B04E028B}"/>
              </a:ext>
            </a:extLst>
          </p:cNvPr>
          <p:cNvSpPr txBox="1">
            <a:spLocks/>
          </p:cNvSpPr>
          <p:nvPr/>
        </p:nvSpPr>
        <p:spPr>
          <a:xfrm>
            <a:off x="179512" y="50288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Multilingual KMS</a:t>
            </a:r>
          </a:p>
        </p:txBody>
      </p:sp>
      <p:pic>
        <p:nvPicPr>
          <p:cNvPr id="2050" name="Picture 2" descr="ÙØªÙØ¬Ø© Ø¨Ø­Ø« Ø§ÙØµÙØ± Ø¹Ù Ø­Ø¬Ø§Ø¬ Ø¨Ø¬ÙØ³ÙØ§Øª ÙØ®ØªÙÙØ©">
            <a:extLst>
              <a:ext uri="{FF2B5EF4-FFF2-40B4-BE49-F238E27FC236}">
                <a16:creationId xmlns:a16="http://schemas.microsoft.com/office/drawing/2014/main" id="{2EFB3913-447A-404E-837A-9D8ECD0C0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0"/>
            <a:ext cx="5764197" cy="303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32866" y="116632"/>
            <a:ext cx="8911133" cy="2736304"/>
          </a:xfrm>
        </p:spPr>
        <p:txBody>
          <a:bodyPr>
            <a:normAutofit fontScale="92500" lnSpcReduction="10000"/>
          </a:bodyPr>
          <a:lstStyle/>
          <a:p>
            <a:pPr marL="0" indent="0" algn="just" rtl="1">
              <a:buNone/>
            </a:pPr>
            <a:r>
              <a:rPr lang="ar-SA" sz="4000" dirty="0"/>
              <a:t>في الحج يجتمع مليوني شخص</a:t>
            </a:r>
            <a:r>
              <a:rPr lang="ar-EG" sz="4000" dirty="0"/>
              <a:t> أو أكثر</a:t>
            </a:r>
            <a:r>
              <a:rPr lang="ar-SA" sz="4000" dirty="0"/>
              <a:t> في مكان واحد تختلف لغاتهم و مذاهبهم و احتياجاتهم.. ويوجد العديد من المتطوعين في كل المجالات لخدمة ضيوف الرحمن عدد لا يستهان به لكن لا توجد وسيلة تواصل بينهم وبين الحاج مباشرة الا اذا التقاهم الحاج في طريقه ..</a:t>
            </a:r>
            <a:endParaRPr lang="en-US" sz="4000" dirty="0"/>
          </a:p>
        </p:txBody>
      </p:sp>
      <p:pic>
        <p:nvPicPr>
          <p:cNvPr id="1026" name="Picture 2" descr="ÙØªÙØ¬Ø© Ø¨Ø­Ø« Ø§ÙØµÙØ± Ø¹Ù ÙØ±Ø­Ø¨Ø§ Ø¨ÙÙ Ø§ÙÙØºØ§Øª">
            <a:extLst>
              <a:ext uri="{FF2B5EF4-FFF2-40B4-BE49-F238E27FC236}">
                <a16:creationId xmlns:a16="http://schemas.microsoft.com/office/drawing/2014/main" id="{5931F697-7F4E-4645-8759-05F8EF9C1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6381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4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88641"/>
            <a:ext cx="8363272" cy="648072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ar-EG" sz="4400" dirty="0"/>
              <a:t>الفكرة الأساسية لحل المشكلة</a:t>
            </a:r>
            <a:endParaRPr lang="ar-SA" sz="4400" dirty="0"/>
          </a:p>
          <a:p>
            <a:pPr marL="0" indent="0" algn="r">
              <a:buNone/>
            </a:pPr>
            <a:endParaRPr lang="ar-SA" sz="4400" dirty="0"/>
          </a:p>
        </p:txBody>
      </p:sp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106FE0E0-2A85-4519-BD05-FEEB96D73F18}"/>
              </a:ext>
            </a:extLst>
          </p:cNvPr>
          <p:cNvSpPr txBox="1">
            <a:spLocks/>
          </p:cNvSpPr>
          <p:nvPr/>
        </p:nvSpPr>
        <p:spPr>
          <a:xfrm>
            <a:off x="179511" y="1052736"/>
            <a:ext cx="8742445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EG" dirty="0"/>
              <a:t>تقديم منصة شاملة تجمع المتطوعين من الحجاج متعددي اللغات في جميع المجالات. (</a:t>
            </a:r>
            <a:r>
              <a:rPr lang="ar-EG" dirty="0">
                <a:solidFill>
                  <a:schemeClr val="accent3">
                    <a:lumMod val="50000"/>
                  </a:schemeClr>
                </a:solidFill>
              </a:rPr>
              <a:t>مثال --- في الشكل المتطوعين الارشاديين الهنود )</a:t>
            </a:r>
            <a:endParaRPr lang="ar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527BA0-27AD-429F-9C86-29FC8963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7233"/>
            <a:ext cx="8464757" cy="473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88640"/>
            <a:ext cx="8291264" cy="640871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sz="4400" dirty="0">
                <a:solidFill>
                  <a:srgbClr val="002060"/>
                </a:solidFill>
              </a:rPr>
              <a:t>المهام الاساسية للتطبيق</a:t>
            </a:r>
            <a:endParaRPr lang="ar-EG" sz="4400" dirty="0">
              <a:solidFill>
                <a:srgbClr val="002060"/>
              </a:solidFill>
            </a:endParaRPr>
          </a:p>
          <a:p>
            <a:pPr algn="r" rtl="1"/>
            <a:r>
              <a:rPr lang="ar-SA" sz="3000" dirty="0"/>
              <a:t>التطبيق يهتم بتوصيل المتطوعين بالحجاج بحيث يستطيع الحاج تحديد أقرب متطوع والتواصل معه بلغ</a:t>
            </a:r>
            <a:r>
              <a:rPr lang="ar-EG" sz="3000" dirty="0"/>
              <a:t>ته</a:t>
            </a:r>
            <a:r>
              <a:rPr lang="ar-SA" sz="3000" dirty="0"/>
              <a:t> الأم.</a:t>
            </a:r>
          </a:p>
          <a:p>
            <a:pPr algn="r" rtl="1"/>
            <a:r>
              <a:rPr lang="ar-SA" sz="3000" dirty="0"/>
              <a:t>كل ما على الحاج فعله هو البقاء في نفس المكان حتى يصله المتطوع في الوقت المحدد على الشاشة .</a:t>
            </a:r>
          </a:p>
          <a:p>
            <a:pPr algn="r" rtl="1"/>
            <a:r>
              <a:rPr lang="ar-SA" sz="3000" dirty="0"/>
              <a:t>عندما يرغب الحاج في طلب متطوع يقوم بإدخال نوع الطلب :</a:t>
            </a:r>
            <a:r>
              <a:rPr lang="ar-EG" sz="3000" dirty="0"/>
              <a:t> </a:t>
            </a:r>
            <a:r>
              <a:rPr lang="ar-SA" sz="3000" dirty="0"/>
              <a:t>(صحي- إرشادي – مواصلات...الخ) وسيتم جلب المتطوعين الذين يتحدثون بنفس اللغة.</a:t>
            </a:r>
          </a:p>
          <a:p>
            <a:pPr algn="r" rtl="1"/>
            <a:r>
              <a:rPr lang="ar-SA" sz="3000" dirty="0"/>
              <a:t>يدعم التطبيق أيضا إيجاد المفقودات سواء مفقودات عينية او اشخاص (اطفال ,كبار السن ) ينم التواصل ب </a:t>
            </a:r>
            <a:r>
              <a:rPr lang="en-US" sz="3000" dirty="0"/>
              <a:t>chat  </a:t>
            </a:r>
            <a:r>
              <a:rPr lang="ar-SA" sz="3000" dirty="0"/>
              <a:t>أو الهاتف .</a:t>
            </a:r>
          </a:p>
          <a:p>
            <a:pPr algn="r" rtl="1"/>
            <a:r>
              <a:rPr lang="ar-SA" sz="3000" dirty="0"/>
              <a:t>يتيح النظام تقييم المتطوعين  وإصدار شهادات مشاركة </a:t>
            </a:r>
            <a:r>
              <a:rPr lang="ar-EG" sz="3000" dirty="0"/>
              <a:t>لهم.</a:t>
            </a:r>
            <a:endParaRPr lang="ar-SA" sz="3000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0"/>
            <a:ext cx="4351648" cy="7196936"/>
          </a:xfr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0"/>
            <a:ext cx="4320480" cy="7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عنصر نائب للمحتوى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r="9702" b="4793"/>
          <a:stretch/>
        </p:blipFill>
        <p:spPr>
          <a:xfrm>
            <a:off x="4597537" y="-76582"/>
            <a:ext cx="4163936" cy="7112765"/>
          </a:xfrm>
        </p:spPr>
      </p:pic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3986" r="6997"/>
          <a:stretch/>
        </p:blipFill>
        <p:spPr>
          <a:xfrm>
            <a:off x="585709" y="116632"/>
            <a:ext cx="4006609" cy="69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3115" r="5709" b="5831"/>
          <a:stretch/>
        </p:blipFill>
        <p:spPr>
          <a:xfrm>
            <a:off x="4445168" y="309509"/>
            <a:ext cx="3988856" cy="6341258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8" y="309509"/>
            <a:ext cx="3891582" cy="623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1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3917-8CC4-4A2C-A4C5-505DFCDC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2924944"/>
            <a:ext cx="6120680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0381854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176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Akhbar MT</vt:lpstr>
      <vt:lpstr>Arial</vt:lpstr>
      <vt:lpstr>Calibri</vt:lpstr>
      <vt:lpstr>Times New Roman</vt:lpstr>
      <vt:lpstr>نسق Office</vt:lpstr>
      <vt:lpstr>كلنا آجر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كلنا آجر</dc:title>
  <dc:creator>User</dc:creator>
  <cp:lastModifiedBy>osama-er</cp:lastModifiedBy>
  <cp:revision>12</cp:revision>
  <dcterms:created xsi:type="dcterms:W3CDTF">2018-08-02T14:19:27Z</dcterms:created>
  <dcterms:modified xsi:type="dcterms:W3CDTF">2018-08-02T21:13:23Z</dcterms:modified>
</cp:coreProperties>
</file>