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4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6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6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5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979534" y="4279404"/>
            <a:ext cx="6264696" cy="1224137"/>
          </a:xfrm>
        </p:spPr>
        <p:txBody>
          <a:bodyPr>
            <a:noAutofit/>
          </a:bodyPr>
          <a:lstStyle/>
          <a:p>
            <a:r>
              <a:rPr lang="ar-SA" sz="13800" dirty="0" smtClean="0">
                <a:solidFill>
                  <a:schemeClr val="accent1">
                    <a:lumMod val="75000"/>
                  </a:schemeClr>
                </a:solidFill>
                <a:cs typeface="Akhbar MT" pitchFamily="2" charset="-78"/>
              </a:rPr>
              <a:t>كلنا آجر</a:t>
            </a:r>
            <a:endParaRPr lang="en-US" sz="13800" dirty="0">
              <a:solidFill>
                <a:schemeClr val="accent1">
                  <a:lumMod val="75000"/>
                </a:schemeClr>
              </a:solidFill>
              <a:cs typeface="Akhbar MT" pitchFamily="2" charset="-78"/>
            </a:endParaRPr>
          </a:p>
        </p:txBody>
      </p:sp>
      <p:pic>
        <p:nvPicPr>
          <p:cNvPr id="1026" name="Picture 2" descr="C:\Users\User\Desktop\750_82834cdba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704838"/>
            <a:ext cx="3497597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1520" y="404664"/>
            <a:ext cx="8435280" cy="5721499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 smtClean="0"/>
              <a:t>محمد حاج من الهند اتى الى المشاعر المقدسة  ليؤدي مناسك الحج انفصل عن حملته احتاج الى ان يعود الى مخيمه سال الناس و</a:t>
            </a:r>
          </a:p>
          <a:p>
            <a:pPr marL="0" indent="0" algn="r">
              <a:buNone/>
            </a:pPr>
            <a:r>
              <a:rPr lang="ar-SA" dirty="0" smtClean="0"/>
              <a:t>المتطوعين التواجدين لكن لا احد استطاع فهمه بسبب تعثر اللغة استغرق امر عودته الى المخيم 6 ساعات حيث خرج احد  المتطوعين ليبحث عن مترجم يستطيع فهم الحاج .</a:t>
            </a:r>
          </a:p>
          <a:p>
            <a:pPr marL="0" indent="0" algn="r">
              <a:buNone/>
            </a:pPr>
            <a:r>
              <a:rPr lang="ar-SA" dirty="0" smtClean="0"/>
              <a:t>في الحج يجتمع مليوني شخص في مكان واحد تختلف لغاتهم و مذاهبهم و احتياجاتهم.. ويوجد العديد من المتطوعين في كل المجالات لخدمة ضيوف الرحمن عدد لا يستهان به لكن لا توجد وسيلة تواصل بينهم وبين الحاج مباشرة الا اذا التقاهم الحاج في طريقه ..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endParaRPr lang="ar-SA" dirty="0" smtClean="0"/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88640"/>
            <a:ext cx="8363272" cy="593752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ar-SA" dirty="0" smtClean="0"/>
              <a:t>نحن هنا نطرح تطبيق ليسهل التواصل بينهم</a:t>
            </a:r>
          </a:p>
          <a:p>
            <a:pPr marL="0" indent="0" algn="r">
              <a:buNone/>
            </a:pPr>
            <a:r>
              <a:rPr lang="ar-SA" dirty="0" smtClean="0"/>
              <a:t>       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endParaRPr lang="ar-SA" dirty="0" smtClean="0"/>
          </a:p>
          <a:p>
            <a:pPr marL="0" indent="0" algn="r">
              <a:buNone/>
            </a:pPr>
            <a:r>
              <a:rPr lang="ar-SA" dirty="0" smtClean="0"/>
              <a:t>      </a:t>
            </a:r>
            <a:r>
              <a:rPr lang="ar-SA" dirty="0" smtClean="0">
                <a:solidFill>
                  <a:schemeClr val="accent1">
                    <a:lumMod val="75000"/>
                  </a:schemeClr>
                </a:solidFill>
              </a:rPr>
              <a:t>كـلـنـا أجـــ</a:t>
            </a:r>
            <a:r>
              <a:rPr lang="ar-SA" dirty="0" smtClean="0"/>
              <a:t>ر </a:t>
            </a:r>
          </a:p>
          <a:p>
            <a:pPr marL="0" indent="0" algn="r">
              <a:buNone/>
            </a:pPr>
            <a:endParaRPr lang="ar-SA" dirty="0" smtClean="0"/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 smtClean="0"/>
              <a:t>.الهدف : إيجاد أقرب متطوع للحاج في المجال الذي يريده</a:t>
            </a:r>
          </a:p>
          <a:p>
            <a:pPr marL="0" indent="0" algn="r">
              <a:buNone/>
            </a:pPr>
            <a:endParaRPr lang="ar-SA" dirty="0" smtClean="0"/>
          </a:p>
        </p:txBody>
      </p:sp>
    </p:spTree>
    <p:extLst>
      <p:ext uri="{BB962C8B-B14F-4D97-AF65-F5344CB8AC3E}">
        <p14:creationId xmlns:p14="http://schemas.microsoft.com/office/powerpoint/2010/main" val="11733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88640"/>
            <a:ext cx="8291264" cy="5937523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endParaRPr lang="ar-SA" dirty="0" smtClean="0"/>
          </a:p>
          <a:p>
            <a:pPr marL="0" indent="0" algn="r" rtl="1">
              <a:buNone/>
            </a:pPr>
            <a:r>
              <a:rPr lang="ar-SA" sz="3000" dirty="0" smtClean="0">
                <a:solidFill>
                  <a:srgbClr val="002060"/>
                </a:solidFill>
              </a:rPr>
              <a:t>المهام الاساسية للتطبيق:</a:t>
            </a:r>
          </a:p>
          <a:p>
            <a:pPr marL="0" indent="0" algn="r" rtl="1">
              <a:buNone/>
            </a:pPr>
            <a:r>
              <a:rPr lang="ar-SA" sz="3000" dirty="0" smtClean="0"/>
              <a:t>	عمل تطبيق ضمن تحدي (حلول الاتصالات </a:t>
            </a:r>
            <a:r>
              <a:rPr lang="ar-SA" sz="3000" dirty="0" smtClean="0"/>
              <a:t>)</a:t>
            </a:r>
            <a:endParaRPr lang="ar-SA" sz="3000" dirty="0" smtClean="0"/>
          </a:p>
          <a:p>
            <a:pPr marL="0" indent="0" algn="r" rtl="1">
              <a:buNone/>
            </a:pPr>
            <a:r>
              <a:rPr lang="ar-SA" sz="3000" dirty="0" err="1" smtClean="0"/>
              <a:t>إسم</a:t>
            </a:r>
            <a:r>
              <a:rPr lang="ar-SA" sz="3000" dirty="0" smtClean="0"/>
              <a:t> التطبيق (</a:t>
            </a:r>
            <a:r>
              <a:rPr lang="ar-SA" sz="3000" dirty="0" smtClean="0"/>
              <a:t>ك</a:t>
            </a:r>
            <a:r>
              <a:rPr lang="ar-SA" sz="3000" dirty="0" smtClean="0"/>
              <a:t>ـ</a:t>
            </a:r>
            <a:r>
              <a:rPr lang="ar-SA" sz="3000" dirty="0" smtClean="0"/>
              <a:t>لـنـا  اجــر)</a:t>
            </a:r>
            <a:endParaRPr lang="ar-SA" sz="3000" dirty="0" smtClean="0"/>
          </a:p>
          <a:p>
            <a:pPr marL="0" indent="0" algn="r" rtl="1">
              <a:buNone/>
            </a:pPr>
            <a:r>
              <a:rPr lang="ar-SA" sz="3000" dirty="0" smtClean="0"/>
              <a:t>والتطبيق </a:t>
            </a:r>
            <a:r>
              <a:rPr lang="ar-SA" sz="3000" dirty="0" smtClean="0"/>
              <a:t>يهتم بتوصيل المتطوعين بالحجاج بحيث يستطيع الحاج تحديد أقرب متطوع والتواصل معه بلغة الأم.</a:t>
            </a:r>
          </a:p>
          <a:p>
            <a:pPr marL="0" indent="0" algn="r" rtl="1">
              <a:buNone/>
            </a:pPr>
            <a:r>
              <a:rPr lang="ar-SA" sz="3000" dirty="0" smtClean="0"/>
              <a:t>كل </a:t>
            </a:r>
            <a:r>
              <a:rPr lang="ar-SA" sz="3000" dirty="0" smtClean="0"/>
              <a:t>ما على الحاج فعله هو البقاء في نفس المكان حتى يصله المتطوع في الوقت المحدد على الشاشة .</a:t>
            </a:r>
          </a:p>
          <a:p>
            <a:pPr marL="0" indent="0" algn="r" rtl="1">
              <a:buNone/>
            </a:pPr>
            <a:r>
              <a:rPr lang="ar-SA" sz="3000" dirty="0" smtClean="0"/>
              <a:t>عندما </a:t>
            </a:r>
            <a:r>
              <a:rPr lang="ar-SA" sz="3000" dirty="0" smtClean="0"/>
              <a:t>يرغب الحاج في طلب متطوع يقوم بإدخال نوع الطلب (صحي- إرشادي – مواصلات_...الخ) وسيتم جلب المتطوعين الذين يتحدثون بنفس اللغة.</a:t>
            </a:r>
          </a:p>
          <a:p>
            <a:pPr marL="0" indent="0" algn="r" rtl="1">
              <a:buNone/>
            </a:pPr>
            <a:r>
              <a:rPr lang="ar-SA" sz="3000" dirty="0" smtClean="0"/>
              <a:t>يدعم </a:t>
            </a:r>
            <a:r>
              <a:rPr lang="ar-SA" sz="3000" dirty="0" smtClean="0"/>
              <a:t>التطبيق أيضا إيجاد المفقودات سواء مفقودات عينية او اشخاص (اطفال ,كبار السن ) ينم التواصل ب </a:t>
            </a:r>
            <a:r>
              <a:rPr lang="en-US" sz="3000" dirty="0" smtClean="0"/>
              <a:t>chat  </a:t>
            </a:r>
            <a:r>
              <a:rPr lang="ar-SA" sz="3000" dirty="0" smtClean="0"/>
              <a:t>أو الهاتف .</a:t>
            </a:r>
          </a:p>
          <a:p>
            <a:pPr marL="0" indent="0" algn="r" rtl="1">
              <a:buNone/>
            </a:pPr>
            <a:r>
              <a:rPr lang="ar-SA" sz="3000" dirty="0" smtClean="0"/>
              <a:t>يتيح النظام تقييم المتطوعين  وإصدار شهادات مشاركة 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عنصر نائب للمحتوى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340768"/>
            <a:ext cx="2559501" cy="4648010"/>
          </a:xfr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340768"/>
            <a:ext cx="2558943" cy="4680520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239110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عنصر نائب للمحتوى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24744"/>
            <a:ext cx="3377926" cy="5472608"/>
          </a:xfr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52736"/>
            <a:ext cx="331236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68760"/>
            <a:ext cx="2890962" cy="475252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0768"/>
            <a:ext cx="257967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1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28800"/>
            <a:ext cx="2995752" cy="4608512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259581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17517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124</Words>
  <Application>Microsoft Office PowerPoint</Application>
  <PresentationFormat>عرض على الشاشة (3:4)‏</PresentationFormat>
  <Paragraphs>23</Paragraphs>
  <Slides>8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9" baseType="lpstr">
      <vt:lpstr>نسق Office</vt:lpstr>
      <vt:lpstr>كلنا آجر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كلنا آجر</dc:title>
  <dc:creator>User</dc:creator>
  <cp:lastModifiedBy>User</cp:lastModifiedBy>
  <cp:revision>8</cp:revision>
  <dcterms:created xsi:type="dcterms:W3CDTF">2018-08-02T14:19:27Z</dcterms:created>
  <dcterms:modified xsi:type="dcterms:W3CDTF">2018-08-02T15:52:47Z</dcterms:modified>
</cp:coreProperties>
</file>