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8"/>
  </p:notesMasterIdLst>
  <p:sldIdLst>
    <p:sldId id="256" r:id="rId2"/>
    <p:sldId id="314" r:id="rId3"/>
    <p:sldId id="260" r:id="rId4"/>
    <p:sldId id="257" r:id="rId5"/>
    <p:sldId id="258" r:id="rId6"/>
    <p:sldId id="259" r:id="rId7"/>
    <p:sldId id="277" r:id="rId8"/>
    <p:sldId id="261" r:id="rId9"/>
    <p:sldId id="262" r:id="rId10"/>
    <p:sldId id="263" r:id="rId11"/>
    <p:sldId id="264" r:id="rId12"/>
    <p:sldId id="265" r:id="rId13"/>
    <p:sldId id="311" r:id="rId14"/>
    <p:sldId id="312" r:id="rId15"/>
    <p:sldId id="313" r:id="rId16"/>
    <p:sldId id="290" r:id="rId17"/>
  </p:sldIdLst>
  <p:sldSz cx="9144000" cy="5143500" type="screen16x9"/>
  <p:notesSz cx="6858000" cy="9144000"/>
  <p:embeddedFontLst>
    <p:embeddedFont>
      <p:font typeface="Anaheim" panose="020B0604020202020204" charset="0"/>
      <p:regular r:id="rId19"/>
    </p:embeddedFont>
    <p:embeddedFont>
      <p:font typeface="Bebas Neue" panose="020B0604020202020204" charset="0"/>
      <p:regular r:id="rId20"/>
    </p:embeddedFont>
    <p:embeddedFont>
      <p:font typeface="Calistoga" panose="020B0604020202020204" charset="0"/>
      <p:regular r:id="rId21"/>
    </p:embeddedFont>
    <p:embeddedFont>
      <p:font typeface="Nunito Light" pitchFamily="2" charset="0"/>
      <p:regular r:id="rId22"/>
      <p:italic r:id="rId23"/>
    </p:embeddedFont>
    <p:embeddedFont>
      <p:font typeface="Poppins"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92F5DA-D667-4001-9B18-C94060DE11CB}">
  <a:tblStyle styleId="{C292F5DA-D667-4001-9B18-C94060DE11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438558E-B73D-42C2-A887-73D2B014F76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D5D745-246D-459B-BAC7-5D56510F7BD5}"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4660"/>
  </p:normalViewPr>
  <p:slideViewPr>
    <p:cSldViewPr snapToGrid="0">
      <p:cViewPr varScale="1">
        <p:scale>
          <a:sx n="89" d="100"/>
          <a:sy n="89" d="100"/>
        </p:scale>
        <p:origin x="1080"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431195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4"/>
        <p:cNvGrpSpPr/>
        <p:nvPr/>
      </p:nvGrpSpPr>
      <p:grpSpPr>
        <a:xfrm>
          <a:off x="0" y="0"/>
          <a:ext cx="0" cy="0"/>
          <a:chOff x="0" y="0"/>
          <a:chExt cx="0" cy="0"/>
        </a:xfrm>
      </p:grpSpPr>
      <p:sp>
        <p:nvSpPr>
          <p:cNvPr id="3625" name="Google Shape;362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6" name="Google Shape;362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8"/>
        <p:cNvGrpSpPr/>
        <p:nvPr/>
      </p:nvGrpSpPr>
      <p:grpSpPr>
        <a:xfrm>
          <a:off x="0" y="0"/>
          <a:ext cx="0" cy="0"/>
          <a:chOff x="0" y="0"/>
          <a:chExt cx="0" cy="0"/>
        </a:xfrm>
      </p:grpSpPr>
      <p:sp>
        <p:nvSpPr>
          <p:cNvPr id="3939" name="Google Shape;393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0" name="Google Shape;394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9"/>
        <p:cNvGrpSpPr/>
        <p:nvPr/>
      </p:nvGrpSpPr>
      <p:grpSpPr>
        <a:xfrm>
          <a:off x="0" y="0"/>
          <a:ext cx="0" cy="0"/>
          <a:chOff x="0" y="0"/>
          <a:chExt cx="0" cy="0"/>
        </a:xfrm>
      </p:grpSpPr>
      <p:sp>
        <p:nvSpPr>
          <p:cNvPr id="3970" name="Google Shape;397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1" name="Google Shape;397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5"/>
        <p:cNvGrpSpPr/>
        <p:nvPr/>
      </p:nvGrpSpPr>
      <p:grpSpPr>
        <a:xfrm>
          <a:off x="0" y="0"/>
          <a:ext cx="0" cy="0"/>
          <a:chOff x="0" y="0"/>
          <a:chExt cx="0" cy="0"/>
        </a:xfrm>
      </p:grpSpPr>
      <p:sp>
        <p:nvSpPr>
          <p:cNvPr id="4026" name="Google Shape;4026;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7" name="Google Shape;4027;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5"/>
        <p:cNvGrpSpPr/>
        <p:nvPr/>
      </p:nvGrpSpPr>
      <p:grpSpPr>
        <a:xfrm>
          <a:off x="0" y="0"/>
          <a:ext cx="0" cy="0"/>
          <a:chOff x="0" y="0"/>
          <a:chExt cx="0" cy="0"/>
        </a:xfrm>
      </p:grpSpPr>
      <p:sp>
        <p:nvSpPr>
          <p:cNvPr id="4026" name="Google Shape;4026;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7" name="Google Shape;4027;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508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5"/>
        <p:cNvGrpSpPr/>
        <p:nvPr/>
      </p:nvGrpSpPr>
      <p:grpSpPr>
        <a:xfrm>
          <a:off x="0" y="0"/>
          <a:ext cx="0" cy="0"/>
          <a:chOff x="0" y="0"/>
          <a:chExt cx="0" cy="0"/>
        </a:xfrm>
      </p:grpSpPr>
      <p:sp>
        <p:nvSpPr>
          <p:cNvPr id="4026" name="Google Shape;4026;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7" name="Google Shape;4027;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5"/>
        <p:cNvGrpSpPr/>
        <p:nvPr/>
      </p:nvGrpSpPr>
      <p:grpSpPr>
        <a:xfrm>
          <a:off x="0" y="0"/>
          <a:ext cx="0" cy="0"/>
          <a:chOff x="0" y="0"/>
          <a:chExt cx="0" cy="0"/>
        </a:xfrm>
      </p:grpSpPr>
      <p:sp>
        <p:nvSpPr>
          <p:cNvPr id="4026" name="Google Shape;4026;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7" name="Google Shape;4027;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5"/>
        <p:cNvGrpSpPr/>
        <p:nvPr/>
      </p:nvGrpSpPr>
      <p:grpSpPr>
        <a:xfrm>
          <a:off x="0" y="0"/>
          <a:ext cx="0" cy="0"/>
          <a:chOff x="0" y="0"/>
          <a:chExt cx="0" cy="0"/>
        </a:xfrm>
      </p:grpSpPr>
      <p:sp>
        <p:nvSpPr>
          <p:cNvPr id="4996" name="Google Shape;4996;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7" name="Google Shape;4997;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8"/>
        <p:cNvGrpSpPr/>
        <p:nvPr/>
      </p:nvGrpSpPr>
      <p:grpSpPr>
        <a:xfrm>
          <a:off x="0" y="0"/>
          <a:ext cx="0" cy="0"/>
          <a:chOff x="0" y="0"/>
          <a:chExt cx="0" cy="0"/>
        </a:xfrm>
      </p:grpSpPr>
      <p:sp>
        <p:nvSpPr>
          <p:cNvPr id="3739" name="Google Shape;373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0" name="Google Shape;374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05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7"/>
        <p:cNvGrpSpPr/>
        <p:nvPr/>
      </p:nvGrpSpPr>
      <p:grpSpPr>
        <a:xfrm>
          <a:off x="0" y="0"/>
          <a:ext cx="0" cy="0"/>
          <a:chOff x="0" y="0"/>
          <a:chExt cx="0" cy="0"/>
        </a:xfrm>
      </p:grpSpPr>
      <p:sp>
        <p:nvSpPr>
          <p:cNvPr id="3898" name="Google Shape;38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9" name="Google Shape;38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8"/>
        <p:cNvGrpSpPr/>
        <p:nvPr/>
      </p:nvGrpSpPr>
      <p:grpSpPr>
        <a:xfrm>
          <a:off x="0" y="0"/>
          <a:ext cx="0" cy="0"/>
          <a:chOff x="0" y="0"/>
          <a:chExt cx="0" cy="0"/>
        </a:xfrm>
      </p:grpSpPr>
      <p:sp>
        <p:nvSpPr>
          <p:cNvPr id="3739" name="Google Shape;373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0" name="Google Shape;374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9"/>
        <p:cNvGrpSpPr/>
        <p:nvPr/>
      </p:nvGrpSpPr>
      <p:grpSpPr>
        <a:xfrm>
          <a:off x="0" y="0"/>
          <a:ext cx="0" cy="0"/>
          <a:chOff x="0" y="0"/>
          <a:chExt cx="0" cy="0"/>
        </a:xfrm>
      </p:grpSpPr>
      <p:sp>
        <p:nvSpPr>
          <p:cNvPr id="3750" name="Google Shape;375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1" name="Google Shape;375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2"/>
        <p:cNvGrpSpPr/>
        <p:nvPr/>
      </p:nvGrpSpPr>
      <p:grpSpPr>
        <a:xfrm>
          <a:off x="0" y="0"/>
          <a:ext cx="0" cy="0"/>
          <a:chOff x="0" y="0"/>
          <a:chExt cx="0" cy="0"/>
        </a:xfrm>
      </p:grpSpPr>
      <p:sp>
        <p:nvSpPr>
          <p:cNvPr id="3793" name="Google Shape;3793;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4" name="Google Shape;3794;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6"/>
        <p:cNvGrpSpPr/>
        <p:nvPr/>
      </p:nvGrpSpPr>
      <p:grpSpPr>
        <a:xfrm>
          <a:off x="0" y="0"/>
          <a:ext cx="0" cy="0"/>
          <a:chOff x="0" y="0"/>
          <a:chExt cx="0" cy="0"/>
        </a:xfrm>
      </p:grpSpPr>
      <p:sp>
        <p:nvSpPr>
          <p:cNvPr id="4377" name="Google Shape;4377;g2abcb33a05a_0_1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8" name="Google Shape;4378;g2abcb33a05a_0_1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3"/>
        <p:cNvGrpSpPr/>
        <p:nvPr/>
      </p:nvGrpSpPr>
      <p:grpSpPr>
        <a:xfrm>
          <a:off x="0" y="0"/>
          <a:ext cx="0" cy="0"/>
          <a:chOff x="0" y="0"/>
          <a:chExt cx="0" cy="0"/>
        </a:xfrm>
      </p:grpSpPr>
      <p:sp>
        <p:nvSpPr>
          <p:cNvPr id="3924" name="Google Shape;392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5" name="Google Shape;392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0"/>
        <p:cNvGrpSpPr/>
        <p:nvPr/>
      </p:nvGrpSpPr>
      <p:grpSpPr>
        <a:xfrm>
          <a:off x="0" y="0"/>
          <a:ext cx="0" cy="0"/>
          <a:chOff x="0" y="0"/>
          <a:chExt cx="0" cy="0"/>
        </a:xfrm>
      </p:grpSpPr>
      <p:sp>
        <p:nvSpPr>
          <p:cNvPr id="3931" name="Google Shape;393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2" name="Google Shape;393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200" y="1371675"/>
            <a:ext cx="9369728" cy="4385379"/>
          </a:xfrm>
          <a:custGeom>
            <a:avLst/>
            <a:gdLst/>
            <a:ahLst/>
            <a:cxnLst/>
            <a:rect l="l" t="t" r="r" b="b"/>
            <a:pathLst>
              <a:path w="69529" h="43194" extrusionOk="0">
                <a:moveTo>
                  <a:pt x="5051" y="0"/>
                </a:moveTo>
                <a:cubicBezTo>
                  <a:pt x="4662" y="0"/>
                  <a:pt x="4351" y="365"/>
                  <a:pt x="4089" y="704"/>
                </a:cubicBezTo>
                <a:cubicBezTo>
                  <a:pt x="2653" y="2561"/>
                  <a:pt x="1234" y="4432"/>
                  <a:pt x="0" y="6458"/>
                </a:cubicBezTo>
                <a:lnTo>
                  <a:pt x="0" y="43193"/>
                </a:lnTo>
                <a:lnTo>
                  <a:pt x="69529" y="43193"/>
                </a:lnTo>
                <a:lnTo>
                  <a:pt x="69529" y="8968"/>
                </a:lnTo>
                <a:cubicBezTo>
                  <a:pt x="68708" y="9507"/>
                  <a:pt x="67888" y="10046"/>
                  <a:pt x="67068" y="10587"/>
                </a:cubicBezTo>
                <a:cubicBezTo>
                  <a:pt x="66637" y="10870"/>
                  <a:pt x="66178" y="11162"/>
                  <a:pt x="65687" y="11162"/>
                </a:cubicBezTo>
                <a:cubicBezTo>
                  <a:pt x="65673" y="11162"/>
                  <a:pt x="65660" y="11162"/>
                  <a:pt x="65646" y="11162"/>
                </a:cubicBezTo>
                <a:cubicBezTo>
                  <a:pt x="64922" y="11139"/>
                  <a:pt x="64338" y="10488"/>
                  <a:pt x="63673" y="10149"/>
                </a:cubicBezTo>
                <a:cubicBezTo>
                  <a:pt x="63476" y="10048"/>
                  <a:pt x="63248" y="9997"/>
                  <a:pt x="63023" y="9997"/>
                </a:cubicBezTo>
                <a:cubicBezTo>
                  <a:pt x="62485" y="9997"/>
                  <a:pt x="61964" y="10288"/>
                  <a:pt x="61934" y="10888"/>
                </a:cubicBezTo>
                <a:cubicBezTo>
                  <a:pt x="59275" y="8187"/>
                  <a:pt x="56360" y="5837"/>
                  <a:pt x="53260" y="3896"/>
                </a:cubicBezTo>
                <a:cubicBezTo>
                  <a:pt x="52788" y="3600"/>
                  <a:pt x="52294" y="3308"/>
                  <a:pt x="51760" y="3272"/>
                </a:cubicBezTo>
                <a:cubicBezTo>
                  <a:pt x="51721" y="3269"/>
                  <a:pt x="51682" y="3268"/>
                  <a:pt x="51643" y="3268"/>
                </a:cubicBezTo>
                <a:cubicBezTo>
                  <a:pt x="51034" y="3268"/>
                  <a:pt x="50452" y="3588"/>
                  <a:pt x="49899" y="3901"/>
                </a:cubicBezTo>
                <a:cubicBezTo>
                  <a:pt x="46925" y="5581"/>
                  <a:pt x="43953" y="7262"/>
                  <a:pt x="40979" y="8942"/>
                </a:cubicBezTo>
                <a:cubicBezTo>
                  <a:pt x="39555" y="9747"/>
                  <a:pt x="37912" y="10538"/>
                  <a:pt x="36388" y="10538"/>
                </a:cubicBezTo>
                <a:cubicBezTo>
                  <a:pt x="35584" y="10538"/>
                  <a:pt x="34812" y="10317"/>
                  <a:pt x="34125" y="9761"/>
                </a:cubicBezTo>
                <a:cubicBezTo>
                  <a:pt x="32863" y="8740"/>
                  <a:pt x="32069" y="6691"/>
                  <a:pt x="30544" y="6559"/>
                </a:cubicBezTo>
                <a:cubicBezTo>
                  <a:pt x="30494" y="6555"/>
                  <a:pt x="30444" y="6553"/>
                  <a:pt x="30395" y="6553"/>
                </a:cubicBezTo>
                <a:cubicBezTo>
                  <a:pt x="29332" y="6553"/>
                  <a:pt x="28442" y="7536"/>
                  <a:pt x="27601" y="8339"/>
                </a:cubicBezTo>
                <a:cubicBezTo>
                  <a:pt x="26980" y="8934"/>
                  <a:pt x="26165" y="9467"/>
                  <a:pt x="25407" y="9467"/>
                </a:cubicBezTo>
                <a:cubicBezTo>
                  <a:pt x="25094" y="9467"/>
                  <a:pt x="24790" y="9376"/>
                  <a:pt x="24514" y="9161"/>
                </a:cubicBezTo>
                <a:cubicBezTo>
                  <a:pt x="23835" y="8632"/>
                  <a:pt x="23596" y="7518"/>
                  <a:pt x="22888" y="7042"/>
                </a:cubicBezTo>
                <a:cubicBezTo>
                  <a:pt x="22647" y="6880"/>
                  <a:pt x="22400" y="6811"/>
                  <a:pt x="22148" y="6811"/>
                </a:cubicBezTo>
                <a:cubicBezTo>
                  <a:pt x="20719" y="6811"/>
                  <a:pt x="19141" y="9026"/>
                  <a:pt x="17769" y="9026"/>
                </a:cubicBezTo>
                <a:cubicBezTo>
                  <a:pt x="17489" y="9026"/>
                  <a:pt x="17218" y="8934"/>
                  <a:pt x="16959" y="8713"/>
                </a:cubicBezTo>
                <a:cubicBezTo>
                  <a:pt x="16325" y="8171"/>
                  <a:pt x="16154" y="7030"/>
                  <a:pt x="15446" y="6640"/>
                </a:cubicBezTo>
                <a:cubicBezTo>
                  <a:pt x="15287" y="6552"/>
                  <a:pt x="15129" y="6512"/>
                  <a:pt x="14974" y="6512"/>
                </a:cubicBezTo>
                <a:cubicBezTo>
                  <a:pt x="14133" y="6512"/>
                  <a:pt x="13376" y="7677"/>
                  <a:pt x="12957" y="8685"/>
                </a:cubicBezTo>
                <a:cubicBezTo>
                  <a:pt x="10631" y="5998"/>
                  <a:pt x="8306" y="3311"/>
                  <a:pt x="5980" y="624"/>
                </a:cubicBezTo>
                <a:cubicBezTo>
                  <a:pt x="5718" y="322"/>
                  <a:pt x="5417" y="0"/>
                  <a:pt x="5051" y="0"/>
                </a:cubicBezTo>
                <a:close/>
              </a:path>
            </a:pathLst>
          </a:custGeom>
          <a:solidFill>
            <a:srgbClr val="FFFFFF">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307594" y="1166863"/>
            <a:ext cx="4528800" cy="1890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307606" y="3044122"/>
            <a:ext cx="4528800" cy="330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333525" y="691075"/>
            <a:ext cx="9696398" cy="475808"/>
            <a:chOff x="-333525" y="691075"/>
            <a:chExt cx="9696398" cy="475808"/>
          </a:xfrm>
        </p:grpSpPr>
        <p:sp>
          <p:nvSpPr>
            <p:cNvPr id="13" name="Google Shape;13;p2"/>
            <p:cNvSpPr/>
            <p:nvPr/>
          </p:nvSpPr>
          <p:spPr>
            <a:xfrm>
              <a:off x="-333525" y="734125"/>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016373" y="691075"/>
              <a:ext cx="1346499" cy="475808"/>
            </a:xfrm>
            <a:custGeom>
              <a:avLst/>
              <a:gdLst/>
              <a:ahLst/>
              <a:cxnLst/>
              <a:rect l="l" t="t" r="r" b="b"/>
              <a:pathLst>
                <a:path w="36223" h="12800" extrusionOk="0">
                  <a:moveTo>
                    <a:pt x="22730" y="0"/>
                  </a:moveTo>
                  <a:cubicBezTo>
                    <a:pt x="16425" y="0"/>
                    <a:pt x="15500" y="5068"/>
                    <a:pt x="15500" y="5068"/>
                  </a:cubicBezTo>
                  <a:cubicBezTo>
                    <a:pt x="15500" y="5068"/>
                    <a:pt x="14964" y="4975"/>
                    <a:pt x="14162" y="4975"/>
                  </a:cubicBezTo>
                  <a:cubicBezTo>
                    <a:pt x="12288" y="4975"/>
                    <a:pt x="8963" y="5483"/>
                    <a:pt x="7632" y="8869"/>
                  </a:cubicBezTo>
                  <a:cubicBezTo>
                    <a:pt x="3533" y="9231"/>
                    <a:pt x="1" y="12800"/>
                    <a:pt x="1" y="12800"/>
                  </a:cubicBezTo>
                  <a:lnTo>
                    <a:pt x="35782" y="12800"/>
                  </a:lnTo>
                  <a:cubicBezTo>
                    <a:pt x="36222" y="8881"/>
                    <a:pt x="29916" y="7360"/>
                    <a:pt x="29916" y="7360"/>
                  </a:cubicBezTo>
                  <a:cubicBezTo>
                    <a:pt x="29916" y="7360"/>
                    <a:pt x="29194" y="0"/>
                    <a:pt x="22730" y="0"/>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9205" y="-422817"/>
            <a:ext cx="9378762" cy="1034181"/>
            <a:chOff x="-39205" y="-422817"/>
            <a:chExt cx="9378762" cy="1034181"/>
          </a:xfrm>
        </p:grpSpPr>
        <p:grpSp>
          <p:nvGrpSpPr>
            <p:cNvPr id="16" name="Google Shape;16;p2"/>
            <p:cNvGrpSpPr/>
            <p:nvPr/>
          </p:nvGrpSpPr>
          <p:grpSpPr>
            <a:xfrm>
              <a:off x="-39205" y="-422817"/>
              <a:ext cx="2950887" cy="1034181"/>
              <a:chOff x="3240170" y="-422817"/>
              <a:chExt cx="2950887" cy="1034181"/>
            </a:xfrm>
          </p:grpSpPr>
          <p:sp>
            <p:nvSpPr>
              <p:cNvPr id="17" name="Google Shape;17;p2"/>
              <p:cNvSpPr/>
              <p:nvPr/>
            </p:nvSpPr>
            <p:spPr>
              <a:xfrm rot="5400000">
                <a:off x="4000461" y="60307"/>
                <a:ext cx="268985" cy="487321"/>
              </a:xfrm>
              <a:custGeom>
                <a:avLst/>
                <a:gdLst/>
                <a:ahLst/>
                <a:cxnLst/>
                <a:rect l="l" t="t" r="r" b="b"/>
                <a:pathLst>
                  <a:path w="6649" h="12046" extrusionOk="0">
                    <a:moveTo>
                      <a:pt x="5468" y="1"/>
                    </a:moveTo>
                    <a:cubicBezTo>
                      <a:pt x="3602" y="696"/>
                      <a:pt x="1833" y="2595"/>
                      <a:pt x="917" y="5170"/>
                    </a:cubicBezTo>
                    <a:cubicBezTo>
                      <a:pt x="1" y="7745"/>
                      <a:pt x="172" y="10332"/>
                      <a:pt x="1182" y="12045"/>
                    </a:cubicBezTo>
                    <a:cubicBezTo>
                      <a:pt x="3049" y="11350"/>
                      <a:pt x="4816" y="9451"/>
                      <a:pt x="5732" y="6876"/>
                    </a:cubicBezTo>
                    <a:cubicBezTo>
                      <a:pt x="6648" y="4301"/>
                      <a:pt x="6477" y="1714"/>
                      <a:pt x="54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624719" y="224149"/>
                <a:ext cx="374209" cy="302077"/>
              </a:xfrm>
              <a:custGeom>
                <a:avLst/>
                <a:gdLst/>
                <a:ahLst/>
                <a:cxnLst/>
                <a:rect l="l" t="t" r="r" b="b"/>
                <a:pathLst>
                  <a:path w="9250" h="7467" extrusionOk="0">
                    <a:moveTo>
                      <a:pt x="7907" y="1"/>
                    </a:moveTo>
                    <a:cubicBezTo>
                      <a:pt x="6799" y="1"/>
                      <a:pt x="5094" y="777"/>
                      <a:pt x="3478" y="2109"/>
                    </a:cubicBezTo>
                    <a:cubicBezTo>
                      <a:pt x="1227" y="3964"/>
                      <a:pt x="1" y="6196"/>
                      <a:pt x="741" y="7094"/>
                    </a:cubicBezTo>
                    <a:cubicBezTo>
                      <a:pt x="944" y="7342"/>
                      <a:pt x="1285" y="7466"/>
                      <a:pt x="1731" y="7466"/>
                    </a:cubicBezTo>
                    <a:cubicBezTo>
                      <a:pt x="2061" y="7466"/>
                      <a:pt x="2449" y="7398"/>
                      <a:pt x="2882" y="7260"/>
                    </a:cubicBezTo>
                    <a:cubicBezTo>
                      <a:pt x="3897" y="6934"/>
                      <a:pt x="5076" y="6251"/>
                      <a:pt x="6157" y="5359"/>
                    </a:cubicBezTo>
                    <a:cubicBezTo>
                      <a:pt x="7238" y="4468"/>
                      <a:pt x="8134" y="3443"/>
                      <a:pt x="8648" y="2508"/>
                    </a:cubicBezTo>
                    <a:cubicBezTo>
                      <a:pt x="9160" y="1573"/>
                      <a:pt x="9250" y="805"/>
                      <a:pt x="8894" y="374"/>
                    </a:cubicBezTo>
                    <a:cubicBezTo>
                      <a:pt x="8685" y="121"/>
                      <a:pt x="8342" y="1"/>
                      <a:pt x="7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3795721" y="-224209"/>
                <a:ext cx="171125" cy="426841"/>
              </a:xfrm>
              <a:custGeom>
                <a:avLst/>
                <a:gdLst/>
                <a:ahLst/>
                <a:cxnLst/>
                <a:rect l="l" t="t" r="r" b="b"/>
                <a:pathLst>
                  <a:path w="4230" h="10551" extrusionOk="0">
                    <a:moveTo>
                      <a:pt x="2127" y="1"/>
                    </a:moveTo>
                    <a:cubicBezTo>
                      <a:pt x="865" y="1053"/>
                      <a:pt x="11" y="3015"/>
                      <a:pt x="6" y="5271"/>
                    </a:cubicBezTo>
                    <a:cubicBezTo>
                      <a:pt x="0" y="7527"/>
                      <a:pt x="845" y="9494"/>
                      <a:pt x="2102" y="10551"/>
                    </a:cubicBezTo>
                    <a:cubicBezTo>
                      <a:pt x="3363" y="9499"/>
                      <a:pt x="4218" y="7536"/>
                      <a:pt x="4223" y="5282"/>
                    </a:cubicBezTo>
                    <a:cubicBezTo>
                      <a:pt x="4229" y="3026"/>
                      <a:pt x="3384" y="1059"/>
                      <a:pt x="2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470562" y="-469546"/>
                <a:ext cx="616211" cy="1076993"/>
              </a:xfrm>
              <a:custGeom>
                <a:avLst/>
                <a:gdLst/>
                <a:ahLst/>
                <a:cxnLst/>
                <a:rect l="l" t="t" r="r" b="b"/>
                <a:pathLst>
                  <a:path w="15232" h="26622" extrusionOk="0">
                    <a:moveTo>
                      <a:pt x="14984" y="0"/>
                    </a:moveTo>
                    <a:cubicBezTo>
                      <a:pt x="14925" y="200"/>
                      <a:pt x="9101" y="20149"/>
                      <a:pt x="1" y="26411"/>
                    </a:cubicBezTo>
                    <a:lnTo>
                      <a:pt x="147" y="26622"/>
                    </a:lnTo>
                    <a:cubicBezTo>
                      <a:pt x="9323" y="20308"/>
                      <a:pt x="15173" y="272"/>
                      <a:pt x="15231" y="70"/>
                    </a:cubicBezTo>
                    <a:lnTo>
                      <a:pt x="149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3770396" y="-304513"/>
                <a:ext cx="71646" cy="578102"/>
              </a:xfrm>
              <a:custGeom>
                <a:avLst/>
                <a:gdLst/>
                <a:ahLst/>
                <a:cxnLst/>
                <a:rect l="l" t="t" r="r" b="b"/>
                <a:pathLst>
                  <a:path w="1771" h="14290" extrusionOk="0">
                    <a:moveTo>
                      <a:pt x="885" y="0"/>
                    </a:moveTo>
                    <a:lnTo>
                      <a:pt x="885" y="0"/>
                    </a:lnTo>
                    <a:cubicBezTo>
                      <a:pt x="876" y="78"/>
                      <a:pt x="1" y="7841"/>
                      <a:pt x="1519" y="14290"/>
                    </a:cubicBezTo>
                    <a:lnTo>
                      <a:pt x="1770" y="14231"/>
                    </a:lnTo>
                    <a:cubicBezTo>
                      <a:pt x="262" y="7826"/>
                      <a:pt x="1132" y="107"/>
                      <a:pt x="1141" y="30"/>
                    </a:cubicBezTo>
                    <a:lnTo>
                      <a:pt x="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3552487" y="152809"/>
                <a:ext cx="469157" cy="328292"/>
              </a:xfrm>
              <a:custGeom>
                <a:avLst/>
                <a:gdLst/>
                <a:ahLst/>
                <a:cxnLst/>
                <a:rect l="l" t="t" r="r" b="b"/>
                <a:pathLst>
                  <a:path w="11597" h="8115" extrusionOk="0">
                    <a:moveTo>
                      <a:pt x="11411" y="1"/>
                    </a:moveTo>
                    <a:cubicBezTo>
                      <a:pt x="11339" y="75"/>
                      <a:pt x="4197" y="7469"/>
                      <a:pt x="0" y="7858"/>
                    </a:cubicBezTo>
                    <a:lnTo>
                      <a:pt x="25" y="8114"/>
                    </a:lnTo>
                    <a:cubicBezTo>
                      <a:pt x="4316" y="7717"/>
                      <a:pt x="11301" y="486"/>
                      <a:pt x="11597" y="178"/>
                    </a:cubicBezTo>
                    <a:lnTo>
                      <a:pt x="11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5847655" y="117268"/>
                <a:ext cx="320080" cy="366725"/>
              </a:xfrm>
              <a:custGeom>
                <a:avLst/>
                <a:gdLst/>
                <a:ahLst/>
                <a:cxnLst/>
                <a:rect l="l" t="t" r="r" b="b"/>
                <a:pathLst>
                  <a:path w="7912" h="9065" extrusionOk="0">
                    <a:moveTo>
                      <a:pt x="7546" y="0"/>
                    </a:moveTo>
                    <a:lnTo>
                      <a:pt x="7546" y="0"/>
                    </a:lnTo>
                    <a:cubicBezTo>
                      <a:pt x="5745" y="51"/>
                      <a:pt x="3677" y="1162"/>
                      <a:pt x="2142" y="3100"/>
                    </a:cubicBezTo>
                    <a:cubicBezTo>
                      <a:pt x="607" y="5039"/>
                      <a:pt x="0" y="7303"/>
                      <a:pt x="365" y="9064"/>
                    </a:cubicBezTo>
                    <a:cubicBezTo>
                      <a:pt x="2165" y="9013"/>
                      <a:pt x="4233" y="7902"/>
                      <a:pt x="5768" y="5964"/>
                    </a:cubicBezTo>
                    <a:cubicBezTo>
                      <a:pt x="7304" y="4027"/>
                      <a:pt x="7911" y="1761"/>
                      <a:pt x="7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5527014" y="181673"/>
                <a:ext cx="361668" cy="184515"/>
              </a:xfrm>
              <a:custGeom>
                <a:avLst/>
                <a:gdLst/>
                <a:ahLst/>
                <a:cxnLst/>
                <a:rect l="l" t="t" r="r" b="b"/>
                <a:pathLst>
                  <a:path w="8940" h="4561" extrusionOk="0">
                    <a:moveTo>
                      <a:pt x="6433" y="0"/>
                    </a:moveTo>
                    <a:cubicBezTo>
                      <a:pt x="5593" y="0"/>
                      <a:pt x="4689" y="161"/>
                      <a:pt x="3792" y="500"/>
                    </a:cubicBezTo>
                    <a:cubicBezTo>
                      <a:pt x="1880" y="1223"/>
                      <a:pt x="490" y="2570"/>
                      <a:pt x="0" y="3971"/>
                    </a:cubicBezTo>
                    <a:cubicBezTo>
                      <a:pt x="689" y="4356"/>
                      <a:pt x="1558" y="4561"/>
                      <a:pt x="2507" y="4561"/>
                    </a:cubicBezTo>
                    <a:cubicBezTo>
                      <a:pt x="3347" y="4561"/>
                      <a:pt x="4251" y="4400"/>
                      <a:pt x="5148" y="4061"/>
                    </a:cubicBezTo>
                    <a:cubicBezTo>
                      <a:pt x="7059" y="3338"/>
                      <a:pt x="8451" y="1991"/>
                      <a:pt x="8939" y="590"/>
                    </a:cubicBezTo>
                    <a:cubicBezTo>
                      <a:pt x="8251" y="205"/>
                      <a:pt x="7382" y="0"/>
                      <a:pt x="6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5782403" y="-225503"/>
                <a:ext cx="199645" cy="365228"/>
              </a:xfrm>
              <a:custGeom>
                <a:avLst/>
                <a:gdLst/>
                <a:ahLst/>
                <a:cxnLst/>
                <a:rect l="l" t="t" r="r" b="b"/>
                <a:pathLst>
                  <a:path w="4935" h="9028" extrusionOk="0">
                    <a:moveTo>
                      <a:pt x="4016" y="1"/>
                    </a:moveTo>
                    <a:cubicBezTo>
                      <a:pt x="2629" y="533"/>
                      <a:pt x="1325" y="1965"/>
                      <a:pt x="663" y="3895"/>
                    </a:cubicBezTo>
                    <a:cubicBezTo>
                      <a:pt x="1" y="5825"/>
                      <a:pt x="151" y="7755"/>
                      <a:pt x="919" y="9027"/>
                    </a:cubicBezTo>
                    <a:cubicBezTo>
                      <a:pt x="2307" y="8495"/>
                      <a:pt x="3610" y="7063"/>
                      <a:pt x="4271" y="5133"/>
                    </a:cubicBezTo>
                    <a:cubicBezTo>
                      <a:pt x="4934" y="3203"/>
                      <a:pt x="4784" y="1273"/>
                      <a:pt x="4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5352628" y="-377346"/>
                <a:ext cx="838268" cy="747325"/>
              </a:xfrm>
              <a:custGeom>
                <a:avLst/>
                <a:gdLst/>
                <a:ahLst/>
                <a:cxnLst/>
                <a:rect l="l" t="t" r="r" b="b"/>
                <a:pathLst>
                  <a:path w="20721" h="18473" extrusionOk="0">
                    <a:moveTo>
                      <a:pt x="20529" y="1"/>
                    </a:moveTo>
                    <a:cubicBezTo>
                      <a:pt x="20421" y="156"/>
                      <a:pt x="9620" y="15540"/>
                      <a:pt x="1" y="18249"/>
                    </a:cubicBezTo>
                    <a:lnTo>
                      <a:pt x="64" y="18472"/>
                    </a:lnTo>
                    <a:cubicBezTo>
                      <a:pt x="9763" y="15742"/>
                      <a:pt x="20612" y="290"/>
                      <a:pt x="20721" y="135"/>
                    </a:cubicBezTo>
                    <a:lnTo>
                      <a:pt x="20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5737579" y="-305240"/>
                <a:ext cx="155104" cy="503462"/>
              </a:xfrm>
              <a:custGeom>
                <a:avLst/>
                <a:gdLst/>
                <a:ahLst/>
                <a:cxnLst/>
                <a:rect l="l" t="t" r="r" b="b"/>
                <a:pathLst>
                  <a:path w="3834" h="12445" extrusionOk="0">
                    <a:moveTo>
                      <a:pt x="3622" y="1"/>
                    </a:moveTo>
                    <a:cubicBezTo>
                      <a:pt x="3592" y="64"/>
                      <a:pt x="580" y="6456"/>
                      <a:pt x="1" y="12422"/>
                    </a:cubicBezTo>
                    <a:lnTo>
                      <a:pt x="232" y="12444"/>
                    </a:lnTo>
                    <a:cubicBezTo>
                      <a:pt x="807" y="6520"/>
                      <a:pt x="3803" y="164"/>
                      <a:pt x="3833" y="101"/>
                    </a:cubicBezTo>
                    <a:lnTo>
                      <a:pt x="3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5457108" y="133655"/>
                <a:ext cx="494522" cy="152070"/>
              </a:xfrm>
              <a:custGeom>
                <a:avLst/>
                <a:gdLst/>
                <a:ahLst/>
                <a:cxnLst/>
                <a:rect l="l" t="t" r="r" b="b"/>
                <a:pathLst>
                  <a:path w="12224" h="3759" extrusionOk="0">
                    <a:moveTo>
                      <a:pt x="12116" y="0"/>
                    </a:moveTo>
                    <a:cubicBezTo>
                      <a:pt x="12040" y="39"/>
                      <a:pt x="5255" y="3525"/>
                      <a:pt x="1221" y="3525"/>
                    </a:cubicBezTo>
                    <a:cubicBezTo>
                      <a:pt x="798" y="3525"/>
                      <a:pt x="406" y="3487"/>
                      <a:pt x="55" y="3403"/>
                    </a:cubicBezTo>
                    <a:lnTo>
                      <a:pt x="1" y="3628"/>
                    </a:lnTo>
                    <a:cubicBezTo>
                      <a:pt x="375" y="3718"/>
                      <a:pt x="790" y="3759"/>
                      <a:pt x="1235" y="3759"/>
                    </a:cubicBezTo>
                    <a:cubicBezTo>
                      <a:pt x="5311" y="3759"/>
                      <a:pt x="11914" y="366"/>
                      <a:pt x="12223" y="206"/>
                    </a:cubicBezTo>
                    <a:lnTo>
                      <a:pt x="1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4186513" y="194983"/>
                <a:ext cx="280636" cy="109876"/>
              </a:xfrm>
              <a:custGeom>
                <a:avLst/>
                <a:gdLst/>
                <a:ahLst/>
                <a:cxnLst/>
                <a:rect l="l" t="t" r="r" b="b"/>
                <a:pathLst>
                  <a:path w="6937" h="2716" extrusionOk="0">
                    <a:moveTo>
                      <a:pt x="4540" y="0"/>
                    </a:moveTo>
                    <a:cubicBezTo>
                      <a:pt x="2996" y="0"/>
                      <a:pt x="1453" y="622"/>
                      <a:pt x="0" y="1234"/>
                    </a:cubicBezTo>
                    <a:cubicBezTo>
                      <a:pt x="1074" y="1794"/>
                      <a:pt x="2032" y="2319"/>
                      <a:pt x="3083" y="2571"/>
                    </a:cubicBezTo>
                    <a:cubicBezTo>
                      <a:pt x="3470" y="2664"/>
                      <a:pt x="3873" y="2716"/>
                      <a:pt x="4275" y="2716"/>
                    </a:cubicBezTo>
                    <a:cubicBezTo>
                      <a:pt x="4964" y="2716"/>
                      <a:pt x="5647" y="2562"/>
                      <a:pt x="6230" y="2199"/>
                    </a:cubicBezTo>
                    <a:cubicBezTo>
                      <a:pt x="6529" y="2012"/>
                      <a:pt x="6813" y="1746"/>
                      <a:pt x="6875" y="1403"/>
                    </a:cubicBezTo>
                    <a:cubicBezTo>
                      <a:pt x="6937" y="1060"/>
                      <a:pt x="6758" y="708"/>
                      <a:pt x="6489" y="488"/>
                    </a:cubicBezTo>
                    <a:cubicBezTo>
                      <a:pt x="6223" y="267"/>
                      <a:pt x="5877" y="159"/>
                      <a:pt x="5534" y="93"/>
                    </a:cubicBezTo>
                    <a:cubicBezTo>
                      <a:pt x="5204" y="29"/>
                      <a:pt x="4872" y="0"/>
                      <a:pt x="4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4212385" y="216849"/>
                <a:ext cx="243256" cy="22210"/>
              </a:xfrm>
              <a:custGeom>
                <a:avLst/>
                <a:gdLst/>
                <a:ahLst/>
                <a:cxnLst/>
                <a:rect l="l" t="t" r="r" b="b"/>
                <a:pathLst>
                  <a:path w="6013" h="549" extrusionOk="0">
                    <a:moveTo>
                      <a:pt x="3397" y="1"/>
                    </a:moveTo>
                    <a:cubicBezTo>
                      <a:pt x="2293" y="1"/>
                      <a:pt x="1191" y="109"/>
                      <a:pt x="101" y="325"/>
                    </a:cubicBezTo>
                    <a:cubicBezTo>
                      <a:pt x="39" y="337"/>
                      <a:pt x="1" y="397"/>
                      <a:pt x="13" y="457"/>
                    </a:cubicBezTo>
                    <a:cubicBezTo>
                      <a:pt x="18" y="477"/>
                      <a:pt x="27" y="495"/>
                      <a:pt x="39" y="510"/>
                    </a:cubicBezTo>
                    <a:cubicBezTo>
                      <a:pt x="61" y="534"/>
                      <a:pt x="92" y="548"/>
                      <a:pt x="125" y="548"/>
                    </a:cubicBezTo>
                    <a:cubicBezTo>
                      <a:pt x="132" y="548"/>
                      <a:pt x="140" y="548"/>
                      <a:pt x="147" y="546"/>
                    </a:cubicBezTo>
                    <a:cubicBezTo>
                      <a:pt x="1221" y="333"/>
                      <a:pt x="2307" y="226"/>
                      <a:pt x="3396" y="226"/>
                    </a:cubicBezTo>
                    <a:cubicBezTo>
                      <a:pt x="4223" y="226"/>
                      <a:pt x="5052" y="288"/>
                      <a:pt x="5877" y="410"/>
                    </a:cubicBezTo>
                    <a:cubicBezTo>
                      <a:pt x="5883" y="411"/>
                      <a:pt x="5888" y="412"/>
                      <a:pt x="5893" y="412"/>
                    </a:cubicBezTo>
                    <a:cubicBezTo>
                      <a:pt x="5948" y="412"/>
                      <a:pt x="5997" y="372"/>
                      <a:pt x="6005" y="316"/>
                    </a:cubicBezTo>
                    <a:cubicBezTo>
                      <a:pt x="6013" y="254"/>
                      <a:pt x="5970" y="197"/>
                      <a:pt x="5909" y="187"/>
                    </a:cubicBezTo>
                    <a:cubicBezTo>
                      <a:pt x="5073" y="63"/>
                      <a:pt x="4234" y="1"/>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4054146" y="-43172"/>
                <a:ext cx="282012" cy="129537"/>
              </a:xfrm>
              <a:custGeom>
                <a:avLst/>
                <a:gdLst/>
                <a:ahLst/>
                <a:cxnLst/>
                <a:rect l="l" t="t" r="r" b="b"/>
                <a:pathLst>
                  <a:path w="6971" h="3202" extrusionOk="0">
                    <a:moveTo>
                      <a:pt x="2870" y="0"/>
                    </a:moveTo>
                    <a:cubicBezTo>
                      <a:pt x="1912" y="0"/>
                      <a:pt x="940" y="151"/>
                      <a:pt x="1" y="450"/>
                    </a:cubicBezTo>
                    <a:cubicBezTo>
                      <a:pt x="1191" y="1706"/>
                      <a:pt x="2732" y="2771"/>
                      <a:pt x="4555" y="3125"/>
                    </a:cubicBezTo>
                    <a:cubicBezTo>
                      <a:pt x="4787" y="3170"/>
                      <a:pt x="5028" y="3201"/>
                      <a:pt x="5269" y="3201"/>
                    </a:cubicBezTo>
                    <a:cubicBezTo>
                      <a:pt x="5519" y="3201"/>
                      <a:pt x="5769" y="3167"/>
                      <a:pt x="6010" y="3076"/>
                    </a:cubicBezTo>
                    <a:cubicBezTo>
                      <a:pt x="6483" y="2899"/>
                      <a:pt x="6914" y="2456"/>
                      <a:pt x="6949" y="1954"/>
                    </a:cubicBezTo>
                    <a:cubicBezTo>
                      <a:pt x="6971" y="1652"/>
                      <a:pt x="6848" y="1366"/>
                      <a:pt x="6668" y="1141"/>
                    </a:cubicBezTo>
                    <a:cubicBezTo>
                      <a:pt x="6304" y="687"/>
                      <a:pt x="5733" y="457"/>
                      <a:pt x="5166" y="303"/>
                    </a:cubicBezTo>
                    <a:cubicBezTo>
                      <a:pt x="4426" y="101"/>
                      <a:pt x="3653" y="0"/>
                      <a:pt x="2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4089625" y="-30186"/>
                <a:ext cx="243903" cy="66265"/>
              </a:xfrm>
              <a:custGeom>
                <a:avLst/>
                <a:gdLst/>
                <a:ahLst/>
                <a:cxnLst/>
                <a:rect l="l" t="t" r="r" b="b"/>
                <a:pathLst>
                  <a:path w="6029" h="1638" extrusionOk="0">
                    <a:moveTo>
                      <a:pt x="115" y="0"/>
                    </a:moveTo>
                    <a:cubicBezTo>
                      <a:pt x="57" y="0"/>
                      <a:pt x="8" y="44"/>
                      <a:pt x="2" y="102"/>
                    </a:cubicBezTo>
                    <a:cubicBezTo>
                      <a:pt x="0" y="134"/>
                      <a:pt x="11" y="164"/>
                      <a:pt x="31" y="187"/>
                    </a:cubicBezTo>
                    <a:cubicBezTo>
                      <a:pt x="49" y="208"/>
                      <a:pt x="75" y="222"/>
                      <a:pt x="106" y="225"/>
                    </a:cubicBezTo>
                    <a:cubicBezTo>
                      <a:pt x="2079" y="416"/>
                      <a:pt x="4014" y="889"/>
                      <a:pt x="5860" y="1629"/>
                    </a:cubicBezTo>
                    <a:cubicBezTo>
                      <a:pt x="5874" y="1635"/>
                      <a:pt x="5888" y="1638"/>
                      <a:pt x="5902" y="1638"/>
                    </a:cubicBezTo>
                    <a:cubicBezTo>
                      <a:pt x="5947" y="1638"/>
                      <a:pt x="5989" y="1611"/>
                      <a:pt x="6006" y="1567"/>
                    </a:cubicBezTo>
                    <a:cubicBezTo>
                      <a:pt x="6029" y="1509"/>
                      <a:pt x="6001" y="1445"/>
                      <a:pt x="5943" y="1421"/>
                    </a:cubicBezTo>
                    <a:cubicBezTo>
                      <a:pt x="4077" y="672"/>
                      <a:pt x="2119" y="194"/>
                      <a:pt x="125" y="1"/>
                    </a:cubicBezTo>
                    <a:cubicBezTo>
                      <a:pt x="122" y="0"/>
                      <a:pt x="119"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4383749" y="-289157"/>
                <a:ext cx="159150" cy="302765"/>
              </a:xfrm>
              <a:custGeom>
                <a:avLst/>
                <a:gdLst/>
                <a:ahLst/>
                <a:cxnLst/>
                <a:rect l="l" t="t" r="r" b="b"/>
                <a:pathLst>
                  <a:path w="3934" h="7484" extrusionOk="0">
                    <a:moveTo>
                      <a:pt x="1731" y="0"/>
                    </a:moveTo>
                    <a:cubicBezTo>
                      <a:pt x="1107" y="0"/>
                      <a:pt x="473" y="380"/>
                      <a:pt x="263" y="974"/>
                    </a:cubicBezTo>
                    <a:cubicBezTo>
                      <a:pt x="0" y="1724"/>
                      <a:pt x="362" y="2537"/>
                      <a:pt x="716" y="3252"/>
                    </a:cubicBezTo>
                    <a:cubicBezTo>
                      <a:pt x="1409" y="4650"/>
                      <a:pt x="2098" y="6046"/>
                      <a:pt x="2881" y="7483"/>
                    </a:cubicBezTo>
                    <a:cubicBezTo>
                      <a:pt x="3711" y="5786"/>
                      <a:pt x="3934" y="3795"/>
                      <a:pt x="3500" y="1945"/>
                    </a:cubicBezTo>
                    <a:cubicBezTo>
                      <a:pt x="3336" y="1248"/>
                      <a:pt x="3034" y="512"/>
                      <a:pt x="2403" y="167"/>
                    </a:cubicBezTo>
                    <a:cubicBezTo>
                      <a:pt x="2195" y="53"/>
                      <a:pt x="1964"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4402197" y="-250241"/>
                <a:ext cx="65699" cy="255352"/>
              </a:xfrm>
              <a:custGeom>
                <a:avLst/>
                <a:gdLst/>
                <a:ahLst/>
                <a:cxnLst/>
                <a:rect l="l" t="t" r="r" b="b"/>
                <a:pathLst>
                  <a:path w="1624" h="6312" extrusionOk="0">
                    <a:moveTo>
                      <a:pt x="128" y="1"/>
                    </a:moveTo>
                    <a:cubicBezTo>
                      <a:pt x="112" y="1"/>
                      <a:pt x="96" y="4"/>
                      <a:pt x="80" y="12"/>
                    </a:cubicBezTo>
                    <a:cubicBezTo>
                      <a:pt x="24" y="39"/>
                      <a:pt x="1" y="107"/>
                      <a:pt x="29" y="162"/>
                    </a:cubicBezTo>
                    <a:cubicBezTo>
                      <a:pt x="962" y="2031"/>
                      <a:pt x="1396" y="4116"/>
                      <a:pt x="1284" y="6192"/>
                    </a:cubicBezTo>
                    <a:cubicBezTo>
                      <a:pt x="1282" y="6224"/>
                      <a:pt x="1294" y="6252"/>
                      <a:pt x="1312" y="6274"/>
                    </a:cubicBezTo>
                    <a:cubicBezTo>
                      <a:pt x="1332" y="6296"/>
                      <a:pt x="1359" y="6310"/>
                      <a:pt x="1391" y="6311"/>
                    </a:cubicBezTo>
                    <a:cubicBezTo>
                      <a:pt x="1393" y="6311"/>
                      <a:pt x="1396" y="6311"/>
                      <a:pt x="1398" y="6311"/>
                    </a:cubicBezTo>
                    <a:cubicBezTo>
                      <a:pt x="1457" y="6311"/>
                      <a:pt x="1506" y="6266"/>
                      <a:pt x="1509" y="6206"/>
                    </a:cubicBezTo>
                    <a:cubicBezTo>
                      <a:pt x="1623" y="4092"/>
                      <a:pt x="1182" y="1967"/>
                      <a:pt x="231" y="64"/>
                    </a:cubicBezTo>
                    <a:cubicBezTo>
                      <a:pt x="211" y="24"/>
                      <a:pt x="170"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4538083" y="-1244"/>
                <a:ext cx="135201" cy="261420"/>
              </a:xfrm>
              <a:custGeom>
                <a:avLst/>
                <a:gdLst/>
                <a:ahLst/>
                <a:cxnLst/>
                <a:rect l="l" t="t" r="r" b="b"/>
                <a:pathLst>
                  <a:path w="3342" h="6462" extrusionOk="0">
                    <a:moveTo>
                      <a:pt x="1330" y="1"/>
                    </a:moveTo>
                    <a:cubicBezTo>
                      <a:pt x="694" y="1"/>
                      <a:pt x="174" y="628"/>
                      <a:pt x="89" y="1268"/>
                    </a:cubicBezTo>
                    <a:cubicBezTo>
                      <a:pt x="0" y="1939"/>
                      <a:pt x="253" y="2605"/>
                      <a:pt x="504" y="3237"/>
                    </a:cubicBezTo>
                    <a:cubicBezTo>
                      <a:pt x="947" y="4354"/>
                      <a:pt x="1389" y="5473"/>
                      <a:pt x="1610" y="6462"/>
                    </a:cubicBezTo>
                    <a:cubicBezTo>
                      <a:pt x="2904" y="5124"/>
                      <a:pt x="3341" y="3025"/>
                      <a:pt x="2692" y="1270"/>
                    </a:cubicBezTo>
                    <a:cubicBezTo>
                      <a:pt x="2474" y="680"/>
                      <a:pt x="2050" y="66"/>
                      <a:pt x="1422" y="5"/>
                    </a:cubicBezTo>
                    <a:cubicBezTo>
                      <a:pt x="1391" y="2"/>
                      <a:pt x="1360" y="1"/>
                      <a:pt x="1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4556309" y="23130"/>
                <a:ext cx="51216" cy="223514"/>
              </a:xfrm>
              <a:custGeom>
                <a:avLst/>
                <a:gdLst/>
                <a:ahLst/>
                <a:cxnLst/>
                <a:rect l="l" t="t" r="r" b="b"/>
                <a:pathLst>
                  <a:path w="1266" h="5525" extrusionOk="0">
                    <a:moveTo>
                      <a:pt x="129" y="0"/>
                    </a:moveTo>
                    <a:cubicBezTo>
                      <a:pt x="111" y="0"/>
                      <a:pt x="93" y="5"/>
                      <a:pt x="76" y="13"/>
                    </a:cubicBezTo>
                    <a:cubicBezTo>
                      <a:pt x="21" y="43"/>
                      <a:pt x="1" y="112"/>
                      <a:pt x="30" y="166"/>
                    </a:cubicBezTo>
                    <a:cubicBezTo>
                      <a:pt x="893" y="1748"/>
                      <a:pt x="1032" y="3694"/>
                      <a:pt x="401" y="5371"/>
                    </a:cubicBezTo>
                    <a:cubicBezTo>
                      <a:pt x="386" y="5412"/>
                      <a:pt x="395" y="5456"/>
                      <a:pt x="422" y="5486"/>
                    </a:cubicBezTo>
                    <a:cubicBezTo>
                      <a:pt x="434" y="5500"/>
                      <a:pt x="450" y="5510"/>
                      <a:pt x="466" y="5516"/>
                    </a:cubicBezTo>
                    <a:cubicBezTo>
                      <a:pt x="480" y="5522"/>
                      <a:pt x="494" y="5524"/>
                      <a:pt x="507" y="5524"/>
                    </a:cubicBezTo>
                    <a:cubicBezTo>
                      <a:pt x="553" y="5524"/>
                      <a:pt x="596" y="5497"/>
                      <a:pt x="612" y="5452"/>
                    </a:cubicBezTo>
                    <a:cubicBezTo>
                      <a:pt x="1266" y="3714"/>
                      <a:pt x="1123" y="1699"/>
                      <a:pt x="228" y="59"/>
                    </a:cubicBezTo>
                    <a:cubicBezTo>
                      <a:pt x="208" y="22"/>
                      <a:pt x="169"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4267478" y="-238913"/>
                <a:ext cx="547356" cy="638137"/>
              </a:xfrm>
              <a:custGeom>
                <a:avLst/>
                <a:gdLst/>
                <a:ahLst/>
                <a:cxnLst/>
                <a:rect l="l" t="t" r="r" b="b"/>
                <a:pathLst>
                  <a:path w="13530" h="15774" extrusionOk="0">
                    <a:moveTo>
                      <a:pt x="13275" y="1"/>
                    </a:moveTo>
                    <a:cubicBezTo>
                      <a:pt x="13180" y="1"/>
                      <a:pt x="13092" y="61"/>
                      <a:pt x="13062" y="156"/>
                    </a:cubicBezTo>
                    <a:cubicBezTo>
                      <a:pt x="10987" y="6695"/>
                      <a:pt x="6282" y="12233"/>
                      <a:pt x="154" y="15347"/>
                    </a:cubicBezTo>
                    <a:cubicBezTo>
                      <a:pt x="43" y="15405"/>
                      <a:pt x="1" y="15539"/>
                      <a:pt x="58" y="15651"/>
                    </a:cubicBezTo>
                    <a:cubicBezTo>
                      <a:pt x="66" y="15667"/>
                      <a:pt x="77" y="15683"/>
                      <a:pt x="89" y="15697"/>
                    </a:cubicBezTo>
                    <a:cubicBezTo>
                      <a:pt x="133" y="15746"/>
                      <a:pt x="196" y="15774"/>
                      <a:pt x="260" y="15774"/>
                    </a:cubicBezTo>
                    <a:cubicBezTo>
                      <a:pt x="294" y="15774"/>
                      <a:pt x="329" y="15766"/>
                      <a:pt x="362" y="15749"/>
                    </a:cubicBezTo>
                    <a:cubicBezTo>
                      <a:pt x="6595" y="12580"/>
                      <a:pt x="11381" y="6948"/>
                      <a:pt x="13493" y="295"/>
                    </a:cubicBezTo>
                    <a:cubicBezTo>
                      <a:pt x="13529" y="177"/>
                      <a:pt x="13464" y="50"/>
                      <a:pt x="13345" y="12"/>
                    </a:cubicBezTo>
                    <a:cubicBezTo>
                      <a:pt x="13321" y="5"/>
                      <a:pt x="13298"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4091139" y="-62691"/>
                <a:ext cx="530163" cy="270118"/>
              </a:xfrm>
              <a:custGeom>
                <a:avLst/>
                <a:gdLst/>
                <a:ahLst/>
                <a:cxnLst/>
                <a:rect l="l" t="t" r="r" b="b"/>
                <a:pathLst>
                  <a:path w="13105" h="6677" extrusionOk="0">
                    <a:moveTo>
                      <a:pt x="12850" y="1"/>
                    </a:moveTo>
                    <a:cubicBezTo>
                      <a:pt x="12798" y="1"/>
                      <a:pt x="12745" y="19"/>
                      <a:pt x="12703" y="56"/>
                    </a:cubicBezTo>
                    <a:cubicBezTo>
                      <a:pt x="9157" y="3156"/>
                      <a:pt x="4834" y="5291"/>
                      <a:pt x="201" y="6230"/>
                    </a:cubicBezTo>
                    <a:cubicBezTo>
                      <a:pt x="79" y="6255"/>
                      <a:pt x="0" y="6374"/>
                      <a:pt x="26" y="6495"/>
                    </a:cubicBezTo>
                    <a:cubicBezTo>
                      <a:pt x="35" y="6536"/>
                      <a:pt x="54" y="6570"/>
                      <a:pt x="79" y="6600"/>
                    </a:cubicBezTo>
                    <a:cubicBezTo>
                      <a:pt x="121" y="6647"/>
                      <a:pt x="183" y="6676"/>
                      <a:pt x="249" y="6676"/>
                    </a:cubicBezTo>
                    <a:cubicBezTo>
                      <a:pt x="264" y="6676"/>
                      <a:pt x="279" y="6675"/>
                      <a:pt x="294" y="6672"/>
                    </a:cubicBezTo>
                    <a:cubicBezTo>
                      <a:pt x="5005" y="5717"/>
                      <a:pt x="9398" y="3547"/>
                      <a:pt x="13002" y="396"/>
                    </a:cubicBezTo>
                    <a:cubicBezTo>
                      <a:pt x="13095" y="314"/>
                      <a:pt x="13104" y="171"/>
                      <a:pt x="13021" y="78"/>
                    </a:cubicBezTo>
                    <a:cubicBezTo>
                      <a:pt x="13021" y="77"/>
                      <a:pt x="13021" y="77"/>
                      <a:pt x="13021" y="77"/>
                    </a:cubicBezTo>
                    <a:cubicBezTo>
                      <a:pt x="12976" y="27"/>
                      <a:pt x="12913" y="1"/>
                      <a:pt x="12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4317908" y="-289380"/>
                <a:ext cx="217931" cy="415473"/>
              </a:xfrm>
              <a:custGeom>
                <a:avLst/>
                <a:gdLst/>
                <a:ahLst/>
                <a:cxnLst/>
                <a:rect l="l" t="t" r="r" b="b"/>
                <a:pathLst>
                  <a:path w="5387" h="10270" extrusionOk="0">
                    <a:moveTo>
                      <a:pt x="5133" y="1"/>
                    </a:moveTo>
                    <a:cubicBezTo>
                      <a:pt x="5035" y="1"/>
                      <a:pt x="4945" y="65"/>
                      <a:pt x="4917" y="162"/>
                    </a:cubicBezTo>
                    <a:cubicBezTo>
                      <a:pt x="4002" y="3362"/>
                      <a:pt x="2862" y="7342"/>
                      <a:pt x="98" y="9878"/>
                    </a:cubicBezTo>
                    <a:cubicBezTo>
                      <a:pt x="7" y="9961"/>
                      <a:pt x="1" y="10101"/>
                      <a:pt x="82" y="10193"/>
                    </a:cubicBezTo>
                    <a:cubicBezTo>
                      <a:pt x="83" y="10194"/>
                      <a:pt x="84" y="10195"/>
                      <a:pt x="85" y="10196"/>
                    </a:cubicBezTo>
                    <a:cubicBezTo>
                      <a:pt x="130" y="10244"/>
                      <a:pt x="191" y="10269"/>
                      <a:pt x="253" y="10269"/>
                    </a:cubicBezTo>
                    <a:cubicBezTo>
                      <a:pt x="307" y="10269"/>
                      <a:pt x="361" y="10250"/>
                      <a:pt x="404" y="10210"/>
                    </a:cubicBezTo>
                    <a:cubicBezTo>
                      <a:pt x="3261" y="7589"/>
                      <a:pt x="4420" y="3542"/>
                      <a:pt x="5352" y="290"/>
                    </a:cubicBezTo>
                    <a:cubicBezTo>
                      <a:pt x="5387" y="170"/>
                      <a:pt x="5317" y="45"/>
                      <a:pt x="5197" y="10"/>
                    </a:cubicBezTo>
                    <a:cubicBezTo>
                      <a:pt x="5175" y="4"/>
                      <a:pt x="5154" y="1"/>
                      <a:pt x="5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5264403" y="-224107"/>
                <a:ext cx="163034" cy="406977"/>
              </a:xfrm>
              <a:custGeom>
                <a:avLst/>
                <a:gdLst/>
                <a:ahLst/>
                <a:cxnLst/>
                <a:rect l="l" t="t" r="r" b="b"/>
                <a:pathLst>
                  <a:path w="4030" h="10060" extrusionOk="0">
                    <a:moveTo>
                      <a:pt x="1050" y="1"/>
                    </a:moveTo>
                    <a:lnTo>
                      <a:pt x="1050" y="1"/>
                    </a:lnTo>
                    <a:cubicBezTo>
                      <a:pt x="1" y="3446"/>
                      <a:pt x="728" y="7384"/>
                      <a:pt x="2998" y="10059"/>
                    </a:cubicBezTo>
                    <a:cubicBezTo>
                      <a:pt x="3785" y="8409"/>
                      <a:pt x="4029" y="6503"/>
                      <a:pt x="3681" y="4710"/>
                    </a:cubicBezTo>
                    <a:cubicBezTo>
                      <a:pt x="3333" y="2913"/>
                      <a:pt x="2396" y="1238"/>
                      <a:pt x="1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5286674" y="-203496"/>
                <a:ext cx="87423" cy="382300"/>
              </a:xfrm>
              <a:custGeom>
                <a:avLst/>
                <a:gdLst/>
                <a:ahLst/>
                <a:cxnLst/>
                <a:rect l="l" t="t" r="r" b="b"/>
                <a:pathLst>
                  <a:path w="2161" h="9450" extrusionOk="0">
                    <a:moveTo>
                      <a:pt x="124" y="1"/>
                    </a:moveTo>
                    <a:cubicBezTo>
                      <a:pt x="109" y="1"/>
                      <a:pt x="93" y="4"/>
                      <a:pt x="78" y="11"/>
                    </a:cubicBezTo>
                    <a:cubicBezTo>
                      <a:pt x="25" y="36"/>
                      <a:pt x="1" y="100"/>
                      <a:pt x="27" y="154"/>
                    </a:cubicBezTo>
                    <a:cubicBezTo>
                      <a:pt x="1364" y="3012"/>
                      <a:pt x="1944" y="6186"/>
                      <a:pt x="1705" y="9334"/>
                    </a:cubicBezTo>
                    <a:cubicBezTo>
                      <a:pt x="1702" y="9377"/>
                      <a:pt x="1725" y="9416"/>
                      <a:pt x="1759" y="9436"/>
                    </a:cubicBezTo>
                    <a:cubicBezTo>
                      <a:pt x="1773" y="9443"/>
                      <a:pt x="1787" y="9449"/>
                      <a:pt x="1804" y="9450"/>
                    </a:cubicBezTo>
                    <a:cubicBezTo>
                      <a:pt x="1807" y="9450"/>
                      <a:pt x="1809" y="9450"/>
                      <a:pt x="1812" y="9450"/>
                    </a:cubicBezTo>
                    <a:cubicBezTo>
                      <a:pt x="1868" y="9450"/>
                      <a:pt x="1915" y="9407"/>
                      <a:pt x="1919" y="9351"/>
                    </a:cubicBezTo>
                    <a:cubicBezTo>
                      <a:pt x="2161" y="6166"/>
                      <a:pt x="1573" y="2954"/>
                      <a:pt x="221" y="63"/>
                    </a:cubicBezTo>
                    <a:cubicBezTo>
                      <a:pt x="203" y="24"/>
                      <a:pt x="164" y="1"/>
                      <a:pt x="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4974162" y="155662"/>
                <a:ext cx="433516" cy="147054"/>
              </a:xfrm>
              <a:custGeom>
                <a:avLst/>
                <a:gdLst/>
                <a:ahLst/>
                <a:cxnLst/>
                <a:rect l="l" t="t" r="r" b="b"/>
                <a:pathLst>
                  <a:path w="10716" h="3635" extrusionOk="0">
                    <a:moveTo>
                      <a:pt x="6728" y="0"/>
                    </a:moveTo>
                    <a:cubicBezTo>
                      <a:pt x="6141" y="0"/>
                      <a:pt x="5555" y="43"/>
                      <a:pt x="4974" y="136"/>
                    </a:cubicBezTo>
                    <a:cubicBezTo>
                      <a:pt x="3067" y="441"/>
                      <a:pt x="1210" y="1343"/>
                      <a:pt x="0" y="2851"/>
                    </a:cubicBezTo>
                    <a:cubicBezTo>
                      <a:pt x="1163" y="3364"/>
                      <a:pt x="2470" y="3634"/>
                      <a:pt x="3787" y="3634"/>
                    </a:cubicBezTo>
                    <a:cubicBezTo>
                      <a:pt x="4426" y="3634"/>
                      <a:pt x="5067" y="3571"/>
                      <a:pt x="5694" y="3440"/>
                    </a:cubicBezTo>
                    <a:cubicBezTo>
                      <a:pt x="7616" y="3040"/>
                      <a:pt x="9402" y="2015"/>
                      <a:pt x="10715" y="554"/>
                    </a:cubicBezTo>
                    <a:cubicBezTo>
                      <a:pt x="9414" y="220"/>
                      <a:pt x="8068" y="0"/>
                      <a:pt x="6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5001065" y="158211"/>
                <a:ext cx="387923" cy="89648"/>
              </a:xfrm>
              <a:custGeom>
                <a:avLst/>
                <a:gdLst/>
                <a:ahLst/>
                <a:cxnLst/>
                <a:rect l="l" t="t" r="r" b="b"/>
                <a:pathLst>
                  <a:path w="9589" h="2216" extrusionOk="0">
                    <a:moveTo>
                      <a:pt x="9428" y="1"/>
                    </a:moveTo>
                    <a:cubicBezTo>
                      <a:pt x="9425" y="1"/>
                      <a:pt x="9422" y="1"/>
                      <a:pt x="9419" y="1"/>
                    </a:cubicBezTo>
                    <a:cubicBezTo>
                      <a:pt x="6246" y="237"/>
                      <a:pt x="3119" y="882"/>
                      <a:pt x="123" y="1918"/>
                    </a:cubicBezTo>
                    <a:cubicBezTo>
                      <a:pt x="43" y="1946"/>
                      <a:pt x="1" y="2033"/>
                      <a:pt x="28" y="2113"/>
                    </a:cubicBezTo>
                    <a:cubicBezTo>
                      <a:pt x="41" y="2150"/>
                      <a:pt x="67" y="2178"/>
                      <a:pt x="97" y="2196"/>
                    </a:cubicBezTo>
                    <a:cubicBezTo>
                      <a:pt x="120" y="2208"/>
                      <a:pt x="146" y="2216"/>
                      <a:pt x="173" y="2216"/>
                    </a:cubicBezTo>
                    <a:cubicBezTo>
                      <a:pt x="189" y="2216"/>
                      <a:pt x="206" y="2213"/>
                      <a:pt x="222" y="2207"/>
                    </a:cubicBezTo>
                    <a:cubicBezTo>
                      <a:pt x="3194" y="1179"/>
                      <a:pt x="6295" y="540"/>
                      <a:pt x="9441" y="307"/>
                    </a:cubicBezTo>
                    <a:cubicBezTo>
                      <a:pt x="9525" y="300"/>
                      <a:pt x="9589" y="227"/>
                      <a:pt x="9582" y="143"/>
                    </a:cubicBezTo>
                    <a:cubicBezTo>
                      <a:pt x="9576" y="62"/>
                      <a:pt x="9509" y="1"/>
                      <a:pt x="9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5355892" y="102139"/>
                <a:ext cx="218376" cy="192040"/>
              </a:xfrm>
              <a:custGeom>
                <a:avLst/>
                <a:gdLst/>
                <a:ahLst/>
                <a:cxnLst/>
                <a:rect l="l" t="t" r="r" b="b"/>
                <a:pathLst>
                  <a:path w="5398" h="4747" extrusionOk="0">
                    <a:moveTo>
                      <a:pt x="1083" y="1"/>
                    </a:moveTo>
                    <a:lnTo>
                      <a:pt x="1083" y="1"/>
                    </a:lnTo>
                    <a:cubicBezTo>
                      <a:pt x="698" y="1086"/>
                      <a:pt x="0" y="3946"/>
                      <a:pt x="1085" y="4559"/>
                    </a:cubicBezTo>
                    <a:cubicBezTo>
                      <a:pt x="1319" y="4690"/>
                      <a:pt x="1573" y="4747"/>
                      <a:pt x="1840" y="4747"/>
                    </a:cubicBezTo>
                    <a:cubicBezTo>
                      <a:pt x="3010" y="4747"/>
                      <a:pt x="4423" y="3665"/>
                      <a:pt x="5398" y="3089"/>
                    </a:cubicBezTo>
                    <a:cubicBezTo>
                      <a:pt x="4041" y="2159"/>
                      <a:pt x="2563" y="1080"/>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616216" y="7838"/>
                <a:ext cx="172824" cy="340752"/>
              </a:xfrm>
              <a:custGeom>
                <a:avLst/>
                <a:gdLst/>
                <a:ahLst/>
                <a:cxnLst/>
                <a:rect l="l" t="t" r="r" b="b"/>
                <a:pathLst>
                  <a:path w="4272" h="8423" extrusionOk="0">
                    <a:moveTo>
                      <a:pt x="1" y="0"/>
                    </a:moveTo>
                    <a:lnTo>
                      <a:pt x="1" y="0"/>
                    </a:lnTo>
                    <a:cubicBezTo>
                      <a:pt x="597" y="567"/>
                      <a:pt x="668" y="1497"/>
                      <a:pt x="540" y="2309"/>
                    </a:cubicBezTo>
                    <a:cubicBezTo>
                      <a:pt x="474" y="2731"/>
                      <a:pt x="366" y="3149"/>
                      <a:pt x="282" y="3566"/>
                    </a:cubicBezTo>
                    <a:cubicBezTo>
                      <a:pt x="200" y="3956"/>
                      <a:pt x="141" y="4346"/>
                      <a:pt x="157" y="4742"/>
                    </a:cubicBezTo>
                    <a:cubicBezTo>
                      <a:pt x="191" y="5625"/>
                      <a:pt x="598" y="6473"/>
                      <a:pt x="1197" y="7121"/>
                    </a:cubicBezTo>
                    <a:cubicBezTo>
                      <a:pt x="1796" y="7770"/>
                      <a:pt x="2576" y="8233"/>
                      <a:pt x="3352" y="8423"/>
                    </a:cubicBezTo>
                    <a:cubicBezTo>
                      <a:pt x="4165" y="6906"/>
                      <a:pt x="4272" y="5029"/>
                      <a:pt x="3636" y="3432"/>
                    </a:cubicBezTo>
                    <a:cubicBezTo>
                      <a:pt x="3570" y="3265"/>
                      <a:pt x="3495" y="3102"/>
                      <a:pt x="3414" y="2943"/>
                    </a:cubicBezTo>
                    <a:cubicBezTo>
                      <a:pt x="2711" y="1573"/>
                      <a:pt x="1463" y="48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731836" y="88667"/>
                <a:ext cx="138032" cy="144303"/>
              </a:xfrm>
              <a:custGeom>
                <a:avLst/>
                <a:gdLst/>
                <a:ahLst/>
                <a:cxnLst/>
                <a:rect l="l" t="t" r="r" b="b"/>
                <a:pathLst>
                  <a:path w="3412" h="3567" extrusionOk="0">
                    <a:moveTo>
                      <a:pt x="1" y="0"/>
                    </a:moveTo>
                    <a:lnTo>
                      <a:pt x="1" y="0"/>
                    </a:lnTo>
                    <a:cubicBezTo>
                      <a:pt x="597" y="567"/>
                      <a:pt x="668" y="1497"/>
                      <a:pt x="540" y="2309"/>
                    </a:cubicBezTo>
                    <a:cubicBezTo>
                      <a:pt x="474" y="2731"/>
                      <a:pt x="366" y="3149"/>
                      <a:pt x="282" y="3566"/>
                    </a:cubicBezTo>
                    <a:cubicBezTo>
                      <a:pt x="738" y="2644"/>
                      <a:pt x="894" y="1571"/>
                      <a:pt x="706" y="558"/>
                    </a:cubicBezTo>
                    <a:lnTo>
                      <a:pt x="706" y="558"/>
                    </a:lnTo>
                    <a:cubicBezTo>
                      <a:pt x="1476" y="1225"/>
                      <a:pt x="2062" y="2108"/>
                      <a:pt x="2372" y="3080"/>
                    </a:cubicBezTo>
                    <a:cubicBezTo>
                      <a:pt x="2246" y="2195"/>
                      <a:pt x="1818" y="1358"/>
                      <a:pt x="1175" y="740"/>
                    </a:cubicBezTo>
                    <a:lnTo>
                      <a:pt x="1175" y="740"/>
                    </a:lnTo>
                    <a:cubicBezTo>
                      <a:pt x="2067" y="1302"/>
                      <a:pt x="2834" y="2061"/>
                      <a:pt x="3412" y="2944"/>
                    </a:cubicBezTo>
                    <a:cubicBezTo>
                      <a:pt x="2711" y="1573"/>
                      <a:pt x="1463" y="4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466089" y="214036"/>
                <a:ext cx="334765" cy="232454"/>
              </a:xfrm>
              <a:custGeom>
                <a:avLst/>
                <a:gdLst/>
                <a:ahLst/>
                <a:cxnLst/>
                <a:rect l="l" t="t" r="r" b="b"/>
                <a:pathLst>
                  <a:path w="8275" h="5746" extrusionOk="0">
                    <a:moveTo>
                      <a:pt x="7670" y="1"/>
                    </a:moveTo>
                    <a:cubicBezTo>
                      <a:pt x="6619" y="1"/>
                      <a:pt x="5567" y="31"/>
                      <a:pt x="4541" y="244"/>
                    </a:cubicBezTo>
                    <a:cubicBezTo>
                      <a:pt x="4464" y="260"/>
                      <a:pt x="4388" y="276"/>
                      <a:pt x="4312" y="295"/>
                    </a:cubicBezTo>
                    <a:cubicBezTo>
                      <a:pt x="4310" y="295"/>
                      <a:pt x="4306" y="295"/>
                      <a:pt x="4304" y="297"/>
                    </a:cubicBezTo>
                    <a:cubicBezTo>
                      <a:pt x="3163" y="565"/>
                      <a:pt x="2064" y="1090"/>
                      <a:pt x="1274" y="1951"/>
                    </a:cubicBezTo>
                    <a:cubicBezTo>
                      <a:pt x="430" y="2877"/>
                      <a:pt x="0" y="4228"/>
                      <a:pt x="376" y="5418"/>
                    </a:cubicBezTo>
                    <a:cubicBezTo>
                      <a:pt x="1053" y="5632"/>
                      <a:pt x="1752" y="5746"/>
                      <a:pt x="2421" y="5746"/>
                    </a:cubicBezTo>
                    <a:cubicBezTo>
                      <a:pt x="3603" y="5746"/>
                      <a:pt x="4691" y="5391"/>
                      <a:pt x="5401" y="4601"/>
                    </a:cubicBezTo>
                    <a:cubicBezTo>
                      <a:pt x="5671" y="4301"/>
                      <a:pt x="5879" y="3958"/>
                      <a:pt x="6055" y="3594"/>
                    </a:cubicBezTo>
                    <a:cubicBezTo>
                      <a:pt x="6281" y="3135"/>
                      <a:pt x="6460" y="2644"/>
                      <a:pt x="6657" y="2167"/>
                    </a:cubicBezTo>
                    <a:cubicBezTo>
                      <a:pt x="7005" y="1318"/>
                      <a:pt x="7471" y="451"/>
                      <a:pt x="8274" y="3"/>
                    </a:cubicBezTo>
                    <a:cubicBezTo>
                      <a:pt x="8073" y="2"/>
                      <a:pt x="7872" y="1"/>
                      <a:pt x="7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307871" y="343208"/>
                <a:ext cx="377364" cy="158948"/>
              </a:xfrm>
              <a:custGeom>
                <a:avLst/>
                <a:gdLst/>
                <a:ahLst/>
                <a:cxnLst/>
                <a:rect l="l" t="t" r="r" b="b"/>
                <a:pathLst>
                  <a:path w="9328" h="3929" extrusionOk="0">
                    <a:moveTo>
                      <a:pt x="2731" y="0"/>
                    </a:moveTo>
                    <a:cubicBezTo>
                      <a:pt x="1802" y="0"/>
                      <a:pt x="873" y="160"/>
                      <a:pt x="0" y="478"/>
                    </a:cubicBezTo>
                    <a:cubicBezTo>
                      <a:pt x="1103" y="2941"/>
                      <a:pt x="2705" y="3928"/>
                      <a:pt x="4234" y="3928"/>
                    </a:cubicBezTo>
                    <a:cubicBezTo>
                      <a:pt x="4606" y="3928"/>
                      <a:pt x="4974" y="3870"/>
                      <a:pt x="5329" y="3760"/>
                    </a:cubicBezTo>
                    <a:cubicBezTo>
                      <a:pt x="5456" y="3719"/>
                      <a:pt x="5581" y="3673"/>
                      <a:pt x="5704" y="3624"/>
                    </a:cubicBezTo>
                    <a:cubicBezTo>
                      <a:pt x="6253" y="3410"/>
                      <a:pt x="6775" y="3133"/>
                      <a:pt x="7346" y="2992"/>
                    </a:cubicBezTo>
                    <a:cubicBezTo>
                      <a:pt x="7552" y="2940"/>
                      <a:pt x="7771" y="2911"/>
                      <a:pt x="7989" y="2911"/>
                    </a:cubicBezTo>
                    <a:cubicBezTo>
                      <a:pt x="8507" y="2911"/>
                      <a:pt x="9016" y="3074"/>
                      <a:pt x="9327" y="3476"/>
                    </a:cubicBezTo>
                    <a:cubicBezTo>
                      <a:pt x="8524" y="2301"/>
                      <a:pt x="7396" y="1354"/>
                      <a:pt x="6109" y="750"/>
                    </a:cubicBezTo>
                    <a:lnTo>
                      <a:pt x="6100" y="744"/>
                    </a:lnTo>
                    <a:cubicBezTo>
                      <a:pt x="5799" y="604"/>
                      <a:pt x="5491" y="482"/>
                      <a:pt x="5175" y="382"/>
                    </a:cubicBezTo>
                    <a:cubicBezTo>
                      <a:pt x="4387" y="127"/>
                      <a:pt x="3559" y="0"/>
                      <a:pt x="2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5501933" y="225727"/>
                <a:ext cx="179903" cy="145314"/>
              </a:xfrm>
              <a:custGeom>
                <a:avLst/>
                <a:gdLst/>
                <a:ahLst/>
                <a:cxnLst/>
                <a:rect l="l" t="t" r="r" b="b"/>
                <a:pathLst>
                  <a:path w="4447" h="3592" extrusionOk="0">
                    <a:moveTo>
                      <a:pt x="1680" y="1"/>
                    </a:moveTo>
                    <a:cubicBezTo>
                      <a:pt x="916" y="884"/>
                      <a:pt x="374" y="1954"/>
                      <a:pt x="115" y="3093"/>
                    </a:cubicBezTo>
                    <a:lnTo>
                      <a:pt x="1" y="3592"/>
                    </a:lnTo>
                    <a:lnTo>
                      <a:pt x="306" y="3181"/>
                    </a:lnTo>
                    <a:cubicBezTo>
                      <a:pt x="1408" y="1695"/>
                      <a:pt x="2879" y="796"/>
                      <a:pt x="4447" y="647"/>
                    </a:cubicBezTo>
                    <a:lnTo>
                      <a:pt x="4427" y="434"/>
                    </a:lnTo>
                    <a:cubicBezTo>
                      <a:pt x="2947" y="573"/>
                      <a:pt x="1553" y="1353"/>
                      <a:pt x="457" y="2645"/>
                    </a:cubicBezTo>
                    <a:cubicBezTo>
                      <a:pt x="740" y="1726"/>
                      <a:pt x="1213" y="870"/>
                      <a:pt x="1843" y="141"/>
                    </a:cubicBezTo>
                    <a:lnTo>
                      <a:pt x="1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502703" y="262298"/>
                <a:ext cx="113153" cy="42316"/>
              </a:xfrm>
              <a:custGeom>
                <a:avLst/>
                <a:gdLst/>
                <a:ahLst/>
                <a:cxnLst/>
                <a:rect l="l" t="t" r="r" b="b"/>
                <a:pathLst>
                  <a:path w="2797" h="1046" extrusionOk="0">
                    <a:moveTo>
                      <a:pt x="2315" y="1"/>
                    </a:moveTo>
                    <a:cubicBezTo>
                      <a:pt x="1469" y="1"/>
                      <a:pt x="630" y="317"/>
                      <a:pt x="1" y="887"/>
                    </a:cubicBezTo>
                    <a:lnTo>
                      <a:pt x="146" y="1045"/>
                    </a:lnTo>
                    <a:cubicBezTo>
                      <a:pt x="735" y="512"/>
                      <a:pt x="1521" y="216"/>
                      <a:pt x="2315" y="216"/>
                    </a:cubicBezTo>
                    <a:cubicBezTo>
                      <a:pt x="2466" y="216"/>
                      <a:pt x="2616" y="227"/>
                      <a:pt x="2766" y="248"/>
                    </a:cubicBezTo>
                    <a:lnTo>
                      <a:pt x="2796" y="35"/>
                    </a:lnTo>
                    <a:cubicBezTo>
                      <a:pt x="2637" y="12"/>
                      <a:pt x="2476" y="1"/>
                      <a:pt x="2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290739" y="131204"/>
                <a:ext cx="205147" cy="330315"/>
              </a:xfrm>
              <a:custGeom>
                <a:avLst/>
                <a:gdLst/>
                <a:ahLst/>
                <a:cxnLst/>
                <a:rect l="l" t="t" r="r" b="b"/>
                <a:pathLst>
                  <a:path w="5071" h="8165" extrusionOk="0">
                    <a:moveTo>
                      <a:pt x="1584" y="1"/>
                    </a:moveTo>
                    <a:cubicBezTo>
                      <a:pt x="1550" y="1"/>
                      <a:pt x="1516" y="1"/>
                      <a:pt x="1481" y="3"/>
                    </a:cubicBezTo>
                    <a:cubicBezTo>
                      <a:pt x="610" y="32"/>
                      <a:pt x="1" y="652"/>
                      <a:pt x="13" y="1536"/>
                    </a:cubicBezTo>
                    <a:cubicBezTo>
                      <a:pt x="22" y="2267"/>
                      <a:pt x="376" y="2944"/>
                      <a:pt x="844" y="3519"/>
                    </a:cubicBezTo>
                    <a:cubicBezTo>
                      <a:pt x="941" y="3640"/>
                      <a:pt x="1042" y="3757"/>
                      <a:pt x="1148" y="3869"/>
                    </a:cubicBezTo>
                    <a:cubicBezTo>
                      <a:pt x="1754" y="4511"/>
                      <a:pt x="2467" y="5050"/>
                      <a:pt x="3032" y="5730"/>
                    </a:cubicBezTo>
                    <a:cubicBezTo>
                      <a:pt x="3596" y="6410"/>
                      <a:pt x="4009" y="7293"/>
                      <a:pt x="3856" y="8164"/>
                    </a:cubicBezTo>
                    <a:cubicBezTo>
                      <a:pt x="4407" y="7154"/>
                      <a:pt x="4860" y="6071"/>
                      <a:pt x="5010" y="4931"/>
                    </a:cubicBezTo>
                    <a:cubicBezTo>
                      <a:pt x="5056" y="4575"/>
                      <a:pt x="5071" y="4214"/>
                      <a:pt x="5051" y="3855"/>
                    </a:cubicBezTo>
                    <a:cubicBezTo>
                      <a:pt x="5052" y="3855"/>
                      <a:pt x="5051" y="3852"/>
                      <a:pt x="5051" y="3852"/>
                    </a:cubicBezTo>
                    <a:cubicBezTo>
                      <a:pt x="5005" y="3059"/>
                      <a:pt x="4790" y="2279"/>
                      <a:pt x="4361" y="1613"/>
                    </a:cubicBezTo>
                    <a:cubicBezTo>
                      <a:pt x="3757" y="673"/>
                      <a:pt x="2697" y="1"/>
                      <a:pt x="1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5236571" y="219395"/>
                <a:ext cx="171044" cy="187954"/>
              </a:xfrm>
              <a:custGeom>
                <a:avLst/>
                <a:gdLst/>
                <a:ahLst/>
                <a:cxnLst/>
                <a:rect l="l" t="t" r="r" b="b"/>
                <a:pathLst>
                  <a:path w="4228" h="4646" extrusionOk="0">
                    <a:moveTo>
                      <a:pt x="1" y="0"/>
                    </a:moveTo>
                    <a:lnTo>
                      <a:pt x="1" y="0"/>
                    </a:lnTo>
                    <a:cubicBezTo>
                      <a:pt x="98" y="121"/>
                      <a:pt x="199" y="238"/>
                      <a:pt x="304" y="350"/>
                    </a:cubicBezTo>
                    <a:cubicBezTo>
                      <a:pt x="912" y="992"/>
                      <a:pt x="1624" y="1532"/>
                      <a:pt x="2189" y="2212"/>
                    </a:cubicBezTo>
                    <a:cubicBezTo>
                      <a:pt x="2753" y="2892"/>
                      <a:pt x="3167" y="3774"/>
                      <a:pt x="3013" y="4645"/>
                    </a:cubicBezTo>
                    <a:cubicBezTo>
                      <a:pt x="3564" y="3636"/>
                      <a:pt x="4018" y="2552"/>
                      <a:pt x="4168" y="1412"/>
                    </a:cubicBezTo>
                    <a:cubicBezTo>
                      <a:pt x="4214" y="1056"/>
                      <a:pt x="4228" y="695"/>
                      <a:pt x="4208" y="337"/>
                    </a:cubicBezTo>
                    <a:lnTo>
                      <a:pt x="4208" y="337"/>
                    </a:lnTo>
                    <a:cubicBezTo>
                      <a:pt x="4115" y="1577"/>
                      <a:pt x="3832" y="2768"/>
                      <a:pt x="3429" y="3540"/>
                    </a:cubicBezTo>
                    <a:cubicBezTo>
                      <a:pt x="3704" y="2431"/>
                      <a:pt x="3534" y="1218"/>
                      <a:pt x="2962" y="227"/>
                    </a:cubicBezTo>
                    <a:lnTo>
                      <a:pt x="2962" y="227"/>
                    </a:lnTo>
                    <a:cubicBezTo>
                      <a:pt x="3363" y="1226"/>
                      <a:pt x="3483" y="2332"/>
                      <a:pt x="3307" y="3392"/>
                    </a:cubicBezTo>
                    <a:cubicBezTo>
                      <a:pt x="3110" y="2354"/>
                      <a:pt x="2213" y="1610"/>
                      <a:pt x="1346" y="1007"/>
                    </a:cubicBezTo>
                    <a:cubicBezTo>
                      <a:pt x="890" y="691"/>
                      <a:pt x="411" y="37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414570" y="-11315"/>
                <a:ext cx="326593" cy="189046"/>
              </a:xfrm>
              <a:custGeom>
                <a:avLst/>
                <a:gdLst/>
                <a:ahLst/>
                <a:cxnLst/>
                <a:rect l="l" t="t" r="r" b="b"/>
                <a:pathLst>
                  <a:path w="8073" h="4673" extrusionOk="0">
                    <a:moveTo>
                      <a:pt x="4085" y="1"/>
                    </a:moveTo>
                    <a:cubicBezTo>
                      <a:pt x="3590" y="1"/>
                      <a:pt x="3093" y="97"/>
                      <a:pt x="2619" y="271"/>
                    </a:cubicBezTo>
                    <a:cubicBezTo>
                      <a:pt x="1505" y="682"/>
                      <a:pt x="522" y="1534"/>
                      <a:pt x="0" y="2635"/>
                    </a:cubicBezTo>
                    <a:cubicBezTo>
                      <a:pt x="344" y="2216"/>
                      <a:pt x="870" y="2031"/>
                      <a:pt x="1397" y="2031"/>
                    </a:cubicBezTo>
                    <a:cubicBezTo>
                      <a:pt x="1661" y="2031"/>
                      <a:pt x="1925" y="2077"/>
                      <a:pt x="2167" y="2164"/>
                    </a:cubicBezTo>
                    <a:cubicBezTo>
                      <a:pt x="2894" y="2424"/>
                      <a:pt x="3472" y="2969"/>
                      <a:pt x="4052" y="3479"/>
                    </a:cubicBezTo>
                    <a:cubicBezTo>
                      <a:pt x="4237" y="3643"/>
                      <a:pt x="4428" y="3807"/>
                      <a:pt x="4626" y="3956"/>
                    </a:cubicBezTo>
                    <a:cubicBezTo>
                      <a:pt x="5045" y="4275"/>
                      <a:pt x="5503" y="4539"/>
                      <a:pt x="6016" y="4639"/>
                    </a:cubicBezTo>
                    <a:cubicBezTo>
                      <a:pt x="6131" y="4661"/>
                      <a:pt x="6250" y="4673"/>
                      <a:pt x="6369" y="4673"/>
                    </a:cubicBezTo>
                    <a:cubicBezTo>
                      <a:pt x="7042" y="4673"/>
                      <a:pt x="7755" y="4314"/>
                      <a:pt x="8073" y="3480"/>
                    </a:cubicBezTo>
                    <a:cubicBezTo>
                      <a:pt x="7776" y="1672"/>
                      <a:pt x="6255" y="207"/>
                      <a:pt x="4477" y="21"/>
                    </a:cubicBezTo>
                    <a:cubicBezTo>
                      <a:pt x="4347" y="8"/>
                      <a:pt x="4216" y="1"/>
                      <a:pt x="4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5493336" y="-61074"/>
                <a:ext cx="187145" cy="149117"/>
              </a:xfrm>
              <a:custGeom>
                <a:avLst/>
                <a:gdLst/>
                <a:ahLst/>
                <a:cxnLst/>
                <a:rect l="l" t="t" r="r" b="b"/>
                <a:pathLst>
                  <a:path w="4626" h="3686" extrusionOk="0">
                    <a:moveTo>
                      <a:pt x="2620" y="1"/>
                    </a:moveTo>
                    <a:lnTo>
                      <a:pt x="2620" y="1"/>
                    </a:lnTo>
                    <a:cubicBezTo>
                      <a:pt x="1505" y="412"/>
                      <a:pt x="522" y="1264"/>
                      <a:pt x="0" y="2365"/>
                    </a:cubicBezTo>
                    <a:cubicBezTo>
                      <a:pt x="344" y="1946"/>
                      <a:pt x="870" y="1761"/>
                      <a:pt x="1397" y="1761"/>
                    </a:cubicBezTo>
                    <a:cubicBezTo>
                      <a:pt x="1661" y="1761"/>
                      <a:pt x="1925" y="1807"/>
                      <a:pt x="2167" y="1894"/>
                    </a:cubicBezTo>
                    <a:cubicBezTo>
                      <a:pt x="2894" y="2154"/>
                      <a:pt x="3472" y="2699"/>
                      <a:pt x="4052" y="3209"/>
                    </a:cubicBezTo>
                    <a:cubicBezTo>
                      <a:pt x="4237" y="3373"/>
                      <a:pt x="4428" y="3537"/>
                      <a:pt x="4626" y="3686"/>
                    </a:cubicBezTo>
                    <a:cubicBezTo>
                      <a:pt x="4365" y="3425"/>
                      <a:pt x="4116" y="3147"/>
                      <a:pt x="3869" y="2877"/>
                    </a:cubicBezTo>
                    <a:cubicBezTo>
                      <a:pt x="3189" y="2141"/>
                      <a:pt x="2376" y="1400"/>
                      <a:pt x="1376" y="1334"/>
                    </a:cubicBezTo>
                    <a:cubicBezTo>
                      <a:pt x="1946" y="1159"/>
                      <a:pt x="2542" y="1069"/>
                      <a:pt x="3139" y="1069"/>
                    </a:cubicBezTo>
                    <a:cubicBezTo>
                      <a:pt x="3355" y="1069"/>
                      <a:pt x="3570" y="1081"/>
                      <a:pt x="3785" y="1105"/>
                    </a:cubicBezTo>
                    <a:cubicBezTo>
                      <a:pt x="3365" y="956"/>
                      <a:pt x="2921" y="882"/>
                      <a:pt x="2477" y="882"/>
                    </a:cubicBezTo>
                    <a:cubicBezTo>
                      <a:pt x="2088" y="882"/>
                      <a:pt x="1699" y="939"/>
                      <a:pt x="1326" y="1052"/>
                    </a:cubicBezTo>
                    <a:cubicBezTo>
                      <a:pt x="1678" y="617"/>
                      <a:pt x="2125" y="260"/>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55;p2"/>
              <p:cNvGrpSpPr/>
              <p:nvPr/>
            </p:nvGrpSpPr>
            <p:grpSpPr>
              <a:xfrm>
                <a:off x="4764583" y="-276407"/>
                <a:ext cx="659417" cy="467049"/>
                <a:chOff x="4764583" y="-282157"/>
                <a:chExt cx="659417" cy="467049"/>
              </a:xfrm>
            </p:grpSpPr>
            <p:sp>
              <p:nvSpPr>
                <p:cNvPr id="56" name="Google Shape;56;p2"/>
                <p:cNvSpPr/>
                <p:nvPr/>
              </p:nvSpPr>
              <p:spPr>
                <a:xfrm rot="5400000">
                  <a:off x="4917323" y="-298683"/>
                  <a:ext cx="257092" cy="290143"/>
                </a:xfrm>
                <a:custGeom>
                  <a:avLst/>
                  <a:gdLst/>
                  <a:ahLst/>
                  <a:cxnLst/>
                  <a:rect l="l" t="t" r="r" b="b"/>
                  <a:pathLst>
                    <a:path w="6355" h="7172" extrusionOk="0">
                      <a:moveTo>
                        <a:pt x="0" y="1"/>
                      </a:moveTo>
                      <a:cubicBezTo>
                        <a:pt x="1094" y="3153"/>
                        <a:pt x="3250" y="5926"/>
                        <a:pt x="5991" y="7172"/>
                      </a:cubicBezTo>
                      <a:cubicBezTo>
                        <a:pt x="6355" y="5511"/>
                        <a:pt x="5577" y="3759"/>
                        <a:pt x="4370" y="2561"/>
                      </a:cubicBezTo>
                      <a:cubicBezTo>
                        <a:pt x="3164" y="1364"/>
                        <a:pt x="1580" y="6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4922967" y="-280095"/>
                  <a:ext cx="217486" cy="263605"/>
                </a:xfrm>
                <a:custGeom>
                  <a:avLst/>
                  <a:gdLst/>
                  <a:ahLst/>
                  <a:cxnLst/>
                  <a:rect l="l" t="t" r="r" b="b"/>
                  <a:pathLst>
                    <a:path w="5376" h="6516" extrusionOk="0">
                      <a:moveTo>
                        <a:pt x="121" y="0"/>
                      </a:moveTo>
                      <a:cubicBezTo>
                        <a:pt x="90" y="0"/>
                        <a:pt x="59" y="14"/>
                        <a:pt x="38" y="39"/>
                      </a:cubicBezTo>
                      <a:cubicBezTo>
                        <a:pt x="0" y="84"/>
                        <a:pt x="6" y="152"/>
                        <a:pt x="52" y="191"/>
                      </a:cubicBezTo>
                      <a:cubicBezTo>
                        <a:pt x="2128" y="1913"/>
                        <a:pt x="3893" y="4082"/>
                        <a:pt x="5158" y="6458"/>
                      </a:cubicBezTo>
                      <a:cubicBezTo>
                        <a:pt x="5168" y="6477"/>
                        <a:pt x="5183" y="6492"/>
                        <a:pt x="5199" y="6501"/>
                      </a:cubicBezTo>
                      <a:cubicBezTo>
                        <a:pt x="5216" y="6511"/>
                        <a:pt x="5235" y="6516"/>
                        <a:pt x="5253" y="6516"/>
                      </a:cubicBezTo>
                      <a:cubicBezTo>
                        <a:pt x="5270" y="6516"/>
                        <a:pt x="5287" y="6512"/>
                        <a:pt x="5303" y="6503"/>
                      </a:cubicBezTo>
                      <a:cubicBezTo>
                        <a:pt x="5356" y="6475"/>
                        <a:pt x="5376" y="6410"/>
                        <a:pt x="5348" y="6357"/>
                      </a:cubicBezTo>
                      <a:cubicBezTo>
                        <a:pt x="4069" y="3955"/>
                        <a:pt x="2286" y="1766"/>
                        <a:pt x="189" y="25"/>
                      </a:cubicBezTo>
                      <a:cubicBezTo>
                        <a:pt x="169" y="8"/>
                        <a:pt x="145"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4974261" y="-264846"/>
                  <a:ext cx="240060" cy="659417"/>
                </a:xfrm>
                <a:custGeom>
                  <a:avLst/>
                  <a:gdLst/>
                  <a:ahLst/>
                  <a:cxnLst/>
                  <a:rect l="l" t="t" r="r" b="b"/>
                  <a:pathLst>
                    <a:path w="5934" h="16300" extrusionOk="0">
                      <a:moveTo>
                        <a:pt x="5028" y="1"/>
                      </a:moveTo>
                      <a:cubicBezTo>
                        <a:pt x="3755" y="2118"/>
                        <a:pt x="2323" y="4648"/>
                        <a:pt x="1367" y="7373"/>
                      </a:cubicBezTo>
                      <a:cubicBezTo>
                        <a:pt x="353" y="10254"/>
                        <a:pt x="1" y="13000"/>
                        <a:pt x="317" y="15531"/>
                      </a:cubicBezTo>
                      <a:lnTo>
                        <a:pt x="414" y="16300"/>
                      </a:lnTo>
                      <a:lnTo>
                        <a:pt x="727" y="15592"/>
                      </a:lnTo>
                      <a:cubicBezTo>
                        <a:pt x="1854" y="13045"/>
                        <a:pt x="3654" y="10850"/>
                        <a:pt x="5934" y="9247"/>
                      </a:cubicBezTo>
                      <a:lnTo>
                        <a:pt x="5686" y="8896"/>
                      </a:lnTo>
                      <a:cubicBezTo>
                        <a:pt x="3558" y="10393"/>
                        <a:pt x="1835" y="12391"/>
                        <a:pt x="670" y="14708"/>
                      </a:cubicBezTo>
                      <a:cubicBezTo>
                        <a:pt x="514" y="12458"/>
                        <a:pt x="884" y="10043"/>
                        <a:pt x="1771" y="7514"/>
                      </a:cubicBezTo>
                      <a:cubicBezTo>
                        <a:pt x="2716" y="4827"/>
                        <a:pt x="4134" y="2320"/>
                        <a:pt x="5396" y="223"/>
                      </a:cubicBezTo>
                      <a:lnTo>
                        <a:pt x="5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flipH="1">
              <a:off x="6388670" y="-422817"/>
              <a:ext cx="2950887" cy="1034181"/>
              <a:chOff x="3240170" y="-422817"/>
              <a:chExt cx="2950887" cy="1034181"/>
            </a:xfrm>
          </p:grpSpPr>
          <p:sp>
            <p:nvSpPr>
              <p:cNvPr id="60" name="Google Shape;60;p2"/>
              <p:cNvSpPr/>
              <p:nvPr/>
            </p:nvSpPr>
            <p:spPr>
              <a:xfrm rot="5400000">
                <a:off x="4000461" y="60307"/>
                <a:ext cx="268985" cy="487321"/>
              </a:xfrm>
              <a:custGeom>
                <a:avLst/>
                <a:gdLst/>
                <a:ahLst/>
                <a:cxnLst/>
                <a:rect l="l" t="t" r="r" b="b"/>
                <a:pathLst>
                  <a:path w="6649" h="12046" extrusionOk="0">
                    <a:moveTo>
                      <a:pt x="5468" y="1"/>
                    </a:moveTo>
                    <a:cubicBezTo>
                      <a:pt x="3602" y="696"/>
                      <a:pt x="1833" y="2595"/>
                      <a:pt x="917" y="5170"/>
                    </a:cubicBezTo>
                    <a:cubicBezTo>
                      <a:pt x="1" y="7745"/>
                      <a:pt x="172" y="10332"/>
                      <a:pt x="1182" y="12045"/>
                    </a:cubicBezTo>
                    <a:cubicBezTo>
                      <a:pt x="3049" y="11350"/>
                      <a:pt x="4816" y="9451"/>
                      <a:pt x="5732" y="6876"/>
                    </a:cubicBezTo>
                    <a:cubicBezTo>
                      <a:pt x="6648" y="4301"/>
                      <a:pt x="6477" y="1714"/>
                      <a:pt x="54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3624719" y="224149"/>
                <a:ext cx="374209" cy="302077"/>
              </a:xfrm>
              <a:custGeom>
                <a:avLst/>
                <a:gdLst/>
                <a:ahLst/>
                <a:cxnLst/>
                <a:rect l="l" t="t" r="r" b="b"/>
                <a:pathLst>
                  <a:path w="9250" h="7467" extrusionOk="0">
                    <a:moveTo>
                      <a:pt x="7907" y="1"/>
                    </a:moveTo>
                    <a:cubicBezTo>
                      <a:pt x="6799" y="1"/>
                      <a:pt x="5094" y="777"/>
                      <a:pt x="3478" y="2109"/>
                    </a:cubicBezTo>
                    <a:cubicBezTo>
                      <a:pt x="1227" y="3964"/>
                      <a:pt x="1" y="6196"/>
                      <a:pt x="741" y="7094"/>
                    </a:cubicBezTo>
                    <a:cubicBezTo>
                      <a:pt x="944" y="7342"/>
                      <a:pt x="1285" y="7466"/>
                      <a:pt x="1731" y="7466"/>
                    </a:cubicBezTo>
                    <a:cubicBezTo>
                      <a:pt x="2061" y="7466"/>
                      <a:pt x="2449" y="7398"/>
                      <a:pt x="2882" y="7260"/>
                    </a:cubicBezTo>
                    <a:cubicBezTo>
                      <a:pt x="3897" y="6934"/>
                      <a:pt x="5076" y="6251"/>
                      <a:pt x="6157" y="5359"/>
                    </a:cubicBezTo>
                    <a:cubicBezTo>
                      <a:pt x="7238" y="4468"/>
                      <a:pt x="8134" y="3443"/>
                      <a:pt x="8648" y="2508"/>
                    </a:cubicBezTo>
                    <a:cubicBezTo>
                      <a:pt x="9160" y="1573"/>
                      <a:pt x="9250" y="805"/>
                      <a:pt x="8894" y="374"/>
                    </a:cubicBezTo>
                    <a:cubicBezTo>
                      <a:pt x="8685" y="121"/>
                      <a:pt x="8342" y="1"/>
                      <a:pt x="7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3795721" y="-224209"/>
                <a:ext cx="171125" cy="426841"/>
              </a:xfrm>
              <a:custGeom>
                <a:avLst/>
                <a:gdLst/>
                <a:ahLst/>
                <a:cxnLst/>
                <a:rect l="l" t="t" r="r" b="b"/>
                <a:pathLst>
                  <a:path w="4230" h="10551" extrusionOk="0">
                    <a:moveTo>
                      <a:pt x="2127" y="1"/>
                    </a:moveTo>
                    <a:cubicBezTo>
                      <a:pt x="865" y="1053"/>
                      <a:pt x="11" y="3015"/>
                      <a:pt x="6" y="5271"/>
                    </a:cubicBezTo>
                    <a:cubicBezTo>
                      <a:pt x="0" y="7527"/>
                      <a:pt x="845" y="9494"/>
                      <a:pt x="2102" y="10551"/>
                    </a:cubicBezTo>
                    <a:cubicBezTo>
                      <a:pt x="3363" y="9499"/>
                      <a:pt x="4218" y="7536"/>
                      <a:pt x="4223" y="5282"/>
                    </a:cubicBezTo>
                    <a:cubicBezTo>
                      <a:pt x="4229" y="3026"/>
                      <a:pt x="3384" y="1059"/>
                      <a:pt x="2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5400000">
                <a:off x="3470562" y="-469546"/>
                <a:ext cx="616211" cy="1076993"/>
              </a:xfrm>
              <a:custGeom>
                <a:avLst/>
                <a:gdLst/>
                <a:ahLst/>
                <a:cxnLst/>
                <a:rect l="l" t="t" r="r" b="b"/>
                <a:pathLst>
                  <a:path w="15232" h="26622" extrusionOk="0">
                    <a:moveTo>
                      <a:pt x="14984" y="0"/>
                    </a:moveTo>
                    <a:cubicBezTo>
                      <a:pt x="14925" y="200"/>
                      <a:pt x="9101" y="20149"/>
                      <a:pt x="1" y="26411"/>
                    </a:cubicBezTo>
                    <a:lnTo>
                      <a:pt x="147" y="26622"/>
                    </a:lnTo>
                    <a:cubicBezTo>
                      <a:pt x="9323" y="20308"/>
                      <a:pt x="15173" y="272"/>
                      <a:pt x="15231" y="70"/>
                    </a:cubicBezTo>
                    <a:lnTo>
                      <a:pt x="149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3770396" y="-304513"/>
                <a:ext cx="71646" cy="578102"/>
              </a:xfrm>
              <a:custGeom>
                <a:avLst/>
                <a:gdLst/>
                <a:ahLst/>
                <a:cxnLst/>
                <a:rect l="l" t="t" r="r" b="b"/>
                <a:pathLst>
                  <a:path w="1771" h="14290" extrusionOk="0">
                    <a:moveTo>
                      <a:pt x="885" y="0"/>
                    </a:moveTo>
                    <a:lnTo>
                      <a:pt x="885" y="0"/>
                    </a:lnTo>
                    <a:cubicBezTo>
                      <a:pt x="876" y="78"/>
                      <a:pt x="1" y="7841"/>
                      <a:pt x="1519" y="14290"/>
                    </a:cubicBezTo>
                    <a:lnTo>
                      <a:pt x="1770" y="14231"/>
                    </a:lnTo>
                    <a:cubicBezTo>
                      <a:pt x="262" y="7826"/>
                      <a:pt x="1132" y="107"/>
                      <a:pt x="1141" y="30"/>
                    </a:cubicBezTo>
                    <a:lnTo>
                      <a:pt x="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3552487" y="152809"/>
                <a:ext cx="469157" cy="328292"/>
              </a:xfrm>
              <a:custGeom>
                <a:avLst/>
                <a:gdLst/>
                <a:ahLst/>
                <a:cxnLst/>
                <a:rect l="l" t="t" r="r" b="b"/>
                <a:pathLst>
                  <a:path w="11597" h="8115" extrusionOk="0">
                    <a:moveTo>
                      <a:pt x="11411" y="1"/>
                    </a:moveTo>
                    <a:cubicBezTo>
                      <a:pt x="11339" y="75"/>
                      <a:pt x="4197" y="7469"/>
                      <a:pt x="0" y="7858"/>
                    </a:cubicBezTo>
                    <a:lnTo>
                      <a:pt x="25" y="8114"/>
                    </a:lnTo>
                    <a:cubicBezTo>
                      <a:pt x="4316" y="7717"/>
                      <a:pt x="11301" y="486"/>
                      <a:pt x="11597" y="178"/>
                    </a:cubicBezTo>
                    <a:lnTo>
                      <a:pt x="11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5847655" y="117268"/>
                <a:ext cx="320080" cy="366725"/>
              </a:xfrm>
              <a:custGeom>
                <a:avLst/>
                <a:gdLst/>
                <a:ahLst/>
                <a:cxnLst/>
                <a:rect l="l" t="t" r="r" b="b"/>
                <a:pathLst>
                  <a:path w="7912" h="9065" extrusionOk="0">
                    <a:moveTo>
                      <a:pt x="7546" y="0"/>
                    </a:moveTo>
                    <a:lnTo>
                      <a:pt x="7546" y="0"/>
                    </a:lnTo>
                    <a:cubicBezTo>
                      <a:pt x="5745" y="51"/>
                      <a:pt x="3677" y="1162"/>
                      <a:pt x="2142" y="3100"/>
                    </a:cubicBezTo>
                    <a:cubicBezTo>
                      <a:pt x="607" y="5039"/>
                      <a:pt x="0" y="7303"/>
                      <a:pt x="365" y="9064"/>
                    </a:cubicBezTo>
                    <a:cubicBezTo>
                      <a:pt x="2165" y="9013"/>
                      <a:pt x="4233" y="7902"/>
                      <a:pt x="5768" y="5964"/>
                    </a:cubicBezTo>
                    <a:cubicBezTo>
                      <a:pt x="7304" y="4027"/>
                      <a:pt x="7911" y="1761"/>
                      <a:pt x="7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5527014" y="181673"/>
                <a:ext cx="361668" cy="184515"/>
              </a:xfrm>
              <a:custGeom>
                <a:avLst/>
                <a:gdLst/>
                <a:ahLst/>
                <a:cxnLst/>
                <a:rect l="l" t="t" r="r" b="b"/>
                <a:pathLst>
                  <a:path w="8940" h="4561" extrusionOk="0">
                    <a:moveTo>
                      <a:pt x="6433" y="0"/>
                    </a:moveTo>
                    <a:cubicBezTo>
                      <a:pt x="5593" y="0"/>
                      <a:pt x="4689" y="161"/>
                      <a:pt x="3792" y="500"/>
                    </a:cubicBezTo>
                    <a:cubicBezTo>
                      <a:pt x="1880" y="1223"/>
                      <a:pt x="490" y="2570"/>
                      <a:pt x="0" y="3971"/>
                    </a:cubicBezTo>
                    <a:cubicBezTo>
                      <a:pt x="689" y="4356"/>
                      <a:pt x="1558" y="4561"/>
                      <a:pt x="2507" y="4561"/>
                    </a:cubicBezTo>
                    <a:cubicBezTo>
                      <a:pt x="3347" y="4561"/>
                      <a:pt x="4251" y="4400"/>
                      <a:pt x="5148" y="4061"/>
                    </a:cubicBezTo>
                    <a:cubicBezTo>
                      <a:pt x="7059" y="3338"/>
                      <a:pt x="8451" y="1991"/>
                      <a:pt x="8939" y="590"/>
                    </a:cubicBezTo>
                    <a:cubicBezTo>
                      <a:pt x="8251" y="205"/>
                      <a:pt x="7382" y="0"/>
                      <a:pt x="6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5782403" y="-225503"/>
                <a:ext cx="199645" cy="365228"/>
              </a:xfrm>
              <a:custGeom>
                <a:avLst/>
                <a:gdLst/>
                <a:ahLst/>
                <a:cxnLst/>
                <a:rect l="l" t="t" r="r" b="b"/>
                <a:pathLst>
                  <a:path w="4935" h="9028" extrusionOk="0">
                    <a:moveTo>
                      <a:pt x="4016" y="1"/>
                    </a:moveTo>
                    <a:cubicBezTo>
                      <a:pt x="2629" y="533"/>
                      <a:pt x="1325" y="1965"/>
                      <a:pt x="663" y="3895"/>
                    </a:cubicBezTo>
                    <a:cubicBezTo>
                      <a:pt x="1" y="5825"/>
                      <a:pt x="151" y="7755"/>
                      <a:pt x="919" y="9027"/>
                    </a:cubicBezTo>
                    <a:cubicBezTo>
                      <a:pt x="2307" y="8495"/>
                      <a:pt x="3610" y="7063"/>
                      <a:pt x="4271" y="5133"/>
                    </a:cubicBezTo>
                    <a:cubicBezTo>
                      <a:pt x="4934" y="3203"/>
                      <a:pt x="4784" y="1273"/>
                      <a:pt x="4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5352628" y="-377346"/>
                <a:ext cx="838268" cy="747325"/>
              </a:xfrm>
              <a:custGeom>
                <a:avLst/>
                <a:gdLst/>
                <a:ahLst/>
                <a:cxnLst/>
                <a:rect l="l" t="t" r="r" b="b"/>
                <a:pathLst>
                  <a:path w="20721" h="18473" extrusionOk="0">
                    <a:moveTo>
                      <a:pt x="20529" y="1"/>
                    </a:moveTo>
                    <a:cubicBezTo>
                      <a:pt x="20421" y="156"/>
                      <a:pt x="9620" y="15540"/>
                      <a:pt x="1" y="18249"/>
                    </a:cubicBezTo>
                    <a:lnTo>
                      <a:pt x="64" y="18472"/>
                    </a:lnTo>
                    <a:cubicBezTo>
                      <a:pt x="9763" y="15742"/>
                      <a:pt x="20612" y="290"/>
                      <a:pt x="20721" y="135"/>
                    </a:cubicBezTo>
                    <a:lnTo>
                      <a:pt x="20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5737579" y="-305240"/>
                <a:ext cx="155104" cy="503462"/>
              </a:xfrm>
              <a:custGeom>
                <a:avLst/>
                <a:gdLst/>
                <a:ahLst/>
                <a:cxnLst/>
                <a:rect l="l" t="t" r="r" b="b"/>
                <a:pathLst>
                  <a:path w="3834" h="12445" extrusionOk="0">
                    <a:moveTo>
                      <a:pt x="3622" y="1"/>
                    </a:moveTo>
                    <a:cubicBezTo>
                      <a:pt x="3592" y="64"/>
                      <a:pt x="580" y="6456"/>
                      <a:pt x="1" y="12422"/>
                    </a:cubicBezTo>
                    <a:lnTo>
                      <a:pt x="232" y="12444"/>
                    </a:lnTo>
                    <a:cubicBezTo>
                      <a:pt x="807" y="6520"/>
                      <a:pt x="3803" y="164"/>
                      <a:pt x="3833" y="101"/>
                    </a:cubicBezTo>
                    <a:lnTo>
                      <a:pt x="3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5400000">
                <a:off x="5457108" y="133655"/>
                <a:ext cx="494522" cy="152070"/>
              </a:xfrm>
              <a:custGeom>
                <a:avLst/>
                <a:gdLst/>
                <a:ahLst/>
                <a:cxnLst/>
                <a:rect l="l" t="t" r="r" b="b"/>
                <a:pathLst>
                  <a:path w="12224" h="3759" extrusionOk="0">
                    <a:moveTo>
                      <a:pt x="12116" y="0"/>
                    </a:moveTo>
                    <a:cubicBezTo>
                      <a:pt x="12040" y="39"/>
                      <a:pt x="5255" y="3525"/>
                      <a:pt x="1221" y="3525"/>
                    </a:cubicBezTo>
                    <a:cubicBezTo>
                      <a:pt x="798" y="3525"/>
                      <a:pt x="406" y="3487"/>
                      <a:pt x="55" y="3403"/>
                    </a:cubicBezTo>
                    <a:lnTo>
                      <a:pt x="1" y="3628"/>
                    </a:lnTo>
                    <a:cubicBezTo>
                      <a:pt x="375" y="3718"/>
                      <a:pt x="790" y="3759"/>
                      <a:pt x="1235" y="3759"/>
                    </a:cubicBezTo>
                    <a:cubicBezTo>
                      <a:pt x="5311" y="3759"/>
                      <a:pt x="11914" y="366"/>
                      <a:pt x="12223" y="206"/>
                    </a:cubicBezTo>
                    <a:lnTo>
                      <a:pt x="1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5400000">
                <a:off x="4186513" y="194983"/>
                <a:ext cx="280636" cy="109876"/>
              </a:xfrm>
              <a:custGeom>
                <a:avLst/>
                <a:gdLst/>
                <a:ahLst/>
                <a:cxnLst/>
                <a:rect l="l" t="t" r="r" b="b"/>
                <a:pathLst>
                  <a:path w="6937" h="2716" extrusionOk="0">
                    <a:moveTo>
                      <a:pt x="4540" y="0"/>
                    </a:moveTo>
                    <a:cubicBezTo>
                      <a:pt x="2996" y="0"/>
                      <a:pt x="1453" y="622"/>
                      <a:pt x="0" y="1234"/>
                    </a:cubicBezTo>
                    <a:cubicBezTo>
                      <a:pt x="1074" y="1794"/>
                      <a:pt x="2032" y="2319"/>
                      <a:pt x="3083" y="2571"/>
                    </a:cubicBezTo>
                    <a:cubicBezTo>
                      <a:pt x="3470" y="2664"/>
                      <a:pt x="3873" y="2716"/>
                      <a:pt x="4275" y="2716"/>
                    </a:cubicBezTo>
                    <a:cubicBezTo>
                      <a:pt x="4964" y="2716"/>
                      <a:pt x="5647" y="2562"/>
                      <a:pt x="6230" y="2199"/>
                    </a:cubicBezTo>
                    <a:cubicBezTo>
                      <a:pt x="6529" y="2012"/>
                      <a:pt x="6813" y="1746"/>
                      <a:pt x="6875" y="1403"/>
                    </a:cubicBezTo>
                    <a:cubicBezTo>
                      <a:pt x="6937" y="1060"/>
                      <a:pt x="6758" y="708"/>
                      <a:pt x="6489" y="488"/>
                    </a:cubicBezTo>
                    <a:cubicBezTo>
                      <a:pt x="6223" y="267"/>
                      <a:pt x="5877" y="159"/>
                      <a:pt x="5534" y="93"/>
                    </a:cubicBezTo>
                    <a:cubicBezTo>
                      <a:pt x="5204" y="29"/>
                      <a:pt x="4872" y="0"/>
                      <a:pt x="4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5400000">
                <a:off x="4212385" y="216849"/>
                <a:ext cx="243256" cy="22210"/>
              </a:xfrm>
              <a:custGeom>
                <a:avLst/>
                <a:gdLst/>
                <a:ahLst/>
                <a:cxnLst/>
                <a:rect l="l" t="t" r="r" b="b"/>
                <a:pathLst>
                  <a:path w="6013" h="549" extrusionOk="0">
                    <a:moveTo>
                      <a:pt x="3397" y="1"/>
                    </a:moveTo>
                    <a:cubicBezTo>
                      <a:pt x="2293" y="1"/>
                      <a:pt x="1191" y="109"/>
                      <a:pt x="101" y="325"/>
                    </a:cubicBezTo>
                    <a:cubicBezTo>
                      <a:pt x="39" y="337"/>
                      <a:pt x="1" y="397"/>
                      <a:pt x="13" y="457"/>
                    </a:cubicBezTo>
                    <a:cubicBezTo>
                      <a:pt x="18" y="477"/>
                      <a:pt x="27" y="495"/>
                      <a:pt x="39" y="510"/>
                    </a:cubicBezTo>
                    <a:cubicBezTo>
                      <a:pt x="61" y="534"/>
                      <a:pt x="92" y="548"/>
                      <a:pt x="125" y="548"/>
                    </a:cubicBezTo>
                    <a:cubicBezTo>
                      <a:pt x="132" y="548"/>
                      <a:pt x="140" y="548"/>
                      <a:pt x="147" y="546"/>
                    </a:cubicBezTo>
                    <a:cubicBezTo>
                      <a:pt x="1221" y="333"/>
                      <a:pt x="2307" y="226"/>
                      <a:pt x="3396" y="226"/>
                    </a:cubicBezTo>
                    <a:cubicBezTo>
                      <a:pt x="4223" y="226"/>
                      <a:pt x="5052" y="288"/>
                      <a:pt x="5877" y="410"/>
                    </a:cubicBezTo>
                    <a:cubicBezTo>
                      <a:pt x="5883" y="411"/>
                      <a:pt x="5888" y="412"/>
                      <a:pt x="5893" y="412"/>
                    </a:cubicBezTo>
                    <a:cubicBezTo>
                      <a:pt x="5948" y="412"/>
                      <a:pt x="5997" y="372"/>
                      <a:pt x="6005" y="316"/>
                    </a:cubicBezTo>
                    <a:cubicBezTo>
                      <a:pt x="6013" y="254"/>
                      <a:pt x="5970" y="197"/>
                      <a:pt x="5909" y="187"/>
                    </a:cubicBezTo>
                    <a:cubicBezTo>
                      <a:pt x="5073" y="63"/>
                      <a:pt x="4234" y="1"/>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4054146" y="-43172"/>
                <a:ext cx="282012" cy="129537"/>
              </a:xfrm>
              <a:custGeom>
                <a:avLst/>
                <a:gdLst/>
                <a:ahLst/>
                <a:cxnLst/>
                <a:rect l="l" t="t" r="r" b="b"/>
                <a:pathLst>
                  <a:path w="6971" h="3202" extrusionOk="0">
                    <a:moveTo>
                      <a:pt x="2870" y="0"/>
                    </a:moveTo>
                    <a:cubicBezTo>
                      <a:pt x="1912" y="0"/>
                      <a:pt x="940" y="151"/>
                      <a:pt x="1" y="450"/>
                    </a:cubicBezTo>
                    <a:cubicBezTo>
                      <a:pt x="1191" y="1706"/>
                      <a:pt x="2732" y="2771"/>
                      <a:pt x="4555" y="3125"/>
                    </a:cubicBezTo>
                    <a:cubicBezTo>
                      <a:pt x="4787" y="3170"/>
                      <a:pt x="5028" y="3201"/>
                      <a:pt x="5269" y="3201"/>
                    </a:cubicBezTo>
                    <a:cubicBezTo>
                      <a:pt x="5519" y="3201"/>
                      <a:pt x="5769" y="3167"/>
                      <a:pt x="6010" y="3076"/>
                    </a:cubicBezTo>
                    <a:cubicBezTo>
                      <a:pt x="6483" y="2899"/>
                      <a:pt x="6914" y="2456"/>
                      <a:pt x="6949" y="1954"/>
                    </a:cubicBezTo>
                    <a:cubicBezTo>
                      <a:pt x="6971" y="1652"/>
                      <a:pt x="6848" y="1366"/>
                      <a:pt x="6668" y="1141"/>
                    </a:cubicBezTo>
                    <a:cubicBezTo>
                      <a:pt x="6304" y="687"/>
                      <a:pt x="5733" y="457"/>
                      <a:pt x="5166" y="303"/>
                    </a:cubicBezTo>
                    <a:cubicBezTo>
                      <a:pt x="4426" y="101"/>
                      <a:pt x="3653" y="0"/>
                      <a:pt x="2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5400000">
                <a:off x="4089625" y="-30186"/>
                <a:ext cx="243903" cy="66265"/>
              </a:xfrm>
              <a:custGeom>
                <a:avLst/>
                <a:gdLst/>
                <a:ahLst/>
                <a:cxnLst/>
                <a:rect l="l" t="t" r="r" b="b"/>
                <a:pathLst>
                  <a:path w="6029" h="1638" extrusionOk="0">
                    <a:moveTo>
                      <a:pt x="115" y="0"/>
                    </a:moveTo>
                    <a:cubicBezTo>
                      <a:pt x="57" y="0"/>
                      <a:pt x="8" y="44"/>
                      <a:pt x="2" y="102"/>
                    </a:cubicBezTo>
                    <a:cubicBezTo>
                      <a:pt x="0" y="134"/>
                      <a:pt x="11" y="164"/>
                      <a:pt x="31" y="187"/>
                    </a:cubicBezTo>
                    <a:cubicBezTo>
                      <a:pt x="49" y="208"/>
                      <a:pt x="75" y="222"/>
                      <a:pt x="106" y="225"/>
                    </a:cubicBezTo>
                    <a:cubicBezTo>
                      <a:pt x="2079" y="416"/>
                      <a:pt x="4014" y="889"/>
                      <a:pt x="5860" y="1629"/>
                    </a:cubicBezTo>
                    <a:cubicBezTo>
                      <a:pt x="5874" y="1635"/>
                      <a:pt x="5888" y="1638"/>
                      <a:pt x="5902" y="1638"/>
                    </a:cubicBezTo>
                    <a:cubicBezTo>
                      <a:pt x="5947" y="1638"/>
                      <a:pt x="5989" y="1611"/>
                      <a:pt x="6006" y="1567"/>
                    </a:cubicBezTo>
                    <a:cubicBezTo>
                      <a:pt x="6029" y="1509"/>
                      <a:pt x="6001" y="1445"/>
                      <a:pt x="5943" y="1421"/>
                    </a:cubicBezTo>
                    <a:cubicBezTo>
                      <a:pt x="4077" y="672"/>
                      <a:pt x="2119" y="194"/>
                      <a:pt x="125" y="1"/>
                    </a:cubicBezTo>
                    <a:cubicBezTo>
                      <a:pt x="122" y="0"/>
                      <a:pt x="119"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5400000">
                <a:off x="4383749" y="-289157"/>
                <a:ext cx="159150" cy="302765"/>
              </a:xfrm>
              <a:custGeom>
                <a:avLst/>
                <a:gdLst/>
                <a:ahLst/>
                <a:cxnLst/>
                <a:rect l="l" t="t" r="r" b="b"/>
                <a:pathLst>
                  <a:path w="3934" h="7484" extrusionOk="0">
                    <a:moveTo>
                      <a:pt x="1731" y="0"/>
                    </a:moveTo>
                    <a:cubicBezTo>
                      <a:pt x="1107" y="0"/>
                      <a:pt x="473" y="380"/>
                      <a:pt x="263" y="974"/>
                    </a:cubicBezTo>
                    <a:cubicBezTo>
                      <a:pt x="0" y="1724"/>
                      <a:pt x="362" y="2537"/>
                      <a:pt x="716" y="3252"/>
                    </a:cubicBezTo>
                    <a:cubicBezTo>
                      <a:pt x="1409" y="4650"/>
                      <a:pt x="2098" y="6046"/>
                      <a:pt x="2881" y="7483"/>
                    </a:cubicBezTo>
                    <a:cubicBezTo>
                      <a:pt x="3711" y="5786"/>
                      <a:pt x="3934" y="3795"/>
                      <a:pt x="3500" y="1945"/>
                    </a:cubicBezTo>
                    <a:cubicBezTo>
                      <a:pt x="3336" y="1248"/>
                      <a:pt x="3034" y="512"/>
                      <a:pt x="2403" y="167"/>
                    </a:cubicBezTo>
                    <a:cubicBezTo>
                      <a:pt x="2195" y="53"/>
                      <a:pt x="1964"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5400000">
                <a:off x="4402197" y="-250241"/>
                <a:ext cx="65699" cy="255352"/>
              </a:xfrm>
              <a:custGeom>
                <a:avLst/>
                <a:gdLst/>
                <a:ahLst/>
                <a:cxnLst/>
                <a:rect l="l" t="t" r="r" b="b"/>
                <a:pathLst>
                  <a:path w="1624" h="6312" extrusionOk="0">
                    <a:moveTo>
                      <a:pt x="128" y="1"/>
                    </a:moveTo>
                    <a:cubicBezTo>
                      <a:pt x="112" y="1"/>
                      <a:pt x="96" y="4"/>
                      <a:pt x="80" y="12"/>
                    </a:cubicBezTo>
                    <a:cubicBezTo>
                      <a:pt x="24" y="39"/>
                      <a:pt x="1" y="107"/>
                      <a:pt x="29" y="162"/>
                    </a:cubicBezTo>
                    <a:cubicBezTo>
                      <a:pt x="962" y="2031"/>
                      <a:pt x="1396" y="4116"/>
                      <a:pt x="1284" y="6192"/>
                    </a:cubicBezTo>
                    <a:cubicBezTo>
                      <a:pt x="1282" y="6224"/>
                      <a:pt x="1294" y="6252"/>
                      <a:pt x="1312" y="6274"/>
                    </a:cubicBezTo>
                    <a:cubicBezTo>
                      <a:pt x="1332" y="6296"/>
                      <a:pt x="1359" y="6310"/>
                      <a:pt x="1391" y="6311"/>
                    </a:cubicBezTo>
                    <a:cubicBezTo>
                      <a:pt x="1393" y="6311"/>
                      <a:pt x="1396" y="6311"/>
                      <a:pt x="1398" y="6311"/>
                    </a:cubicBezTo>
                    <a:cubicBezTo>
                      <a:pt x="1457" y="6311"/>
                      <a:pt x="1506" y="6266"/>
                      <a:pt x="1509" y="6206"/>
                    </a:cubicBezTo>
                    <a:cubicBezTo>
                      <a:pt x="1623" y="4092"/>
                      <a:pt x="1182" y="1967"/>
                      <a:pt x="231" y="64"/>
                    </a:cubicBezTo>
                    <a:cubicBezTo>
                      <a:pt x="211" y="24"/>
                      <a:pt x="170"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5400000">
                <a:off x="4538083" y="-1244"/>
                <a:ext cx="135201" cy="261420"/>
              </a:xfrm>
              <a:custGeom>
                <a:avLst/>
                <a:gdLst/>
                <a:ahLst/>
                <a:cxnLst/>
                <a:rect l="l" t="t" r="r" b="b"/>
                <a:pathLst>
                  <a:path w="3342" h="6462" extrusionOk="0">
                    <a:moveTo>
                      <a:pt x="1330" y="1"/>
                    </a:moveTo>
                    <a:cubicBezTo>
                      <a:pt x="694" y="1"/>
                      <a:pt x="174" y="628"/>
                      <a:pt x="89" y="1268"/>
                    </a:cubicBezTo>
                    <a:cubicBezTo>
                      <a:pt x="0" y="1939"/>
                      <a:pt x="253" y="2605"/>
                      <a:pt x="504" y="3237"/>
                    </a:cubicBezTo>
                    <a:cubicBezTo>
                      <a:pt x="947" y="4354"/>
                      <a:pt x="1389" y="5473"/>
                      <a:pt x="1610" y="6462"/>
                    </a:cubicBezTo>
                    <a:cubicBezTo>
                      <a:pt x="2904" y="5124"/>
                      <a:pt x="3341" y="3025"/>
                      <a:pt x="2692" y="1270"/>
                    </a:cubicBezTo>
                    <a:cubicBezTo>
                      <a:pt x="2474" y="680"/>
                      <a:pt x="2050" y="66"/>
                      <a:pt x="1422" y="5"/>
                    </a:cubicBezTo>
                    <a:cubicBezTo>
                      <a:pt x="1391" y="2"/>
                      <a:pt x="1360" y="1"/>
                      <a:pt x="1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5400000">
                <a:off x="4556309" y="23130"/>
                <a:ext cx="51216" cy="223514"/>
              </a:xfrm>
              <a:custGeom>
                <a:avLst/>
                <a:gdLst/>
                <a:ahLst/>
                <a:cxnLst/>
                <a:rect l="l" t="t" r="r" b="b"/>
                <a:pathLst>
                  <a:path w="1266" h="5525" extrusionOk="0">
                    <a:moveTo>
                      <a:pt x="129" y="0"/>
                    </a:moveTo>
                    <a:cubicBezTo>
                      <a:pt x="111" y="0"/>
                      <a:pt x="93" y="5"/>
                      <a:pt x="76" y="13"/>
                    </a:cubicBezTo>
                    <a:cubicBezTo>
                      <a:pt x="21" y="43"/>
                      <a:pt x="1" y="112"/>
                      <a:pt x="30" y="166"/>
                    </a:cubicBezTo>
                    <a:cubicBezTo>
                      <a:pt x="893" y="1748"/>
                      <a:pt x="1032" y="3694"/>
                      <a:pt x="401" y="5371"/>
                    </a:cubicBezTo>
                    <a:cubicBezTo>
                      <a:pt x="386" y="5412"/>
                      <a:pt x="395" y="5456"/>
                      <a:pt x="422" y="5486"/>
                    </a:cubicBezTo>
                    <a:cubicBezTo>
                      <a:pt x="434" y="5500"/>
                      <a:pt x="450" y="5510"/>
                      <a:pt x="466" y="5516"/>
                    </a:cubicBezTo>
                    <a:cubicBezTo>
                      <a:pt x="480" y="5522"/>
                      <a:pt x="494" y="5524"/>
                      <a:pt x="507" y="5524"/>
                    </a:cubicBezTo>
                    <a:cubicBezTo>
                      <a:pt x="553" y="5524"/>
                      <a:pt x="596" y="5497"/>
                      <a:pt x="612" y="5452"/>
                    </a:cubicBezTo>
                    <a:cubicBezTo>
                      <a:pt x="1266" y="3714"/>
                      <a:pt x="1123" y="1699"/>
                      <a:pt x="228" y="59"/>
                    </a:cubicBezTo>
                    <a:cubicBezTo>
                      <a:pt x="208" y="22"/>
                      <a:pt x="169"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5400000">
                <a:off x="4267478" y="-238913"/>
                <a:ext cx="547356" cy="638137"/>
              </a:xfrm>
              <a:custGeom>
                <a:avLst/>
                <a:gdLst/>
                <a:ahLst/>
                <a:cxnLst/>
                <a:rect l="l" t="t" r="r" b="b"/>
                <a:pathLst>
                  <a:path w="13530" h="15774" extrusionOk="0">
                    <a:moveTo>
                      <a:pt x="13275" y="1"/>
                    </a:moveTo>
                    <a:cubicBezTo>
                      <a:pt x="13180" y="1"/>
                      <a:pt x="13092" y="61"/>
                      <a:pt x="13062" y="156"/>
                    </a:cubicBezTo>
                    <a:cubicBezTo>
                      <a:pt x="10987" y="6695"/>
                      <a:pt x="6282" y="12233"/>
                      <a:pt x="154" y="15347"/>
                    </a:cubicBezTo>
                    <a:cubicBezTo>
                      <a:pt x="43" y="15405"/>
                      <a:pt x="1" y="15539"/>
                      <a:pt x="58" y="15651"/>
                    </a:cubicBezTo>
                    <a:cubicBezTo>
                      <a:pt x="66" y="15667"/>
                      <a:pt x="77" y="15683"/>
                      <a:pt x="89" y="15697"/>
                    </a:cubicBezTo>
                    <a:cubicBezTo>
                      <a:pt x="133" y="15746"/>
                      <a:pt x="196" y="15774"/>
                      <a:pt x="260" y="15774"/>
                    </a:cubicBezTo>
                    <a:cubicBezTo>
                      <a:pt x="294" y="15774"/>
                      <a:pt x="329" y="15766"/>
                      <a:pt x="362" y="15749"/>
                    </a:cubicBezTo>
                    <a:cubicBezTo>
                      <a:pt x="6595" y="12580"/>
                      <a:pt x="11381" y="6948"/>
                      <a:pt x="13493" y="295"/>
                    </a:cubicBezTo>
                    <a:cubicBezTo>
                      <a:pt x="13529" y="177"/>
                      <a:pt x="13464" y="50"/>
                      <a:pt x="13345" y="12"/>
                    </a:cubicBezTo>
                    <a:cubicBezTo>
                      <a:pt x="13321" y="5"/>
                      <a:pt x="13298"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5400000">
                <a:off x="4091139" y="-62691"/>
                <a:ext cx="530163" cy="270118"/>
              </a:xfrm>
              <a:custGeom>
                <a:avLst/>
                <a:gdLst/>
                <a:ahLst/>
                <a:cxnLst/>
                <a:rect l="l" t="t" r="r" b="b"/>
                <a:pathLst>
                  <a:path w="13105" h="6677" extrusionOk="0">
                    <a:moveTo>
                      <a:pt x="12850" y="1"/>
                    </a:moveTo>
                    <a:cubicBezTo>
                      <a:pt x="12798" y="1"/>
                      <a:pt x="12745" y="19"/>
                      <a:pt x="12703" y="56"/>
                    </a:cubicBezTo>
                    <a:cubicBezTo>
                      <a:pt x="9157" y="3156"/>
                      <a:pt x="4834" y="5291"/>
                      <a:pt x="201" y="6230"/>
                    </a:cubicBezTo>
                    <a:cubicBezTo>
                      <a:pt x="79" y="6255"/>
                      <a:pt x="0" y="6374"/>
                      <a:pt x="26" y="6495"/>
                    </a:cubicBezTo>
                    <a:cubicBezTo>
                      <a:pt x="35" y="6536"/>
                      <a:pt x="54" y="6570"/>
                      <a:pt x="79" y="6600"/>
                    </a:cubicBezTo>
                    <a:cubicBezTo>
                      <a:pt x="121" y="6647"/>
                      <a:pt x="183" y="6676"/>
                      <a:pt x="249" y="6676"/>
                    </a:cubicBezTo>
                    <a:cubicBezTo>
                      <a:pt x="264" y="6676"/>
                      <a:pt x="279" y="6675"/>
                      <a:pt x="294" y="6672"/>
                    </a:cubicBezTo>
                    <a:cubicBezTo>
                      <a:pt x="5005" y="5717"/>
                      <a:pt x="9398" y="3547"/>
                      <a:pt x="13002" y="396"/>
                    </a:cubicBezTo>
                    <a:cubicBezTo>
                      <a:pt x="13095" y="314"/>
                      <a:pt x="13104" y="171"/>
                      <a:pt x="13021" y="78"/>
                    </a:cubicBezTo>
                    <a:cubicBezTo>
                      <a:pt x="13021" y="77"/>
                      <a:pt x="13021" y="77"/>
                      <a:pt x="13021" y="77"/>
                    </a:cubicBezTo>
                    <a:cubicBezTo>
                      <a:pt x="12976" y="27"/>
                      <a:pt x="12913" y="1"/>
                      <a:pt x="12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5400000">
                <a:off x="4317908" y="-289380"/>
                <a:ext cx="217931" cy="415473"/>
              </a:xfrm>
              <a:custGeom>
                <a:avLst/>
                <a:gdLst/>
                <a:ahLst/>
                <a:cxnLst/>
                <a:rect l="l" t="t" r="r" b="b"/>
                <a:pathLst>
                  <a:path w="5387" h="10270" extrusionOk="0">
                    <a:moveTo>
                      <a:pt x="5133" y="1"/>
                    </a:moveTo>
                    <a:cubicBezTo>
                      <a:pt x="5035" y="1"/>
                      <a:pt x="4945" y="65"/>
                      <a:pt x="4917" y="162"/>
                    </a:cubicBezTo>
                    <a:cubicBezTo>
                      <a:pt x="4002" y="3362"/>
                      <a:pt x="2862" y="7342"/>
                      <a:pt x="98" y="9878"/>
                    </a:cubicBezTo>
                    <a:cubicBezTo>
                      <a:pt x="7" y="9961"/>
                      <a:pt x="1" y="10101"/>
                      <a:pt x="82" y="10193"/>
                    </a:cubicBezTo>
                    <a:cubicBezTo>
                      <a:pt x="83" y="10194"/>
                      <a:pt x="84" y="10195"/>
                      <a:pt x="85" y="10196"/>
                    </a:cubicBezTo>
                    <a:cubicBezTo>
                      <a:pt x="130" y="10244"/>
                      <a:pt x="191" y="10269"/>
                      <a:pt x="253" y="10269"/>
                    </a:cubicBezTo>
                    <a:cubicBezTo>
                      <a:pt x="307" y="10269"/>
                      <a:pt x="361" y="10250"/>
                      <a:pt x="404" y="10210"/>
                    </a:cubicBezTo>
                    <a:cubicBezTo>
                      <a:pt x="3261" y="7589"/>
                      <a:pt x="4420" y="3542"/>
                      <a:pt x="5352" y="290"/>
                    </a:cubicBezTo>
                    <a:cubicBezTo>
                      <a:pt x="5387" y="170"/>
                      <a:pt x="5317" y="45"/>
                      <a:pt x="5197" y="10"/>
                    </a:cubicBezTo>
                    <a:cubicBezTo>
                      <a:pt x="5175" y="4"/>
                      <a:pt x="5154" y="1"/>
                      <a:pt x="5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a:off x="5264403" y="-224107"/>
                <a:ext cx="163034" cy="406977"/>
              </a:xfrm>
              <a:custGeom>
                <a:avLst/>
                <a:gdLst/>
                <a:ahLst/>
                <a:cxnLst/>
                <a:rect l="l" t="t" r="r" b="b"/>
                <a:pathLst>
                  <a:path w="4030" h="10060" extrusionOk="0">
                    <a:moveTo>
                      <a:pt x="1050" y="1"/>
                    </a:moveTo>
                    <a:lnTo>
                      <a:pt x="1050" y="1"/>
                    </a:lnTo>
                    <a:cubicBezTo>
                      <a:pt x="1" y="3446"/>
                      <a:pt x="728" y="7384"/>
                      <a:pt x="2998" y="10059"/>
                    </a:cubicBezTo>
                    <a:cubicBezTo>
                      <a:pt x="3785" y="8409"/>
                      <a:pt x="4029" y="6503"/>
                      <a:pt x="3681" y="4710"/>
                    </a:cubicBezTo>
                    <a:cubicBezTo>
                      <a:pt x="3333" y="2913"/>
                      <a:pt x="2396" y="1238"/>
                      <a:pt x="1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5286674" y="-203496"/>
                <a:ext cx="87423" cy="382300"/>
              </a:xfrm>
              <a:custGeom>
                <a:avLst/>
                <a:gdLst/>
                <a:ahLst/>
                <a:cxnLst/>
                <a:rect l="l" t="t" r="r" b="b"/>
                <a:pathLst>
                  <a:path w="2161" h="9450" extrusionOk="0">
                    <a:moveTo>
                      <a:pt x="124" y="1"/>
                    </a:moveTo>
                    <a:cubicBezTo>
                      <a:pt x="109" y="1"/>
                      <a:pt x="93" y="4"/>
                      <a:pt x="78" y="11"/>
                    </a:cubicBezTo>
                    <a:cubicBezTo>
                      <a:pt x="25" y="36"/>
                      <a:pt x="1" y="100"/>
                      <a:pt x="27" y="154"/>
                    </a:cubicBezTo>
                    <a:cubicBezTo>
                      <a:pt x="1364" y="3012"/>
                      <a:pt x="1944" y="6186"/>
                      <a:pt x="1705" y="9334"/>
                    </a:cubicBezTo>
                    <a:cubicBezTo>
                      <a:pt x="1702" y="9377"/>
                      <a:pt x="1725" y="9416"/>
                      <a:pt x="1759" y="9436"/>
                    </a:cubicBezTo>
                    <a:cubicBezTo>
                      <a:pt x="1773" y="9443"/>
                      <a:pt x="1787" y="9449"/>
                      <a:pt x="1804" y="9450"/>
                    </a:cubicBezTo>
                    <a:cubicBezTo>
                      <a:pt x="1807" y="9450"/>
                      <a:pt x="1809" y="9450"/>
                      <a:pt x="1812" y="9450"/>
                    </a:cubicBezTo>
                    <a:cubicBezTo>
                      <a:pt x="1868" y="9450"/>
                      <a:pt x="1915" y="9407"/>
                      <a:pt x="1919" y="9351"/>
                    </a:cubicBezTo>
                    <a:cubicBezTo>
                      <a:pt x="2161" y="6166"/>
                      <a:pt x="1573" y="2954"/>
                      <a:pt x="221" y="63"/>
                    </a:cubicBezTo>
                    <a:cubicBezTo>
                      <a:pt x="203" y="24"/>
                      <a:pt x="164" y="1"/>
                      <a:pt x="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4974162" y="155662"/>
                <a:ext cx="433516" cy="147054"/>
              </a:xfrm>
              <a:custGeom>
                <a:avLst/>
                <a:gdLst/>
                <a:ahLst/>
                <a:cxnLst/>
                <a:rect l="l" t="t" r="r" b="b"/>
                <a:pathLst>
                  <a:path w="10716" h="3635" extrusionOk="0">
                    <a:moveTo>
                      <a:pt x="6728" y="0"/>
                    </a:moveTo>
                    <a:cubicBezTo>
                      <a:pt x="6141" y="0"/>
                      <a:pt x="5555" y="43"/>
                      <a:pt x="4974" y="136"/>
                    </a:cubicBezTo>
                    <a:cubicBezTo>
                      <a:pt x="3067" y="441"/>
                      <a:pt x="1210" y="1343"/>
                      <a:pt x="0" y="2851"/>
                    </a:cubicBezTo>
                    <a:cubicBezTo>
                      <a:pt x="1163" y="3364"/>
                      <a:pt x="2470" y="3634"/>
                      <a:pt x="3787" y="3634"/>
                    </a:cubicBezTo>
                    <a:cubicBezTo>
                      <a:pt x="4426" y="3634"/>
                      <a:pt x="5067" y="3571"/>
                      <a:pt x="5694" y="3440"/>
                    </a:cubicBezTo>
                    <a:cubicBezTo>
                      <a:pt x="7616" y="3040"/>
                      <a:pt x="9402" y="2015"/>
                      <a:pt x="10715" y="554"/>
                    </a:cubicBezTo>
                    <a:cubicBezTo>
                      <a:pt x="9414" y="220"/>
                      <a:pt x="8068" y="0"/>
                      <a:pt x="6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5001065" y="158211"/>
                <a:ext cx="387923" cy="89648"/>
              </a:xfrm>
              <a:custGeom>
                <a:avLst/>
                <a:gdLst/>
                <a:ahLst/>
                <a:cxnLst/>
                <a:rect l="l" t="t" r="r" b="b"/>
                <a:pathLst>
                  <a:path w="9589" h="2216" extrusionOk="0">
                    <a:moveTo>
                      <a:pt x="9428" y="1"/>
                    </a:moveTo>
                    <a:cubicBezTo>
                      <a:pt x="9425" y="1"/>
                      <a:pt x="9422" y="1"/>
                      <a:pt x="9419" y="1"/>
                    </a:cubicBezTo>
                    <a:cubicBezTo>
                      <a:pt x="6246" y="237"/>
                      <a:pt x="3119" y="882"/>
                      <a:pt x="123" y="1918"/>
                    </a:cubicBezTo>
                    <a:cubicBezTo>
                      <a:pt x="43" y="1946"/>
                      <a:pt x="1" y="2033"/>
                      <a:pt x="28" y="2113"/>
                    </a:cubicBezTo>
                    <a:cubicBezTo>
                      <a:pt x="41" y="2150"/>
                      <a:pt x="67" y="2178"/>
                      <a:pt x="97" y="2196"/>
                    </a:cubicBezTo>
                    <a:cubicBezTo>
                      <a:pt x="120" y="2208"/>
                      <a:pt x="146" y="2216"/>
                      <a:pt x="173" y="2216"/>
                    </a:cubicBezTo>
                    <a:cubicBezTo>
                      <a:pt x="189" y="2216"/>
                      <a:pt x="206" y="2213"/>
                      <a:pt x="222" y="2207"/>
                    </a:cubicBezTo>
                    <a:cubicBezTo>
                      <a:pt x="3194" y="1179"/>
                      <a:pt x="6295" y="540"/>
                      <a:pt x="9441" y="307"/>
                    </a:cubicBezTo>
                    <a:cubicBezTo>
                      <a:pt x="9525" y="300"/>
                      <a:pt x="9589" y="227"/>
                      <a:pt x="9582" y="143"/>
                    </a:cubicBezTo>
                    <a:cubicBezTo>
                      <a:pt x="9576" y="62"/>
                      <a:pt x="9509" y="1"/>
                      <a:pt x="9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5355892" y="102139"/>
                <a:ext cx="218376" cy="192040"/>
              </a:xfrm>
              <a:custGeom>
                <a:avLst/>
                <a:gdLst/>
                <a:ahLst/>
                <a:cxnLst/>
                <a:rect l="l" t="t" r="r" b="b"/>
                <a:pathLst>
                  <a:path w="5398" h="4747" extrusionOk="0">
                    <a:moveTo>
                      <a:pt x="1083" y="1"/>
                    </a:moveTo>
                    <a:lnTo>
                      <a:pt x="1083" y="1"/>
                    </a:lnTo>
                    <a:cubicBezTo>
                      <a:pt x="698" y="1086"/>
                      <a:pt x="0" y="3946"/>
                      <a:pt x="1085" y="4559"/>
                    </a:cubicBezTo>
                    <a:cubicBezTo>
                      <a:pt x="1319" y="4690"/>
                      <a:pt x="1573" y="4747"/>
                      <a:pt x="1840" y="4747"/>
                    </a:cubicBezTo>
                    <a:cubicBezTo>
                      <a:pt x="3010" y="4747"/>
                      <a:pt x="4423" y="3665"/>
                      <a:pt x="5398" y="3089"/>
                    </a:cubicBezTo>
                    <a:cubicBezTo>
                      <a:pt x="4041" y="2159"/>
                      <a:pt x="2563" y="1080"/>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5616216" y="7838"/>
                <a:ext cx="172824" cy="340752"/>
              </a:xfrm>
              <a:custGeom>
                <a:avLst/>
                <a:gdLst/>
                <a:ahLst/>
                <a:cxnLst/>
                <a:rect l="l" t="t" r="r" b="b"/>
                <a:pathLst>
                  <a:path w="4272" h="8423" extrusionOk="0">
                    <a:moveTo>
                      <a:pt x="1" y="0"/>
                    </a:moveTo>
                    <a:lnTo>
                      <a:pt x="1" y="0"/>
                    </a:lnTo>
                    <a:cubicBezTo>
                      <a:pt x="597" y="567"/>
                      <a:pt x="668" y="1497"/>
                      <a:pt x="540" y="2309"/>
                    </a:cubicBezTo>
                    <a:cubicBezTo>
                      <a:pt x="474" y="2731"/>
                      <a:pt x="366" y="3149"/>
                      <a:pt x="282" y="3566"/>
                    </a:cubicBezTo>
                    <a:cubicBezTo>
                      <a:pt x="200" y="3956"/>
                      <a:pt x="141" y="4346"/>
                      <a:pt x="157" y="4742"/>
                    </a:cubicBezTo>
                    <a:cubicBezTo>
                      <a:pt x="191" y="5625"/>
                      <a:pt x="598" y="6473"/>
                      <a:pt x="1197" y="7121"/>
                    </a:cubicBezTo>
                    <a:cubicBezTo>
                      <a:pt x="1796" y="7770"/>
                      <a:pt x="2576" y="8233"/>
                      <a:pt x="3352" y="8423"/>
                    </a:cubicBezTo>
                    <a:cubicBezTo>
                      <a:pt x="4165" y="6906"/>
                      <a:pt x="4272" y="5029"/>
                      <a:pt x="3636" y="3432"/>
                    </a:cubicBezTo>
                    <a:cubicBezTo>
                      <a:pt x="3570" y="3265"/>
                      <a:pt x="3495" y="3102"/>
                      <a:pt x="3414" y="2943"/>
                    </a:cubicBezTo>
                    <a:cubicBezTo>
                      <a:pt x="2711" y="1573"/>
                      <a:pt x="1463" y="48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5731836" y="88667"/>
                <a:ext cx="138032" cy="144303"/>
              </a:xfrm>
              <a:custGeom>
                <a:avLst/>
                <a:gdLst/>
                <a:ahLst/>
                <a:cxnLst/>
                <a:rect l="l" t="t" r="r" b="b"/>
                <a:pathLst>
                  <a:path w="3412" h="3567" extrusionOk="0">
                    <a:moveTo>
                      <a:pt x="1" y="0"/>
                    </a:moveTo>
                    <a:lnTo>
                      <a:pt x="1" y="0"/>
                    </a:lnTo>
                    <a:cubicBezTo>
                      <a:pt x="597" y="567"/>
                      <a:pt x="668" y="1497"/>
                      <a:pt x="540" y="2309"/>
                    </a:cubicBezTo>
                    <a:cubicBezTo>
                      <a:pt x="474" y="2731"/>
                      <a:pt x="366" y="3149"/>
                      <a:pt x="282" y="3566"/>
                    </a:cubicBezTo>
                    <a:cubicBezTo>
                      <a:pt x="738" y="2644"/>
                      <a:pt x="894" y="1571"/>
                      <a:pt x="706" y="558"/>
                    </a:cubicBezTo>
                    <a:lnTo>
                      <a:pt x="706" y="558"/>
                    </a:lnTo>
                    <a:cubicBezTo>
                      <a:pt x="1476" y="1225"/>
                      <a:pt x="2062" y="2108"/>
                      <a:pt x="2372" y="3080"/>
                    </a:cubicBezTo>
                    <a:cubicBezTo>
                      <a:pt x="2246" y="2195"/>
                      <a:pt x="1818" y="1358"/>
                      <a:pt x="1175" y="740"/>
                    </a:cubicBezTo>
                    <a:lnTo>
                      <a:pt x="1175" y="740"/>
                    </a:lnTo>
                    <a:cubicBezTo>
                      <a:pt x="2067" y="1302"/>
                      <a:pt x="2834" y="2061"/>
                      <a:pt x="3412" y="2944"/>
                    </a:cubicBezTo>
                    <a:cubicBezTo>
                      <a:pt x="2711" y="1573"/>
                      <a:pt x="1463" y="4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5466089" y="214036"/>
                <a:ext cx="334765" cy="232454"/>
              </a:xfrm>
              <a:custGeom>
                <a:avLst/>
                <a:gdLst/>
                <a:ahLst/>
                <a:cxnLst/>
                <a:rect l="l" t="t" r="r" b="b"/>
                <a:pathLst>
                  <a:path w="8275" h="5746" extrusionOk="0">
                    <a:moveTo>
                      <a:pt x="7670" y="1"/>
                    </a:moveTo>
                    <a:cubicBezTo>
                      <a:pt x="6619" y="1"/>
                      <a:pt x="5567" y="31"/>
                      <a:pt x="4541" y="244"/>
                    </a:cubicBezTo>
                    <a:cubicBezTo>
                      <a:pt x="4464" y="260"/>
                      <a:pt x="4388" y="276"/>
                      <a:pt x="4312" y="295"/>
                    </a:cubicBezTo>
                    <a:cubicBezTo>
                      <a:pt x="4310" y="295"/>
                      <a:pt x="4306" y="295"/>
                      <a:pt x="4304" y="297"/>
                    </a:cubicBezTo>
                    <a:cubicBezTo>
                      <a:pt x="3163" y="565"/>
                      <a:pt x="2064" y="1090"/>
                      <a:pt x="1274" y="1951"/>
                    </a:cubicBezTo>
                    <a:cubicBezTo>
                      <a:pt x="430" y="2877"/>
                      <a:pt x="0" y="4228"/>
                      <a:pt x="376" y="5418"/>
                    </a:cubicBezTo>
                    <a:cubicBezTo>
                      <a:pt x="1053" y="5632"/>
                      <a:pt x="1752" y="5746"/>
                      <a:pt x="2421" y="5746"/>
                    </a:cubicBezTo>
                    <a:cubicBezTo>
                      <a:pt x="3603" y="5746"/>
                      <a:pt x="4691" y="5391"/>
                      <a:pt x="5401" y="4601"/>
                    </a:cubicBezTo>
                    <a:cubicBezTo>
                      <a:pt x="5671" y="4301"/>
                      <a:pt x="5879" y="3958"/>
                      <a:pt x="6055" y="3594"/>
                    </a:cubicBezTo>
                    <a:cubicBezTo>
                      <a:pt x="6281" y="3135"/>
                      <a:pt x="6460" y="2644"/>
                      <a:pt x="6657" y="2167"/>
                    </a:cubicBezTo>
                    <a:cubicBezTo>
                      <a:pt x="7005" y="1318"/>
                      <a:pt x="7471" y="451"/>
                      <a:pt x="8274" y="3"/>
                    </a:cubicBezTo>
                    <a:cubicBezTo>
                      <a:pt x="8073" y="2"/>
                      <a:pt x="7872" y="1"/>
                      <a:pt x="7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5307871" y="343208"/>
                <a:ext cx="377364" cy="158948"/>
              </a:xfrm>
              <a:custGeom>
                <a:avLst/>
                <a:gdLst/>
                <a:ahLst/>
                <a:cxnLst/>
                <a:rect l="l" t="t" r="r" b="b"/>
                <a:pathLst>
                  <a:path w="9328" h="3929" extrusionOk="0">
                    <a:moveTo>
                      <a:pt x="2731" y="0"/>
                    </a:moveTo>
                    <a:cubicBezTo>
                      <a:pt x="1802" y="0"/>
                      <a:pt x="873" y="160"/>
                      <a:pt x="0" y="478"/>
                    </a:cubicBezTo>
                    <a:cubicBezTo>
                      <a:pt x="1103" y="2941"/>
                      <a:pt x="2705" y="3928"/>
                      <a:pt x="4234" y="3928"/>
                    </a:cubicBezTo>
                    <a:cubicBezTo>
                      <a:pt x="4606" y="3928"/>
                      <a:pt x="4974" y="3870"/>
                      <a:pt x="5329" y="3760"/>
                    </a:cubicBezTo>
                    <a:cubicBezTo>
                      <a:pt x="5456" y="3719"/>
                      <a:pt x="5581" y="3673"/>
                      <a:pt x="5704" y="3624"/>
                    </a:cubicBezTo>
                    <a:cubicBezTo>
                      <a:pt x="6253" y="3410"/>
                      <a:pt x="6775" y="3133"/>
                      <a:pt x="7346" y="2992"/>
                    </a:cubicBezTo>
                    <a:cubicBezTo>
                      <a:pt x="7552" y="2940"/>
                      <a:pt x="7771" y="2911"/>
                      <a:pt x="7989" y="2911"/>
                    </a:cubicBezTo>
                    <a:cubicBezTo>
                      <a:pt x="8507" y="2911"/>
                      <a:pt x="9016" y="3074"/>
                      <a:pt x="9327" y="3476"/>
                    </a:cubicBezTo>
                    <a:cubicBezTo>
                      <a:pt x="8524" y="2301"/>
                      <a:pt x="7396" y="1354"/>
                      <a:pt x="6109" y="750"/>
                    </a:cubicBezTo>
                    <a:lnTo>
                      <a:pt x="6100" y="744"/>
                    </a:lnTo>
                    <a:cubicBezTo>
                      <a:pt x="5799" y="604"/>
                      <a:pt x="5491" y="482"/>
                      <a:pt x="5175" y="382"/>
                    </a:cubicBezTo>
                    <a:cubicBezTo>
                      <a:pt x="4387" y="127"/>
                      <a:pt x="3559" y="0"/>
                      <a:pt x="2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5501933" y="225727"/>
                <a:ext cx="179903" cy="145314"/>
              </a:xfrm>
              <a:custGeom>
                <a:avLst/>
                <a:gdLst/>
                <a:ahLst/>
                <a:cxnLst/>
                <a:rect l="l" t="t" r="r" b="b"/>
                <a:pathLst>
                  <a:path w="4447" h="3592" extrusionOk="0">
                    <a:moveTo>
                      <a:pt x="1680" y="1"/>
                    </a:moveTo>
                    <a:cubicBezTo>
                      <a:pt x="916" y="884"/>
                      <a:pt x="374" y="1954"/>
                      <a:pt x="115" y="3093"/>
                    </a:cubicBezTo>
                    <a:lnTo>
                      <a:pt x="1" y="3592"/>
                    </a:lnTo>
                    <a:lnTo>
                      <a:pt x="306" y="3181"/>
                    </a:lnTo>
                    <a:cubicBezTo>
                      <a:pt x="1408" y="1695"/>
                      <a:pt x="2879" y="796"/>
                      <a:pt x="4447" y="647"/>
                    </a:cubicBezTo>
                    <a:lnTo>
                      <a:pt x="4427" y="434"/>
                    </a:lnTo>
                    <a:cubicBezTo>
                      <a:pt x="2947" y="573"/>
                      <a:pt x="1553" y="1353"/>
                      <a:pt x="457" y="2645"/>
                    </a:cubicBezTo>
                    <a:cubicBezTo>
                      <a:pt x="740" y="1726"/>
                      <a:pt x="1213" y="870"/>
                      <a:pt x="1843" y="141"/>
                    </a:cubicBezTo>
                    <a:lnTo>
                      <a:pt x="1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5502703" y="262298"/>
                <a:ext cx="113153" cy="42316"/>
              </a:xfrm>
              <a:custGeom>
                <a:avLst/>
                <a:gdLst/>
                <a:ahLst/>
                <a:cxnLst/>
                <a:rect l="l" t="t" r="r" b="b"/>
                <a:pathLst>
                  <a:path w="2797" h="1046" extrusionOk="0">
                    <a:moveTo>
                      <a:pt x="2315" y="1"/>
                    </a:moveTo>
                    <a:cubicBezTo>
                      <a:pt x="1469" y="1"/>
                      <a:pt x="630" y="317"/>
                      <a:pt x="1" y="887"/>
                    </a:cubicBezTo>
                    <a:lnTo>
                      <a:pt x="146" y="1045"/>
                    </a:lnTo>
                    <a:cubicBezTo>
                      <a:pt x="735" y="512"/>
                      <a:pt x="1521" y="216"/>
                      <a:pt x="2315" y="216"/>
                    </a:cubicBezTo>
                    <a:cubicBezTo>
                      <a:pt x="2466" y="216"/>
                      <a:pt x="2616" y="227"/>
                      <a:pt x="2766" y="248"/>
                    </a:cubicBezTo>
                    <a:lnTo>
                      <a:pt x="2796" y="35"/>
                    </a:lnTo>
                    <a:cubicBezTo>
                      <a:pt x="2637" y="12"/>
                      <a:pt x="2476" y="1"/>
                      <a:pt x="2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5290739" y="131204"/>
                <a:ext cx="205147" cy="330315"/>
              </a:xfrm>
              <a:custGeom>
                <a:avLst/>
                <a:gdLst/>
                <a:ahLst/>
                <a:cxnLst/>
                <a:rect l="l" t="t" r="r" b="b"/>
                <a:pathLst>
                  <a:path w="5071" h="8165" extrusionOk="0">
                    <a:moveTo>
                      <a:pt x="1584" y="1"/>
                    </a:moveTo>
                    <a:cubicBezTo>
                      <a:pt x="1550" y="1"/>
                      <a:pt x="1516" y="1"/>
                      <a:pt x="1481" y="3"/>
                    </a:cubicBezTo>
                    <a:cubicBezTo>
                      <a:pt x="610" y="32"/>
                      <a:pt x="1" y="652"/>
                      <a:pt x="13" y="1536"/>
                    </a:cubicBezTo>
                    <a:cubicBezTo>
                      <a:pt x="22" y="2267"/>
                      <a:pt x="376" y="2944"/>
                      <a:pt x="844" y="3519"/>
                    </a:cubicBezTo>
                    <a:cubicBezTo>
                      <a:pt x="941" y="3640"/>
                      <a:pt x="1042" y="3757"/>
                      <a:pt x="1148" y="3869"/>
                    </a:cubicBezTo>
                    <a:cubicBezTo>
                      <a:pt x="1754" y="4511"/>
                      <a:pt x="2467" y="5050"/>
                      <a:pt x="3032" y="5730"/>
                    </a:cubicBezTo>
                    <a:cubicBezTo>
                      <a:pt x="3596" y="6410"/>
                      <a:pt x="4009" y="7293"/>
                      <a:pt x="3856" y="8164"/>
                    </a:cubicBezTo>
                    <a:cubicBezTo>
                      <a:pt x="4407" y="7154"/>
                      <a:pt x="4860" y="6071"/>
                      <a:pt x="5010" y="4931"/>
                    </a:cubicBezTo>
                    <a:cubicBezTo>
                      <a:pt x="5056" y="4575"/>
                      <a:pt x="5071" y="4214"/>
                      <a:pt x="5051" y="3855"/>
                    </a:cubicBezTo>
                    <a:cubicBezTo>
                      <a:pt x="5052" y="3855"/>
                      <a:pt x="5051" y="3852"/>
                      <a:pt x="5051" y="3852"/>
                    </a:cubicBezTo>
                    <a:cubicBezTo>
                      <a:pt x="5005" y="3059"/>
                      <a:pt x="4790" y="2279"/>
                      <a:pt x="4361" y="1613"/>
                    </a:cubicBezTo>
                    <a:cubicBezTo>
                      <a:pt x="3757" y="673"/>
                      <a:pt x="2697" y="1"/>
                      <a:pt x="1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5236571" y="219395"/>
                <a:ext cx="171044" cy="187954"/>
              </a:xfrm>
              <a:custGeom>
                <a:avLst/>
                <a:gdLst/>
                <a:ahLst/>
                <a:cxnLst/>
                <a:rect l="l" t="t" r="r" b="b"/>
                <a:pathLst>
                  <a:path w="4228" h="4646" extrusionOk="0">
                    <a:moveTo>
                      <a:pt x="1" y="0"/>
                    </a:moveTo>
                    <a:lnTo>
                      <a:pt x="1" y="0"/>
                    </a:lnTo>
                    <a:cubicBezTo>
                      <a:pt x="98" y="121"/>
                      <a:pt x="199" y="238"/>
                      <a:pt x="304" y="350"/>
                    </a:cubicBezTo>
                    <a:cubicBezTo>
                      <a:pt x="912" y="992"/>
                      <a:pt x="1624" y="1532"/>
                      <a:pt x="2189" y="2212"/>
                    </a:cubicBezTo>
                    <a:cubicBezTo>
                      <a:pt x="2753" y="2892"/>
                      <a:pt x="3167" y="3774"/>
                      <a:pt x="3013" y="4645"/>
                    </a:cubicBezTo>
                    <a:cubicBezTo>
                      <a:pt x="3564" y="3636"/>
                      <a:pt x="4018" y="2552"/>
                      <a:pt x="4168" y="1412"/>
                    </a:cubicBezTo>
                    <a:cubicBezTo>
                      <a:pt x="4214" y="1056"/>
                      <a:pt x="4228" y="695"/>
                      <a:pt x="4208" y="337"/>
                    </a:cubicBezTo>
                    <a:lnTo>
                      <a:pt x="4208" y="337"/>
                    </a:lnTo>
                    <a:cubicBezTo>
                      <a:pt x="4115" y="1577"/>
                      <a:pt x="3832" y="2768"/>
                      <a:pt x="3429" y="3540"/>
                    </a:cubicBezTo>
                    <a:cubicBezTo>
                      <a:pt x="3704" y="2431"/>
                      <a:pt x="3534" y="1218"/>
                      <a:pt x="2962" y="227"/>
                    </a:cubicBezTo>
                    <a:lnTo>
                      <a:pt x="2962" y="227"/>
                    </a:lnTo>
                    <a:cubicBezTo>
                      <a:pt x="3363" y="1226"/>
                      <a:pt x="3483" y="2332"/>
                      <a:pt x="3307" y="3392"/>
                    </a:cubicBezTo>
                    <a:cubicBezTo>
                      <a:pt x="3110" y="2354"/>
                      <a:pt x="2213" y="1610"/>
                      <a:pt x="1346" y="1007"/>
                    </a:cubicBezTo>
                    <a:cubicBezTo>
                      <a:pt x="890" y="691"/>
                      <a:pt x="411" y="37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5414570" y="-11315"/>
                <a:ext cx="326593" cy="189046"/>
              </a:xfrm>
              <a:custGeom>
                <a:avLst/>
                <a:gdLst/>
                <a:ahLst/>
                <a:cxnLst/>
                <a:rect l="l" t="t" r="r" b="b"/>
                <a:pathLst>
                  <a:path w="8073" h="4673" extrusionOk="0">
                    <a:moveTo>
                      <a:pt x="4085" y="1"/>
                    </a:moveTo>
                    <a:cubicBezTo>
                      <a:pt x="3590" y="1"/>
                      <a:pt x="3093" y="97"/>
                      <a:pt x="2619" y="271"/>
                    </a:cubicBezTo>
                    <a:cubicBezTo>
                      <a:pt x="1505" y="682"/>
                      <a:pt x="522" y="1534"/>
                      <a:pt x="0" y="2635"/>
                    </a:cubicBezTo>
                    <a:cubicBezTo>
                      <a:pt x="344" y="2216"/>
                      <a:pt x="870" y="2031"/>
                      <a:pt x="1397" y="2031"/>
                    </a:cubicBezTo>
                    <a:cubicBezTo>
                      <a:pt x="1661" y="2031"/>
                      <a:pt x="1925" y="2077"/>
                      <a:pt x="2167" y="2164"/>
                    </a:cubicBezTo>
                    <a:cubicBezTo>
                      <a:pt x="2894" y="2424"/>
                      <a:pt x="3472" y="2969"/>
                      <a:pt x="4052" y="3479"/>
                    </a:cubicBezTo>
                    <a:cubicBezTo>
                      <a:pt x="4237" y="3643"/>
                      <a:pt x="4428" y="3807"/>
                      <a:pt x="4626" y="3956"/>
                    </a:cubicBezTo>
                    <a:cubicBezTo>
                      <a:pt x="5045" y="4275"/>
                      <a:pt x="5503" y="4539"/>
                      <a:pt x="6016" y="4639"/>
                    </a:cubicBezTo>
                    <a:cubicBezTo>
                      <a:pt x="6131" y="4661"/>
                      <a:pt x="6250" y="4673"/>
                      <a:pt x="6369" y="4673"/>
                    </a:cubicBezTo>
                    <a:cubicBezTo>
                      <a:pt x="7042" y="4673"/>
                      <a:pt x="7755" y="4314"/>
                      <a:pt x="8073" y="3480"/>
                    </a:cubicBezTo>
                    <a:cubicBezTo>
                      <a:pt x="7776" y="1672"/>
                      <a:pt x="6255" y="207"/>
                      <a:pt x="4477" y="21"/>
                    </a:cubicBezTo>
                    <a:cubicBezTo>
                      <a:pt x="4347" y="8"/>
                      <a:pt x="4216" y="1"/>
                      <a:pt x="4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5493336" y="-61074"/>
                <a:ext cx="187145" cy="149117"/>
              </a:xfrm>
              <a:custGeom>
                <a:avLst/>
                <a:gdLst/>
                <a:ahLst/>
                <a:cxnLst/>
                <a:rect l="l" t="t" r="r" b="b"/>
                <a:pathLst>
                  <a:path w="4626" h="3686" extrusionOk="0">
                    <a:moveTo>
                      <a:pt x="2620" y="1"/>
                    </a:moveTo>
                    <a:lnTo>
                      <a:pt x="2620" y="1"/>
                    </a:lnTo>
                    <a:cubicBezTo>
                      <a:pt x="1505" y="412"/>
                      <a:pt x="522" y="1264"/>
                      <a:pt x="0" y="2365"/>
                    </a:cubicBezTo>
                    <a:cubicBezTo>
                      <a:pt x="344" y="1946"/>
                      <a:pt x="870" y="1761"/>
                      <a:pt x="1397" y="1761"/>
                    </a:cubicBezTo>
                    <a:cubicBezTo>
                      <a:pt x="1661" y="1761"/>
                      <a:pt x="1925" y="1807"/>
                      <a:pt x="2167" y="1894"/>
                    </a:cubicBezTo>
                    <a:cubicBezTo>
                      <a:pt x="2894" y="2154"/>
                      <a:pt x="3472" y="2699"/>
                      <a:pt x="4052" y="3209"/>
                    </a:cubicBezTo>
                    <a:cubicBezTo>
                      <a:pt x="4237" y="3373"/>
                      <a:pt x="4428" y="3537"/>
                      <a:pt x="4626" y="3686"/>
                    </a:cubicBezTo>
                    <a:cubicBezTo>
                      <a:pt x="4365" y="3425"/>
                      <a:pt x="4116" y="3147"/>
                      <a:pt x="3869" y="2877"/>
                    </a:cubicBezTo>
                    <a:cubicBezTo>
                      <a:pt x="3189" y="2141"/>
                      <a:pt x="2376" y="1400"/>
                      <a:pt x="1376" y="1334"/>
                    </a:cubicBezTo>
                    <a:cubicBezTo>
                      <a:pt x="1946" y="1159"/>
                      <a:pt x="2542" y="1069"/>
                      <a:pt x="3139" y="1069"/>
                    </a:cubicBezTo>
                    <a:cubicBezTo>
                      <a:pt x="3355" y="1069"/>
                      <a:pt x="3570" y="1081"/>
                      <a:pt x="3785" y="1105"/>
                    </a:cubicBezTo>
                    <a:cubicBezTo>
                      <a:pt x="3365" y="956"/>
                      <a:pt x="2921" y="882"/>
                      <a:pt x="2477" y="882"/>
                    </a:cubicBezTo>
                    <a:cubicBezTo>
                      <a:pt x="2088" y="882"/>
                      <a:pt x="1699" y="939"/>
                      <a:pt x="1326" y="1052"/>
                    </a:cubicBezTo>
                    <a:cubicBezTo>
                      <a:pt x="1678" y="617"/>
                      <a:pt x="2125" y="260"/>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2"/>
              <p:cNvGrpSpPr/>
              <p:nvPr/>
            </p:nvGrpSpPr>
            <p:grpSpPr>
              <a:xfrm>
                <a:off x="4764583" y="-276407"/>
                <a:ext cx="659417" cy="467049"/>
                <a:chOff x="4764583" y="-282157"/>
                <a:chExt cx="659417" cy="467049"/>
              </a:xfrm>
            </p:grpSpPr>
            <p:sp>
              <p:nvSpPr>
                <p:cNvPr id="99" name="Google Shape;99;p2"/>
                <p:cNvSpPr/>
                <p:nvPr/>
              </p:nvSpPr>
              <p:spPr>
                <a:xfrm rot="5400000">
                  <a:off x="4917323" y="-298683"/>
                  <a:ext cx="257092" cy="290143"/>
                </a:xfrm>
                <a:custGeom>
                  <a:avLst/>
                  <a:gdLst/>
                  <a:ahLst/>
                  <a:cxnLst/>
                  <a:rect l="l" t="t" r="r" b="b"/>
                  <a:pathLst>
                    <a:path w="6355" h="7172" extrusionOk="0">
                      <a:moveTo>
                        <a:pt x="0" y="1"/>
                      </a:moveTo>
                      <a:cubicBezTo>
                        <a:pt x="1094" y="3153"/>
                        <a:pt x="3250" y="5926"/>
                        <a:pt x="5991" y="7172"/>
                      </a:cubicBezTo>
                      <a:cubicBezTo>
                        <a:pt x="6355" y="5511"/>
                        <a:pt x="5577" y="3759"/>
                        <a:pt x="4370" y="2561"/>
                      </a:cubicBezTo>
                      <a:cubicBezTo>
                        <a:pt x="3164" y="1364"/>
                        <a:pt x="1580" y="6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a:off x="4922967" y="-280095"/>
                  <a:ext cx="217486" cy="263605"/>
                </a:xfrm>
                <a:custGeom>
                  <a:avLst/>
                  <a:gdLst/>
                  <a:ahLst/>
                  <a:cxnLst/>
                  <a:rect l="l" t="t" r="r" b="b"/>
                  <a:pathLst>
                    <a:path w="5376" h="6516" extrusionOk="0">
                      <a:moveTo>
                        <a:pt x="121" y="0"/>
                      </a:moveTo>
                      <a:cubicBezTo>
                        <a:pt x="90" y="0"/>
                        <a:pt x="59" y="14"/>
                        <a:pt x="38" y="39"/>
                      </a:cubicBezTo>
                      <a:cubicBezTo>
                        <a:pt x="0" y="84"/>
                        <a:pt x="6" y="152"/>
                        <a:pt x="52" y="191"/>
                      </a:cubicBezTo>
                      <a:cubicBezTo>
                        <a:pt x="2128" y="1913"/>
                        <a:pt x="3893" y="4082"/>
                        <a:pt x="5158" y="6458"/>
                      </a:cubicBezTo>
                      <a:cubicBezTo>
                        <a:pt x="5168" y="6477"/>
                        <a:pt x="5183" y="6492"/>
                        <a:pt x="5199" y="6501"/>
                      </a:cubicBezTo>
                      <a:cubicBezTo>
                        <a:pt x="5216" y="6511"/>
                        <a:pt x="5235" y="6516"/>
                        <a:pt x="5253" y="6516"/>
                      </a:cubicBezTo>
                      <a:cubicBezTo>
                        <a:pt x="5270" y="6516"/>
                        <a:pt x="5287" y="6512"/>
                        <a:pt x="5303" y="6503"/>
                      </a:cubicBezTo>
                      <a:cubicBezTo>
                        <a:pt x="5356" y="6475"/>
                        <a:pt x="5376" y="6410"/>
                        <a:pt x="5348" y="6357"/>
                      </a:cubicBezTo>
                      <a:cubicBezTo>
                        <a:pt x="4069" y="3955"/>
                        <a:pt x="2286" y="1766"/>
                        <a:pt x="189" y="25"/>
                      </a:cubicBezTo>
                      <a:cubicBezTo>
                        <a:pt x="169" y="8"/>
                        <a:pt x="145"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a:off x="4974261" y="-264846"/>
                  <a:ext cx="240060" cy="659417"/>
                </a:xfrm>
                <a:custGeom>
                  <a:avLst/>
                  <a:gdLst/>
                  <a:ahLst/>
                  <a:cxnLst/>
                  <a:rect l="l" t="t" r="r" b="b"/>
                  <a:pathLst>
                    <a:path w="5934" h="16300" extrusionOk="0">
                      <a:moveTo>
                        <a:pt x="5028" y="1"/>
                      </a:moveTo>
                      <a:cubicBezTo>
                        <a:pt x="3755" y="2118"/>
                        <a:pt x="2323" y="4648"/>
                        <a:pt x="1367" y="7373"/>
                      </a:cubicBezTo>
                      <a:cubicBezTo>
                        <a:pt x="353" y="10254"/>
                        <a:pt x="1" y="13000"/>
                        <a:pt x="317" y="15531"/>
                      </a:cubicBezTo>
                      <a:lnTo>
                        <a:pt x="414" y="16300"/>
                      </a:lnTo>
                      <a:lnTo>
                        <a:pt x="727" y="15592"/>
                      </a:lnTo>
                      <a:cubicBezTo>
                        <a:pt x="1854" y="13045"/>
                        <a:pt x="3654" y="10850"/>
                        <a:pt x="5934" y="9247"/>
                      </a:cubicBezTo>
                      <a:lnTo>
                        <a:pt x="5686" y="8896"/>
                      </a:lnTo>
                      <a:cubicBezTo>
                        <a:pt x="3558" y="10393"/>
                        <a:pt x="1835" y="12391"/>
                        <a:pt x="670" y="14708"/>
                      </a:cubicBezTo>
                      <a:cubicBezTo>
                        <a:pt x="514" y="12458"/>
                        <a:pt x="884" y="10043"/>
                        <a:pt x="1771" y="7514"/>
                      </a:cubicBezTo>
                      <a:cubicBezTo>
                        <a:pt x="2716" y="4827"/>
                        <a:pt x="4134" y="2320"/>
                        <a:pt x="5396" y="223"/>
                      </a:cubicBezTo>
                      <a:lnTo>
                        <a:pt x="5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2" name="Google Shape;102;p2"/>
          <p:cNvGrpSpPr/>
          <p:nvPr/>
        </p:nvGrpSpPr>
        <p:grpSpPr>
          <a:xfrm>
            <a:off x="8487206" y="3349529"/>
            <a:ext cx="558103" cy="818715"/>
            <a:chOff x="3663450" y="4108525"/>
            <a:chExt cx="318825" cy="467650"/>
          </a:xfrm>
        </p:grpSpPr>
        <p:sp>
          <p:nvSpPr>
            <p:cNvPr id="103" name="Google Shape;103;p2"/>
            <p:cNvSpPr/>
            <p:nvPr/>
          </p:nvSpPr>
          <p:spPr>
            <a:xfrm>
              <a:off x="3828400" y="4212950"/>
              <a:ext cx="55700" cy="117800"/>
            </a:xfrm>
            <a:custGeom>
              <a:avLst/>
              <a:gdLst/>
              <a:ahLst/>
              <a:cxnLst/>
              <a:rect l="l" t="t" r="r" b="b"/>
              <a:pathLst>
                <a:path w="2228" h="4712" extrusionOk="0">
                  <a:moveTo>
                    <a:pt x="1377" y="0"/>
                  </a:moveTo>
                  <a:cubicBezTo>
                    <a:pt x="1132" y="0"/>
                    <a:pt x="884" y="119"/>
                    <a:pt x="709" y="296"/>
                  </a:cubicBezTo>
                  <a:cubicBezTo>
                    <a:pt x="483" y="525"/>
                    <a:pt x="361" y="838"/>
                    <a:pt x="284" y="1152"/>
                  </a:cubicBezTo>
                  <a:cubicBezTo>
                    <a:pt x="1" y="2323"/>
                    <a:pt x="300" y="3545"/>
                    <a:pt x="601" y="4711"/>
                  </a:cubicBezTo>
                  <a:cubicBezTo>
                    <a:pt x="1139" y="3973"/>
                    <a:pt x="1718" y="2921"/>
                    <a:pt x="2056" y="1778"/>
                  </a:cubicBezTo>
                  <a:cubicBezTo>
                    <a:pt x="2151" y="1458"/>
                    <a:pt x="2227" y="1121"/>
                    <a:pt x="2174" y="789"/>
                  </a:cubicBezTo>
                  <a:cubicBezTo>
                    <a:pt x="2121" y="459"/>
                    <a:pt x="1910" y="135"/>
                    <a:pt x="1591" y="33"/>
                  </a:cubicBezTo>
                  <a:cubicBezTo>
                    <a:pt x="1521" y="11"/>
                    <a:pt x="1449" y="0"/>
                    <a:pt x="13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842575" y="4232750"/>
              <a:ext cx="17950" cy="97550"/>
            </a:xfrm>
            <a:custGeom>
              <a:avLst/>
              <a:gdLst/>
              <a:ahLst/>
              <a:cxnLst/>
              <a:rect l="l" t="t" r="r" b="b"/>
              <a:pathLst>
                <a:path w="718" h="3902" extrusionOk="0">
                  <a:moveTo>
                    <a:pt x="636" y="0"/>
                  </a:moveTo>
                  <a:cubicBezTo>
                    <a:pt x="606" y="0"/>
                    <a:pt x="577" y="20"/>
                    <a:pt x="567" y="51"/>
                  </a:cubicBezTo>
                  <a:cubicBezTo>
                    <a:pt x="184" y="1275"/>
                    <a:pt x="0" y="2547"/>
                    <a:pt x="24" y="3831"/>
                  </a:cubicBezTo>
                  <a:cubicBezTo>
                    <a:pt x="25" y="3870"/>
                    <a:pt x="57" y="3902"/>
                    <a:pt x="96" y="3902"/>
                  </a:cubicBezTo>
                  <a:cubicBezTo>
                    <a:pt x="96" y="3902"/>
                    <a:pt x="97" y="3902"/>
                    <a:pt x="97" y="3902"/>
                  </a:cubicBezTo>
                  <a:lnTo>
                    <a:pt x="101" y="3902"/>
                  </a:lnTo>
                  <a:cubicBezTo>
                    <a:pt x="139" y="3900"/>
                    <a:pt x="169" y="3867"/>
                    <a:pt x="169" y="3828"/>
                  </a:cubicBezTo>
                  <a:cubicBezTo>
                    <a:pt x="146" y="2561"/>
                    <a:pt x="327" y="1305"/>
                    <a:pt x="706" y="94"/>
                  </a:cubicBezTo>
                  <a:cubicBezTo>
                    <a:pt x="717" y="56"/>
                    <a:pt x="696" y="15"/>
                    <a:pt x="658" y="4"/>
                  </a:cubicBezTo>
                  <a:cubicBezTo>
                    <a:pt x="651" y="1"/>
                    <a:pt x="643" y="0"/>
                    <a:pt x="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907425" y="4367175"/>
              <a:ext cx="74850" cy="89375"/>
            </a:xfrm>
            <a:custGeom>
              <a:avLst/>
              <a:gdLst/>
              <a:ahLst/>
              <a:cxnLst/>
              <a:rect l="l" t="t" r="r" b="b"/>
              <a:pathLst>
                <a:path w="2994" h="3575" extrusionOk="0">
                  <a:moveTo>
                    <a:pt x="2368" y="1"/>
                  </a:moveTo>
                  <a:cubicBezTo>
                    <a:pt x="2317" y="1"/>
                    <a:pt x="2265" y="6"/>
                    <a:pt x="2215" y="17"/>
                  </a:cubicBezTo>
                  <a:cubicBezTo>
                    <a:pt x="1998" y="61"/>
                    <a:pt x="1806" y="191"/>
                    <a:pt x="1637" y="336"/>
                  </a:cubicBezTo>
                  <a:cubicBezTo>
                    <a:pt x="710" y="1129"/>
                    <a:pt x="333" y="2389"/>
                    <a:pt x="0" y="3575"/>
                  </a:cubicBezTo>
                  <a:cubicBezTo>
                    <a:pt x="710" y="3262"/>
                    <a:pt x="1354" y="2994"/>
                    <a:pt x="1899" y="2568"/>
                  </a:cubicBezTo>
                  <a:cubicBezTo>
                    <a:pt x="2444" y="2143"/>
                    <a:pt x="2887" y="1534"/>
                    <a:pt x="2968" y="839"/>
                  </a:cubicBezTo>
                  <a:cubicBezTo>
                    <a:pt x="2994" y="613"/>
                    <a:pt x="2974" y="363"/>
                    <a:pt x="2827" y="193"/>
                  </a:cubicBezTo>
                  <a:cubicBezTo>
                    <a:pt x="2713" y="62"/>
                    <a:pt x="2541" y="1"/>
                    <a:pt x="2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907125" y="4381525"/>
              <a:ext cx="59900" cy="77375"/>
            </a:xfrm>
            <a:custGeom>
              <a:avLst/>
              <a:gdLst/>
              <a:ahLst/>
              <a:cxnLst/>
              <a:rect l="l" t="t" r="r" b="b"/>
              <a:pathLst>
                <a:path w="2396" h="3095" extrusionOk="0">
                  <a:moveTo>
                    <a:pt x="2316" y="0"/>
                  </a:moveTo>
                  <a:cubicBezTo>
                    <a:pt x="2298" y="0"/>
                    <a:pt x="2280" y="7"/>
                    <a:pt x="2266" y="20"/>
                  </a:cubicBezTo>
                  <a:cubicBezTo>
                    <a:pt x="1349" y="875"/>
                    <a:pt x="592" y="1874"/>
                    <a:pt x="19" y="2989"/>
                  </a:cubicBezTo>
                  <a:cubicBezTo>
                    <a:pt x="1" y="3025"/>
                    <a:pt x="14" y="3068"/>
                    <a:pt x="50" y="3086"/>
                  </a:cubicBezTo>
                  <a:cubicBezTo>
                    <a:pt x="62" y="3093"/>
                    <a:pt x="75" y="3095"/>
                    <a:pt x="87" y="3095"/>
                  </a:cubicBezTo>
                  <a:cubicBezTo>
                    <a:pt x="111" y="3094"/>
                    <a:pt x="135" y="3079"/>
                    <a:pt x="148" y="3055"/>
                  </a:cubicBezTo>
                  <a:cubicBezTo>
                    <a:pt x="713" y="1955"/>
                    <a:pt x="1460" y="969"/>
                    <a:pt x="2365" y="125"/>
                  </a:cubicBezTo>
                  <a:cubicBezTo>
                    <a:pt x="2394" y="98"/>
                    <a:pt x="2395" y="52"/>
                    <a:pt x="2368" y="23"/>
                  </a:cubicBezTo>
                  <a:cubicBezTo>
                    <a:pt x="2354" y="8"/>
                    <a:pt x="2335" y="0"/>
                    <a:pt x="2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878850" y="4473400"/>
              <a:ext cx="95275" cy="76650"/>
            </a:xfrm>
            <a:custGeom>
              <a:avLst/>
              <a:gdLst/>
              <a:ahLst/>
              <a:cxnLst/>
              <a:rect l="l" t="t" r="r" b="b"/>
              <a:pathLst>
                <a:path w="3811" h="3066" extrusionOk="0">
                  <a:moveTo>
                    <a:pt x="2999" y="1"/>
                  </a:moveTo>
                  <a:cubicBezTo>
                    <a:pt x="2630" y="1"/>
                    <a:pt x="2288" y="194"/>
                    <a:pt x="1986" y="415"/>
                  </a:cubicBezTo>
                  <a:cubicBezTo>
                    <a:pt x="1107" y="1058"/>
                    <a:pt x="410" y="1990"/>
                    <a:pt x="1" y="3065"/>
                  </a:cubicBezTo>
                  <a:cubicBezTo>
                    <a:pt x="1104" y="2976"/>
                    <a:pt x="2251" y="2633"/>
                    <a:pt x="3155" y="1862"/>
                  </a:cubicBezTo>
                  <a:cubicBezTo>
                    <a:pt x="3389" y="1661"/>
                    <a:pt x="3611" y="1422"/>
                    <a:pt x="3711" y="1112"/>
                  </a:cubicBezTo>
                  <a:cubicBezTo>
                    <a:pt x="3810" y="803"/>
                    <a:pt x="3761" y="408"/>
                    <a:pt x="3524" y="189"/>
                  </a:cubicBezTo>
                  <a:cubicBezTo>
                    <a:pt x="3381" y="55"/>
                    <a:pt x="3189" y="1"/>
                    <a:pt x="3005" y="1"/>
                  </a:cubicBezTo>
                  <a:cubicBezTo>
                    <a:pt x="3003" y="1"/>
                    <a:pt x="3001" y="1"/>
                    <a:pt x="29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78600" y="4488750"/>
              <a:ext cx="79425" cy="61950"/>
            </a:xfrm>
            <a:custGeom>
              <a:avLst/>
              <a:gdLst/>
              <a:ahLst/>
              <a:cxnLst/>
              <a:rect l="l" t="t" r="r" b="b"/>
              <a:pathLst>
                <a:path w="3177" h="2478" extrusionOk="0">
                  <a:moveTo>
                    <a:pt x="3093" y="0"/>
                  </a:moveTo>
                  <a:cubicBezTo>
                    <a:pt x="3081" y="0"/>
                    <a:pt x="3069" y="3"/>
                    <a:pt x="3058" y="10"/>
                  </a:cubicBezTo>
                  <a:cubicBezTo>
                    <a:pt x="1939" y="643"/>
                    <a:pt x="920" y="1432"/>
                    <a:pt x="27" y="2354"/>
                  </a:cubicBezTo>
                  <a:cubicBezTo>
                    <a:pt x="0" y="2384"/>
                    <a:pt x="1" y="2430"/>
                    <a:pt x="30" y="2457"/>
                  </a:cubicBezTo>
                  <a:cubicBezTo>
                    <a:pt x="43" y="2470"/>
                    <a:pt x="62" y="2478"/>
                    <a:pt x="80" y="2478"/>
                  </a:cubicBezTo>
                  <a:cubicBezTo>
                    <a:pt x="81" y="2478"/>
                    <a:pt x="83" y="2478"/>
                    <a:pt x="84" y="2478"/>
                  </a:cubicBezTo>
                  <a:cubicBezTo>
                    <a:pt x="102" y="2476"/>
                    <a:pt x="119" y="2469"/>
                    <a:pt x="132" y="2456"/>
                  </a:cubicBezTo>
                  <a:cubicBezTo>
                    <a:pt x="1015" y="1543"/>
                    <a:pt x="2022" y="762"/>
                    <a:pt x="3130" y="136"/>
                  </a:cubicBezTo>
                  <a:cubicBezTo>
                    <a:pt x="3164" y="116"/>
                    <a:pt x="3176" y="72"/>
                    <a:pt x="3157" y="37"/>
                  </a:cubicBezTo>
                  <a:cubicBezTo>
                    <a:pt x="3143" y="14"/>
                    <a:pt x="3119" y="0"/>
                    <a:pt x="3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746900" y="4456775"/>
              <a:ext cx="114850" cy="69975"/>
            </a:xfrm>
            <a:custGeom>
              <a:avLst/>
              <a:gdLst/>
              <a:ahLst/>
              <a:cxnLst/>
              <a:rect l="l" t="t" r="r" b="b"/>
              <a:pathLst>
                <a:path w="4594" h="2799" extrusionOk="0">
                  <a:moveTo>
                    <a:pt x="1160" y="1"/>
                  </a:moveTo>
                  <a:cubicBezTo>
                    <a:pt x="1018" y="1"/>
                    <a:pt x="877" y="25"/>
                    <a:pt x="743" y="81"/>
                  </a:cubicBezTo>
                  <a:cubicBezTo>
                    <a:pt x="229" y="294"/>
                    <a:pt x="0" y="1006"/>
                    <a:pt x="293" y="1480"/>
                  </a:cubicBezTo>
                  <a:cubicBezTo>
                    <a:pt x="564" y="1915"/>
                    <a:pt x="1115" y="2062"/>
                    <a:pt x="1613" y="2174"/>
                  </a:cubicBezTo>
                  <a:cubicBezTo>
                    <a:pt x="2589" y="2392"/>
                    <a:pt x="3561" y="2610"/>
                    <a:pt x="4593" y="2799"/>
                  </a:cubicBezTo>
                  <a:cubicBezTo>
                    <a:pt x="4076" y="1695"/>
                    <a:pt x="3168" y="779"/>
                    <a:pt x="2070" y="249"/>
                  </a:cubicBezTo>
                  <a:cubicBezTo>
                    <a:pt x="1787" y="112"/>
                    <a:pt x="1469" y="1"/>
                    <a:pt x="1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771500" y="4478725"/>
              <a:ext cx="92750" cy="49250"/>
            </a:xfrm>
            <a:custGeom>
              <a:avLst/>
              <a:gdLst/>
              <a:ahLst/>
              <a:cxnLst/>
              <a:rect l="l" t="t" r="r" b="b"/>
              <a:pathLst>
                <a:path w="3710" h="1970" extrusionOk="0">
                  <a:moveTo>
                    <a:pt x="80" y="0"/>
                  </a:moveTo>
                  <a:cubicBezTo>
                    <a:pt x="47" y="0"/>
                    <a:pt x="17" y="23"/>
                    <a:pt x="8" y="56"/>
                  </a:cubicBezTo>
                  <a:cubicBezTo>
                    <a:pt x="0" y="96"/>
                    <a:pt x="25" y="134"/>
                    <a:pt x="64" y="143"/>
                  </a:cubicBezTo>
                  <a:cubicBezTo>
                    <a:pt x="1370" y="431"/>
                    <a:pt x="2587" y="1056"/>
                    <a:pt x="3580" y="1951"/>
                  </a:cubicBezTo>
                  <a:cubicBezTo>
                    <a:pt x="3594" y="1964"/>
                    <a:pt x="3611" y="1970"/>
                    <a:pt x="3628" y="1970"/>
                  </a:cubicBezTo>
                  <a:cubicBezTo>
                    <a:pt x="3630" y="1970"/>
                    <a:pt x="3631" y="1970"/>
                    <a:pt x="3632" y="1970"/>
                  </a:cubicBezTo>
                  <a:cubicBezTo>
                    <a:pt x="3651" y="1969"/>
                    <a:pt x="3669" y="1960"/>
                    <a:pt x="3682" y="1946"/>
                  </a:cubicBezTo>
                  <a:cubicBezTo>
                    <a:pt x="3709" y="1915"/>
                    <a:pt x="3706" y="1871"/>
                    <a:pt x="3677" y="1843"/>
                  </a:cubicBezTo>
                  <a:cubicBezTo>
                    <a:pt x="2665" y="932"/>
                    <a:pt x="1426" y="294"/>
                    <a:pt x="95" y="2"/>
                  </a:cubicBezTo>
                  <a:cubicBezTo>
                    <a:pt x="90" y="1"/>
                    <a:pt x="85"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777300" y="4346925"/>
              <a:ext cx="90200" cy="68475"/>
            </a:xfrm>
            <a:custGeom>
              <a:avLst/>
              <a:gdLst/>
              <a:ahLst/>
              <a:cxnLst/>
              <a:rect l="l" t="t" r="r" b="b"/>
              <a:pathLst>
                <a:path w="3608" h="2739" extrusionOk="0">
                  <a:moveTo>
                    <a:pt x="903" y="0"/>
                  </a:moveTo>
                  <a:cubicBezTo>
                    <a:pt x="676" y="0"/>
                    <a:pt x="459" y="61"/>
                    <a:pt x="303" y="223"/>
                  </a:cubicBezTo>
                  <a:cubicBezTo>
                    <a:pt x="1" y="536"/>
                    <a:pt x="103" y="1086"/>
                    <a:pt x="404" y="1402"/>
                  </a:cubicBezTo>
                  <a:cubicBezTo>
                    <a:pt x="703" y="1718"/>
                    <a:pt x="1138" y="1860"/>
                    <a:pt x="1553" y="1989"/>
                  </a:cubicBezTo>
                  <a:cubicBezTo>
                    <a:pt x="2289" y="2219"/>
                    <a:pt x="3025" y="2449"/>
                    <a:pt x="3608" y="2738"/>
                  </a:cubicBezTo>
                  <a:cubicBezTo>
                    <a:pt x="3454" y="1548"/>
                    <a:pt x="2579" y="480"/>
                    <a:pt x="1442" y="96"/>
                  </a:cubicBezTo>
                  <a:cubicBezTo>
                    <a:pt x="1273" y="39"/>
                    <a:pt x="1084" y="0"/>
                    <a:pt x="9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796250" y="4363925"/>
              <a:ext cx="74075" cy="52475"/>
            </a:xfrm>
            <a:custGeom>
              <a:avLst/>
              <a:gdLst/>
              <a:ahLst/>
              <a:cxnLst/>
              <a:rect l="l" t="t" r="r" b="b"/>
              <a:pathLst>
                <a:path w="2963" h="2099" extrusionOk="0">
                  <a:moveTo>
                    <a:pt x="79" y="1"/>
                  </a:moveTo>
                  <a:cubicBezTo>
                    <a:pt x="44" y="1"/>
                    <a:pt x="14" y="25"/>
                    <a:pt x="8" y="60"/>
                  </a:cubicBezTo>
                  <a:cubicBezTo>
                    <a:pt x="0" y="100"/>
                    <a:pt x="26" y="137"/>
                    <a:pt x="66" y="145"/>
                  </a:cubicBezTo>
                  <a:cubicBezTo>
                    <a:pt x="1201" y="351"/>
                    <a:pt x="2230" y="1068"/>
                    <a:pt x="2817" y="2063"/>
                  </a:cubicBezTo>
                  <a:cubicBezTo>
                    <a:pt x="2831" y="2085"/>
                    <a:pt x="2854" y="2098"/>
                    <a:pt x="2878" y="2098"/>
                  </a:cubicBezTo>
                  <a:cubicBezTo>
                    <a:pt x="2880" y="2098"/>
                    <a:pt x="2881" y="2098"/>
                    <a:pt x="2883" y="2098"/>
                  </a:cubicBezTo>
                  <a:cubicBezTo>
                    <a:pt x="2895" y="2098"/>
                    <a:pt x="2906" y="2095"/>
                    <a:pt x="2917" y="2089"/>
                  </a:cubicBezTo>
                  <a:cubicBezTo>
                    <a:pt x="2951" y="2068"/>
                    <a:pt x="2963" y="2024"/>
                    <a:pt x="2942" y="1989"/>
                  </a:cubicBezTo>
                  <a:cubicBezTo>
                    <a:pt x="2333" y="959"/>
                    <a:pt x="1268" y="216"/>
                    <a:pt x="92" y="2"/>
                  </a:cubicBezTo>
                  <a:cubicBezTo>
                    <a:pt x="88" y="1"/>
                    <a:pt x="83"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800475" y="4250625"/>
              <a:ext cx="92025" cy="325425"/>
            </a:xfrm>
            <a:custGeom>
              <a:avLst/>
              <a:gdLst/>
              <a:ahLst/>
              <a:cxnLst/>
              <a:rect l="l" t="t" r="r" b="b"/>
              <a:pathLst>
                <a:path w="3681" h="13017" extrusionOk="0">
                  <a:moveTo>
                    <a:pt x="166" y="1"/>
                  </a:moveTo>
                  <a:cubicBezTo>
                    <a:pt x="138" y="1"/>
                    <a:pt x="111" y="9"/>
                    <a:pt x="86" y="25"/>
                  </a:cubicBezTo>
                  <a:cubicBezTo>
                    <a:pt x="19" y="69"/>
                    <a:pt x="0" y="159"/>
                    <a:pt x="45" y="226"/>
                  </a:cubicBezTo>
                  <a:cubicBezTo>
                    <a:pt x="2488" y="3910"/>
                    <a:pt x="3381" y="8509"/>
                    <a:pt x="2495" y="12842"/>
                  </a:cubicBezTo>
                  <a:cubicBezTo>
                    <a:pt x="2479" y="12921"/>
                    <a:pt x="2531" y="12998"/>
                    <a:pt x="2609" y="13014"/>
                  </a:cubicBezTo>
                  <a:cubicBezTo>
                    <a:pt x="2620" y="13016"/>
                    <a:pt x="2633" y="13017"/>
                    <a:pt x="2644" y="13017"/>
                  </a:cubicBezTo>
                  <a:cubicBezTo>
                    <a:pt x="2709" y="13013"/>
                    <a:pt x="2766" y="12967"/>
                    <a:pt x="2779" y="12901"/>
                  </a:cubicBezTo>
                  <a:cubicBezTo>
                    <a:pt x="3680" y="8492"/>
                    <a:pt x="2772" y="3814"/>
                    <a:pt x="286" y="66"/>
                  </a:cubicBezTo>
                  <a:cubicBezTo>
                    <a:pt x="259" y="24"/>
                    <a:pt x="213"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62650" y="4347875"/>
              <a:ext cx="59100" cy="228300"/>
            </a:xfrm>
            <a:custGeom>
              <a:avLst/>
              <a:gdLst/>
              <a:ahLst/>
              <a:cxnLst/>
              <a:rect l="l" t="t" r="r" b="b"/>
              <a:pathLst>
                <a:path w="2364" h="9132" extrusionOk="0">
                  <a:moveTo>
                    <a:pt x="2080" y="1"/>
                  </a:moveTo>
                  <a:cubicBezTo>
                    <a:pt x="2077" y="1"/>
                    <a:pt x="2075" y="1"/>
                    <a:pt x="2072" y="1"/>
                  </a:cubicBezTo>
                  <a:lnTo>
                    <a:pt x="2071" y="1"/>
                  </a:lnTo>
                  <a:cubicBezTo>
                    <a:pt x="1992" y="4"/>
                    <a:pt x="1930" y="72"/>
                    <a:pt x="1934" y="151"/>
                  </a:cubicBezTo>
                  <a:cubicBezTo>
                    <a:pt x="2071" y="3183"/>
                    <a:pt x="1415" y="6216"/>
                    <a:pt x="36" y="8920"/>
                  </a:cubicBezTo>
                  <a:cubicBezTo>
                    <a:pt x="1" y="8992"/>
                    <a:pt x="29" y="9079"/>
                    <a:pt x="100" y="9115"/>
                  </a:cubicBezTo>
                  <a:cubicBezTo>
                    <a:pt x="121" y="9126"/>
                    <a:pt x="144" y="9131"/>
                    <a:pt x="167" y="9131"/>
                  </a:cubicBezTo>
                  <a:cubicBezTo>
                    <a:pt x="169" y="9131"/>
                    <a:pt x="171" y="9131"/>
                    <a:pt x="173" y="9131"/>
                  </a:cubicBezTo>
                  <a:cubicBezTo>
                    <a:pt x="223" y="9128"/>
                    <a:pt x="270" y="9100"/>
                    <a:pt x="295" y="9052"/>
                  </a:cubicBezTo>
                  <a:cubicBezTo>
                    <a:pt x="1695" y="6303"/>
                    <a:pt x="2363" y="3221"/>
                    <a:pt x="2223" y="139"/>
                  </a:cubicBezTo>
                  <a:cubicBezTo>
                    <a:pt x="2220" y="61"/>
                    <a:pt x="2157" y="1"/>
                    <a:pt x="2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789775" y="4408225"/>
              <a:ext cx="81950" cy="167750"/>
            </a:xfrm>
            <a:custGeom>
              <a:avLst/>
              <a:gdLst/>
              <a:ahLst/>
              <a:cxnLst/>
              <a:rect l="l" t="t" r="r" b="b"/>
              <a:pathLst>
                <a:path w="3278" h="6710" extrusionOk="0">
                  <a:moveTo>
                    <a:pt x="164" y="0"/>
                  </a:moveTo>
                  <a:cubicBezTo>
                    <a:pt x="135" y="0"/>
                    <a:pt x="106" y="9"/>
                    <a:pt x="81" y="27"/>
                  </a:cubicBezTo>
                  <a:cubicBezTo>
                    <a:pt x="16" y="72"/>
                    <a:pt x="1" y="163"/>
                    <a:pt x="46" y="228"/>
                  </a:cubicBezTo>
                  <a:cubicBezTo>
                    <a:pt x="1281" y="1981"/>
                    <a:pt x="2818" y="4163"/>
                    <a:pt x="2984" y="6574"/>
                  </a:cubicBezTo>
                  <a:cubicBezTo>
                    <a:pt x="2989" y="6651"/>
                    <a:pt x="3053" y="6710"/>
                    <a:pt x="3129" y="6710"/>
                  </a:cubicBezTo>
                  <a:cubicBezTo>
                    <a:pt x="3131" y="6710"/>
                    <a:pt x="3133" y="6710"/>
                    <a:pt x="3135" y="6710"/>
                  </a:cubicBezTo>
                  <a:cubicBezTo>
                    <a:pt x="3136" y="6710"/>
                    <a:pt x="3137" y="6709"/>
                    <a:pt x="3138" y="6709"/>
                  </a:cubicBezTo>
                  <a:cubicBezTo>
                    <a:pt x="3217" y="6703"/>
                    <a:pt x="3278" y="6634"/>
                    <a:pt x="3273" y="6555"/>
                  </a:cubicBezTo>
                  <a:cubicBezTo>
                    <a:pt x="3100" y="4061"/>
                    <a:pt x="1539" y="1844"/>
                    <a:pt x="283" y="62"/>
                  </a:cubicBezTo>
                  <a:cubicBezTo>
                    <a:pt x="255" y="22"/>
                    <a:pt x="210"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68725" y="4329450"/>
              <a:ext cx="54700" cy="36050"/>
            </a:xfrm>
            <a:custGeom>
              <a:avLst/>
              <a:gdLst/>
              <a:ahLst/>
              <a:cxnLst/>
              <a:rect l="l" t="t" r="r" b="b"/>
              <a:pathLst>
                <a:path w="2188" h="1442" extrusionOk="0">
                  <a:moveTo>
                    <a:pt x="49" y="0"/>
                  </a:moveTo>
                  <a:lnTo>
                    <a:pt x="0" y="183"/>
                  </a:lnTo>
                  <a:cubicBezTo>
                    <a:pt x="8" y="186"/>
                    <a:pt x="841" y="527"/>
                    <a:pt x="2105" y="1441"/>
                  </a:cubicBezTo>
                  <a:lnTo>
                    <a:pt x="2187" y="1278"/>
                  </a:lnTo>
                  <a:cubicBezTo>
                    <a:pt x="908" y="351"/>
                    <a:pt x="84" y="15"/>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702500" y="4289950"/>
              <a:ext cx="39075" cy="53600"/>
            </a:xfrm>
            <a:custGeom>
              <a:avLst/>
              <a:gdLst/>
              <a:ahLst/>
              <a:cxnLst/>
              <a:rect l="l" t="t" r="r" b="b"/>
              <a:pathLst>
                <a:path w="1563" h="2144" extrusionOk="0">
                  <a:moveTo>
                    <a:pt x="134" y="1"/>
                  </a:moveTo>
                  <a:lnTo>
                    <a:pt x="0" y="108"/>
                  </a:lnTo>
                  <a:cubicBezTo>
                    <a:pt x="8" y="120"/>
                    <a:pt x="665" y="1203"/>
                    <a:pt x="1446" y="2144"/>
                  </a:cubicBezTo>
                  <a:lnTo>
                    <a:pt x="1562" y="2011"/>
                  </a:lnTo>
                  <a:cubicBezTo>
                    <a:pt x="791" y="1082"/>
                    <a:pt x="140" y="11"/>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15800" y="4277150"/>
              <a:ext cx="34175" cy="58225"/>
            </a:xfrm>
            <a:custGeom>
              <a:avLst/>
              <a:gdLst/>
              <a:ahLst/>
              <a:cxnLst/>
              <a:rect l="l" t="t" r="r" b="b"/>
              <a:pathLst>
                <a:path w="1367" h="2329" extrusionOk="0">
                  <a:moveTo>
                    <a:pt x="143" y="0"/>
                  </a:moveTo>
                  <a:lnTo>
                    <a:pt x="0" y="89"/>
                  </a:lnTo>
                  <a:cubicBezTo>
                    <a:pt x="31" y="155"/>
                    <a:pt x="754" y="1712"/>
                    <a:pt x="1249" y="2328"/>
                  </a:cubicBezTo>
                  <a:lnTo>
                    <a:pt x="1366" y="2198"/>
                  </a:lnTo>
                  <a:cubicBezTo>
                    <a:pt x="886" y="1599"/>
                    <a:pt x="151" y="16"/>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77600" y="4362650"/>
              <a:ext cx="39225" cy="15350"/>
            </a:xfrm>
            <a:custGeom>
              <a:avLst/>
              <a:gdLst/>
              <a:ahLst/>
              <a:cxnLst/>
              <a:rect l="l" t="t" r="r" b="b"/>
              <a:pathLst>
                <a:path w="1569" h="614" extrusionOk="0">
                  <a:moveTo>
                    <a:pt x="15" y="1"/>
                  </a:moveTo>
                  <a:lnTo>
                    <a:pt x="1" y="192"/>
                  </a:lnTo>
                  <a:cubicBezTo>
                    <a:pt x="11" y="193"/>
                    <a:pt x="1052" y="345"/>
                    <a:pt x="1497" y="613"/>
                  </a:cubicBezTo>
                  <a:lnTo>
                    <a:pt x="1568" y="442"/>
                  </a:lnTo>
                  <a:cubicBezTo>
                    <a:pt x="1094" y="158"/>
                    <a:pt x="59" y="7"/>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671650" y="4360475"/>
              <a:ext cx="10250" cy="10750"/>
            </a:xfrm>
            <a:custGeom>
              <a:avLst/>
              <a:gdLst/>
              <a:ahLst/>
              <a:cxnLst/>
              <a:rect l="l" t="t" r="r" b="b"/>
              <a:pathLst>
                <a:path w="410" h="430" extrusionOk="0">
                  <a:moveTo>
                    <a:pt x="200" y="1"/>
                  </a:moveTo>
                  <a:cubicBezTo>
                    <a:pt x="160" y="1"/>
                    <a:pt x="120" y="16"/>
                    <a:pt x="88" y="48"/>
                  </a:cubicBezTo>
                  <a:cubicBezTo>
                    <a:pt x="10" y="123"/>
                    <a:pt x="1" y="258"/>
                    <a:pt x="67" y="350"/>
                  </a:cubicBezTo>
                  <a:cubicBezTo>
                    <a:pt x="105" y="402"/>
                    <a:pt x="159" y="430"/>
                    <a:pt x="212" y="430"/>
                  </a:cubicBezTo>
                  <a:cubicBezTo>
                    <a:pt x="252" y="430"/>
                    <a:pt x="292" y="414"/>
                    <a:pt x="324" y="382"/>
                  </a:cubicBezTo>
                  <a:cubicBezTo>
                    <a:pt x="402" y="308"/>
                    <a:pt x="410" y="172"/>
                    <a:pt x="344" y="80"/>
                  </a:cubicBezTo>
                  <a:cubicBezTo>
                    <a:pt x="307" y="28"/>
                    <a:pt x="253" y="1"/>
                    <a:pt x="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663450" y="4325325"/>
              <a:ext cx="10250" cy="10750"/>
            </a:xfrm>
            <a:custGeom>
              <a:avLst/>
              <a:gdLst/>
              <a:ahLst/>
              <a:cxnLst/>
              <a:rect l="l" t="t" r="r" b="b"/>
              <a:pathLst>
                <a:path w="410" h="430" extrusionOk="0">
                  <a:moveTo>
                    <a:pt x="200" y="0"/>
                  </a:moveTo>
                  <a:cubicBezTo>
                    <a:pt x="160" y="0"/>
                    <a:pt x="120" y="16"/>
                    <a:pt x="86" y="49"/>
                  </a:cubicBezTo>
                  <a:cubicBezTo>
                    <a:pt x="10" y="124"/>
                    <a:pt x="0" y="258"/>
                    <a:pt x="66" y="350"/>
                  </a:cubicBezTo>
                  <a:cubicBezTo>
                    <a:pt x="104" y="402"/>
                    <a:pt x="157" y="430"/>
                    <a:pt x="210" y="430"/>
                  </a:cubicBezTo>
                  <a:cubicBezTo>
                    <a:pt x="250" y="430"/>
                    <a:pt x="291" y="414"/>
                    <a:pt x="324" y="382"/>
                  </a:cubicBezTo>
                  <a:cubicBezTo>
                    <a:pt x="400" y="307"/>
                    <a:pt x="409" y="173"/>
                    <a:pt x="344" y="81"/>
                  </a:cubicBezTo>
                  <a:cubicBezTo>
                    <a:pt x="307" y="28"/>
                    <a:pt x="254" y="0"/>
                    <a:pt x="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686450" y="4305175"/>
              <a:ext cx="9600" cy="10725"/>
            </a:xfrm>
            <a:custGeom>
              <a:avLst/>
              <a:gdLst/>
              <a:ahLst/>
              <a:cxnLst/>
              <a:rect l="l" t="t" r="r" b="b"/>
              <a:pathLst>
                <a:path w="384" h="429" extrusionOk="0">
                  <a:moveTo>
                    <a:pt x="187" y="0"/>
                  </a:moveTo>
                  <a:cubicBezTo>
                    <a:pt x="182" y="0"/>
                    <a:pt x="178" y="1"/>
                    <a:pt x="173" y="1"/>
                  </a:cubicBezTo>
                  <a:cubicBezTo>
                    <a:pt x="73" y="9"/>
                    <a:pt x="1" y="113"/>
                    <a:pt x="11" y="231"/>
                  </a:cubicBezTo>
                  <a:cubicBezTo>
                    <a:pt x="22" y="343"/>
                    <a:pt x="104" y="428"/>
                    <a:pt x="198" y="428"/>
                  </a:cubicBezTo>
                  <a:cubicBezTo>
                    <a:pt x="203" y="428"/>
                    <a:pt x="207" y="428"/>
                    <a:pt x="211" y="428"/>
                  </a:cubicBezTo>
                  <a:cubicBezTo>
                    <a:pt x="312" y="418"/>
                    <a:pt x="384" y="315"/>
                    <a:pt x="373" y="197"/>
                  </a:cubicBezTo>
                  <a:cubicBezTo>
                    <a:pt x="362" y="85"/>
                    <a:pt x="281" y="0"/>
                    <a:pt x="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698025" y="4284550"/>
              <a:ext cx="10250" cy="10725"/>
            </a:xfrm>
            <a:custGeom>
              <a:avLst/>
              <a:gdLst/>
              <a:ahLst/>
              <a:cxnLst/>
              <a:rect l="l" t="t" r="r" b="b"/>
              <a:pathLst>
                <a:path w="410" h="429" extrusionOk="0">
                  <a:moveTo>
                    <a:pt x="200" y="0"/>
                  </a:moveTo>
                  <a:cubicBezTo>
                    <a:pt x="160" y="0"/>
                    <a:pt x="119" y="15"/>
                    <a:pt x="86" y="47"/>
                  </a:cubicBezTo>
                  <a:cubicBezTo>
                    <a:pt x="9" y="122"/>
                    <a:pt x="1" y="256"/>
                    <a:pt x="67" y="348"/>
                  </a:cubicBezTo>
                  <a:cubicBezTo>
                    <a:pt x="104" y="401"/>
                    <a:pt x="158" y="428"/>
                    <a:pt x="211" y="428"/>
                  </a:cubicBezTo>
                  <a:cubicBezTo>
                    <a:pt x="251" y="428"/>
                    <a:pt x="291" y="413"/>
                    <a:pt x="324" y="380"/>
                  </a:cubicBezTo>
                  <a:cubicBezTo>
                    <a:pt x="400" y="306"/>
                    <a:pt x="410" y="172"/>
                    <a:pt x="344" y="80"/>
                  </a:cubicBezTo>
                  <a:cubicBezTo>
                    <a:pt x="307" y="27"/>
                    <a:pt x="253" y="0"/>
                    <a:pt x="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711725" y="4270750"/>
              <a:ext cx="10250" cy="10725"/>
            </a:xfrm>
            <a:custGeom>
              <a:avLst/>
              <a:gdLst/>
              <a:ahLst/>
              <a:cxnLst/>
              <a:rect l="l" t="t" r="r" b="b"/>
              <a:pathLst>
                <a:path w="410" h="429" extrusionOk="0">
                  <a:moveTo>
                    <a:pt x="200" y="0"/>
                  </a:moveTo>
                  <a:cubicBezTo>
                    <a:pt x="159" y="0"/>
                    <a:pt x="119" y="16"/>
                    <a:pt x="86" y="48"/>
                  </a:cubicBezTo>
                  <a:cubicBezTo>
                    <a:pt x="9" y="122"/>
                    <a:pt x="1" y="256"/>
                    <a:pt x="66" y="348"/>
                  </a:cubicBezTo>
                  <a:cubicBezTo>
                    <a:pt x="104" y="401"/>
                    <a:pt x="158" y="428"/>
                    <a:pt x="212" y="428"/>
                  </a:cubicBezTo>
                  <a:cubicBezTo>
                    <a:pt x="251" y="428"/>
                    <a:pt x="291" y="413"/>
                    <a:pt x="324" y="382"/>
                  </a:cubicBezTo>
                  <a:cubicBezTo>
                    <a:pt x="400" y="306"/>
                    <a:pt x="410" y="172"/>
                    <a:pt x="344" y="80"/>
                  </a:cubicBezTo>
                  <a:cubicBezTo>
                    <a:pt x="307" y="28"/>
                    <a:pt x="253" y="0"/>
                    <a:pt x="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666825" y="4282200"/>
              <a:ext cx="174675" cy="162575"/>
            </a:xfrm>
            <a:custGeom>
              <a:avLst/>
              <a:gdLst/>
              <a:ahLst/>
              <a:cxnLst/>
              <a:rect l="l" t="t" r="r" b="b"/>
              <a:pathLst>
                <a:path w="6987" h="6503" extrusionOk="0">
                  <a:moveTo>
                    <a:pt x="2589" y="1"/>
                  </a:moveTo>
                  <a:cubicBezTo>
                    <a:pt x="2589" y="1"/>
                    <a:pt x="3244" y="1892"/>
                    <a:pt x="3052" y="2796"/>
                  </a:cubicBezTo>
                  <a:cubicBezTo>
                    <a:pt x="2925" y="3390"/>
                    <a:pt x="2453" y="3492"/>
                    <a:pt x="2144" y="3492"/>
                  </a:cubicBezTo>
                  <a:cubicBezTo>
                    <a:pt x="1982" y="3492"/>
                    <a:pt x="1866" y="3464"/>
                    <a:pt x="1866" y="3464"/>
                  </a:cubicBezTo>
                  <a:cubicBezTo>
                    <a:pt x="1866" y="3464"/>
                    <a:pt x="1819" y="3462"/>
                    <a:pt x="1739" y="3462"/>
                  </a:cubicBezTo>
                  <a:cubicBezTo>
                    <a:pt x="1406" y="3462"/>
                    <a:pt x="498" y="3498"/>
                    <a:pt x="1" y="3870"/>
                  </a:cubicBezTo>
                  <a:cubicBezTo>
                    <a:pt x="1" y="3870"/>
                    <a:pt x="3152" y="6503"/>
                    <a:pt x="4573" y="6503"/>
                  </a:cubicBezTo>
                  <a:cubicBezTo>
                    <a:pt x="4626" y="6503"/>
                    <a:pt x="4676" y="6499"/>
                    <a:pt x="4723" y="6492"/>
                  </a:cubicBezTo>
                  <a:cubicBezTo>
                    <a:pt x="6057" y="6283"/>
                    <a:pt x="6987" y="5334"/>
                    <a:pt x="5455" y="2843"/>
                  </a:cubicBezTo>
                  <a:cubicBezTo>
                    <a:pt x="4017" y="506"/>
                    <a:pt x="2589" y="1"/>
                    <a:pt x="2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689875" y="4314825"/>
              <a:ext cx="154025" cy="133325"/>
            </a:xfrm>
            <a:custGeom>
              <a:avLst/>
              <a:gdLst/>
              <a:ahLst/>
              <a:cxnLst/>
              <a:rect l="l" t="t" r="r" b="b"/>
              <a:pathLst>
                <a:path w="6161" h="5333" extrusionOk="0">
                  <a:moveTo>
                    <a:pt x="0" y="0"/>
                  </a:moveTo>
                  <a:cubicBezTo>
                    <a:pt x="0" y="0"/>
                    <a:pt x="1350" y="5004"/>
                    <a:pt x="3773" y="5311"/>
                  </a:cubicBezTo>
                  <a:cubicBezTo>
                    <a:pt x="3888" y="5326"/>
                    <a:pt x="3997" y="5332"/>
                    <a:pt x="4099" y="5332"/>
                  </a:cubicBezTo>
                  <a:cubicBezTo>
                    <a:pt x="6161" y="5332"/>
                    <a:pt x="5777" y="2509"/>
                    <a:pt x="3896" y="1461"/>
                  </a:cubicBezTo>
                  <a:cubicBezTo>
                    <a:pt x="1924" y="36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900650" y="4205550"/>
              <a:ext cx="11500" cy="53025"/>
            </a:xfrm>
            <a:custGeom>
              <a:avLst/>
              <a:gdLst/>
              <a:ahLst/>
              <a:cxnLst/>
              <a:rect l="l" t="t" r="r" b="b"/>
              <a:pathLst>
                <a:path w="460" h="2121" extrusionOk="0">
                  <a:moveTo>
                    <a:pt x="147" y="0"/>
                  </a:moveTo>
                  <a:lnTo>
                    <a:pt x="0" y="41"/>
                  </a:lnTo>
                  <a:cubicBezTo>
                    <a:pt x="2" y="48"/>
                    <a:pt x="229" y="806"/>
                    <a:pt x="307" y="2120"/>
                  </a:cubicBezTo>
                  <a:lnTo>
                    <a:pt x="459" y="2113"/>
                  </a:lnTo>
                  <a:cubicBezTo>
                    <a:pt x="381" y="781"/>
                    <a:pt x="158" y="31"/>
                    <a:pt x="1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932250" y="4214000"/>
              <a:ext cx="17775" cy="48825"/>
            </a:xfrm>
            <a:custGeom>
              <a:avLst/>
              <a:gdLst/>
              <a:ahLst/>
              <a:cxnLst/>
              <a:rect l="l" t="t" r="r" b="b"/>
              <a:pathLst>
                <a:path w="711" h="1953" extrusionOk="0">
                  <a:moveTo>
                    <a:pt x="566" y="0"/>
                  </a:moveTo>
                  <a:cubicBezTo>
                    <a:pt x="563" y="11"/>
                    <a:pt x="201" y="952"/>
                    <a:pt x="1" y="1923"/>
                  </a:cubicBezTo>
                  <a:lnTo>
                    <a:pt x="151" y="1952"/>
                  </a:lnTo>
                  <a:cubicBezTo>
                    <a:pt x="349" y="993"/>
                    <a:pt x="707" y="63"/>
                    <a:pt x="710" y="52"/>
                  </a:cubicBezTo>
                  <a:lnTo>
                    <a:pt x="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942225" y="4218225"/>
              <a:ext cx="23650" cy="47400"/>
            </a:xfrm>
            <a:custGeom>
              <a:avLst/>
              <a:gdLst/>
              <a:ahLst/>
              <a:cxnLst/>
              <a:rect l="l" t="t" r="r" b="b"/>
              <a:pathLst>
                <a:path w="946" h="1896" extrusionOk="0">
                  <a:moveTo>
                    <a:pt x="809" y="0"/>
                  </a:moveTo>
                  <a:cubicBezTo>
                    <a:pt x="782" y="50"/>
                    <a:pt x="141" y="1238"/>
                    <a:pt x="0" y="1864"/>
                  </a:cubicBezTo>
                  <a:lnTo>
                    <a:pt x="151" y="1895"/>
                  </a:lnTo>
                  <a:cubicBezTo>
                    <a:pt x="287" y="1290"/>
                    <a:pt x="938" y="81"/>
                    <a:pt x="946" y="69"/>
                  </a:cubicBezTo>
                  <a:lnTo>
                    <a:pt x="8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883350" y="4225475"/>
              <a:ext cx="17100" cy="33750"/>
            </a:xfrm>
            <a:custGeom>
              <a:avLst/>
              <a:gdLst/>
              <a:ahLst/>
              <a:cxnLst/>
              <a:rect l="l" t="t" r="r" b="b"/>
              <a:pathLst>
                <a:path w="684" h="1350" extrusionOk="0">
                  <a:moveTo>
                    <a:pt x="136" y="0"/>
                  </a:moveTo>
                  <a:lnTo>
                    <a:pt x="0" y="70"/>
                  </a:lnTo>
                  <a:cubicBezTo>
                    <a:pt x="4" y="78"/>
                    <a:pt x="467" y="908"/>
                    <a:pt x="531" y="1349"/>
                  </a:cubicBezTo>
                  <a:lnTo>
                    <a:pt x="684" y="1330"/>
                  </a:lnTo>
                  <a:cubicBezTo>
                    <a:pt x="616" y="863"/>
                    <a:pt x="155" y="36"/>
                    <a:pt x="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879175" y="4221775"/>
              <a:ext cx="9525" cy="8250"/>
            </a:xfrm>
            <a:custGeom>
              <a:avLst/>
              <a:gdLst/>
              <a:ahLst/>
              <a:cxnLst/>
              <a:rect l="l" t="t" r="r" b="b"/>
              <a:pathLst>
                <a:path w="381" h="330" extrusionOk="0">
                  <a:moveTo>
                    <a:pt x="190" y="0"/>
                  </a:moveTo>
                  <a:cubicBezTo>
                    <a:pt x="116" y="0"/>
                    <a:pt x="47" y="47"/>
                    <a:pt x="26" y="119"/>
                  </a:cubicBezTo>
                  <a:cubicBezTo>
                    <a:pt x="0" y="206"/>
                    <a:pt x="52" y="298"/>
                    <a:pt x="144" y="323"/>
                  </a:cubicBezTo>
                  <a:cubicBezTo>
                    <a:pt x="160" y="327"/>
                    <a:pt x="176" y="329"/>
                    <a:pt x="192" y="329"/>
                  </a:cubicBezTo>
                  <a:cubicBezTo>
                    <a:pt x="266" y="329"/>
                    <a:pt x="334" y="282"/>
                    <a:pt x="355" y="211"/>
                  </a:cubicBezTo>
                  <a:cubicBezTo>
                    <a:pt x="380" y="123"/>
                    <a:pt x="327" y="33"/>
                    <a:pt x="237" y="6"/>
                  </a:cubicBezTo>
                  <a:cubicBezTo>
                    <a:pt x="221" y="2"/>
                    <a:pt x="206"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898050" y="4200950"/>
              <a:ext cx="9525" cy="8225"/>
            </a:xfrm>
            <a:custGeom>
              <a:avLst/>
              <a:gdLst/>
              <a:ahLst/>
              <a:cxnLst/>
              <a:rect l="l" t="t" r="r" b="b"/>
              <a:pathLst>
                <a:path w="381" h="329" extrusionOk="0">
                  <a:moveTo>
                    <a:pt x="189" y="0"/>
                  </a:moveTo>
                  <a:cubicBezTo>
                    <a:pt x="115" y="0"/>
                    <a:pt x="46" y="47"/>
                    <a:pt x="26" y="118"/>
                  </a:cubicBezTo>
                  <a:cubicBezTo>
                    <a:pt x="1" y="205"/>
                    <a:pt x="53" y="297"/>
                    <a:pt x="144" y="322"/>
                  </a:cubicBezTo>
                  <a:cubicBezTo>
                    <a:pt x="159" y="326"/>
                    <a:pt x="175" y="328"/>
                    <a:pt x="191" y="328"/>
                  </a:cubicBezTo>
                  <a:cubicBezTo>
                    <a:pt x="265" y="328"/>
                    <a:pt x="334" y="282"/>
                    <a:pt x="354" y="210"/>
                  </a:cubicBezTo>
                  <a:cubicBezTo>
                    <a:pt x="381" y="122"/>
                    <a:pt x="327" y="32"/>
                    <a:pt x="237" y="7"/>
                  </a:cubicBezTo>
                  <a:cubicBezTo>
                    <a:pt x="221" y="2"/>
                    <a:pt x="205" y="0"/>
                    <a:pt x="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923675" y="4209125"/>
              <a:ext cx="9550" cy="8225"/>
            </a:xfrm>
            <a:custGeom>
              <a:avLst/>
              <a:gdLst/>
              <a:ahLst/>
              <a:cxnLst/>
              <a:rect l="l" t="t" r="r" b="b"/>
              <a:pathLst>
                <a:path w="382" h="329" extrusionOk="0">
                  <a:moveTo>
                    <a:pt x="189" y="1"/>
                  </a:moveTo>
                  <a:cubicBezTo>
                    <a:pt x="115" y="1"/>
                    <a:pt x="47" y="48"/>
                    <a:pt x="25" y="119"/>
                  </a:cubicBezTo>
                  <a:cubicBezTo>
                    <a:pt x="0" y="206"/>
                    <a:pt x="53" y="297"/>
                    <a:pt x="143" y="323"/>
                  </a:cubicBezTo>
                  <a:cubicBezTo>
                    <a:pt x="159" y="327"/>
                    <a:pt x="175" y="329"/>
                    <a:pt x="191" y="329"/>
                  </a:cubicBezTo>
                  <a:cubicBezTo>
                    <a:pt x="266" y="329"/>
                    <a:pt x="334" y="282"/>
                    <a:pt x="355" y="211"/>
                  </a:cubicBezTo>
                  <a:cubicBezTo>
                    <a:pt x="381" y="123"/>
                    <a:pt x="328" y="32"/>
                    <a:pt x="237" y="7"/>
                  </a:cubicBezTo>
                  <a:cubicBezTo>
                    <a:pt x="221" y="3"/>
                    <a:pt x="205" y="1"/>
                    <a:pt x="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943825" y="4209250"/>
              <a:ext cx="9525" cy="8225"/>
            </a:xfrm>
            <a:custGeom>
              <a:avLst/>
              <a:gdLst/>
              <a:ahLst/>
              <a:cxnLst/>
              <a:rect l="l" t="t" r="r" b="b"/>
              <a:pathLst>
                <a:path w="381" h="329" extrusionOk="0">
                  <a:moveTo>
                    <a:pt x="190" y="0"/>
                  </a:moveTo>
                  <a:cubicBezTo>
                    <a:pt x="116" y="0"/>
                    <a:pt x="48" y="47"/>
                    <a:pt x="27" y="118"/>
                  </a:cubicBezTo>
                  <a:cubicBezTo>
                    <a:pt x="1" y="205"/>
                    <a:pt x="53" y="297"/>
                    <a:pt x="145" y="322"/>
                  </a:cubicBezTo>
                  <a:cubicBezTo>
                    <a:pt x="161" y="326"/>
                    <a:pt x="177" y="328"/>
                    <a:pt x="192" y="328"/>
                  </a:cubicBezTo>
                  <a:cubicBezTo>
                    <a:pt x="267" y="328"/>
                    <a:pt x="335" y="282"/>
                    <a:pt x="356" y="210"/>
                  </a:cubicBezTo>
                  <a:cubicBezTo>
                    <a:pt x="381" y="122"/>
                    <a:pt x="329" y="32"/>
                    <a:pt x="238" y="7"/>
                  </a:cubicBezTo>
                  <a:cubicBezTo>
                    <a:pt x="222" y="2"/>
                    <a:pt x="206"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960425" y="4213525"/>
              <a:ext cx="9525" cy="8225"/>
            </a:xfrm>
            <a:custGeom>
              <a:avLst/>
              <a:gdLst/>
              <a:ahLst/>
              <a:cxnLst/>
              <a:rect l="l" t="t" r="r" b="b"/>
              <a:pathLst>
                <a:path w="381" h="329" extrusionOk="0">
                  <a:moveTo>
                    <a:pt x="189" y="0"/>
                  </a:moveTo>
                  <a:cubicBezTo>
                    <a:pt x="115" y="0"/>
                    <a:pt x="46" y="47"/>
                    <a:pt x="26" y="118"/>
                  </a:cubicBezTo>
                  <a:cubicBezTo>
                    <a:pt x="0" y="205"/>
                    <a:pt x="53" y="297"/>
                    <a:pt x="143" y="322"/>
                  </a:cubicBezTo>
                  <a:cubicBezTo>
                    <a:pt x="159" y="326"/>
                    <a:pt x="175" y="328"/>
                    <a:pt x="191" y="328"/>
                  </a:cubicBezTo>
                  <a:cubicBezTo>
                    <a:pt x="265" y="328"/>
                    <a:pt x="334" y="282"/>
                    <a:pt x="354" y="210"/>
                  </a:cubicBezTo>
                  <a:cubicBezTo>
                    <a:pt x="380" y="123"/>
                    <a:pt x="328" y="32"/>
                    <a:pt x="236" y="7"/>
                  </a:cubicBezTo>
                  <a:cubicBezTo>
                    <a:pt x="220" y="2"/>
                    <a:pt x="205" y="0"/>
                    <a:pt x="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868825" y="4224050"/>
              <a:ext cx="111250" cy="131400"/>
            </a:xfrm>
            <a:custGeom>
              <a:avLst/>
              <a:gdLst/>
              <a:ahLst/>
              <a:cxnLst/>
              <a:rect l="l" t="t" r="r" b="b"/>
              <a:pathLst>
                <a:path w="4450" h="5256" extrusionOk="0">
                  <a:moveTo>
                    <a:pt x="41" y="1"/>
                  </a:moveTo>
                  <a:cubicBezTo>
                    <a:pt x="41" y="1"/>
                    <a:pt x="0" y="3692"/>
                    <a:pt x="862" y="4586"/>
                  </a:cubicBezTo>
                  <a:cubicBezTo>
                    <a:pt x="1241" y="4979"/>
                    <a:pt x="1672" y="5255"/>
                    <a:pt x="2107" y="5255"/>
                  </a:cubicBezTo>
                  <a:cubicBezTo>
                    <a:pt x="2660" y="5255"/>
                    <a:pt x="3218" y="4808"/>
                    <a:pt x="3678" y="3587"/>
                  </a:cubicBezTo>
                  <a:cubicBezTo>
                    <a:pt x="4449" y="1544"/>
                    <a:pt x="4010" y="279"/>
                    <a:pt x="4010" y="279"/>
                  </a:cubicBezTo>
                  <a:lnTo>
                    <a:pt x="4010" y="279"/>
                  </a:lnTo>
                  <a:cubicBezTo>
                    <a:pt x="4010" y="279"/>
                    <a:pt x="3110" y="1559"/>
                    <a:pt x="2406" y="1798"/>
                  </a:cubicBezTo>
                  <a:cubicBezTo>
                    <a:pt x="2318" y="1828"/>
                    <a:pt x="2235" y="1841"/>
                    <a:pt x="2157" y="1841"/>
                  </a:cubicBezTo>
                  <a:cubicBezTo>
                    <a:pt x="1614" y="1841"/>
                    <a:pt x="1321" y="1204"/>
                    <a:pt x="1321" y="1204"/>
                  </a:cubicBezTo>
                  <a:cubicBezTo>
                    <a:pt x="1321" y="1204"/>
                    <a:pt x="681" y="262"/>
                    <a:pt x="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860200" y="4214050"/>
              <a:ext cx="99050" cy="147475"/>
            </a:xfrm>
            <a:custGeom>
              <a:avLst/>
              <a:gdLst/>
              <a:ahLst/>
              <a:cxnLst/>
              <a:rect l="l" t="t" r="r" b="b"/>
              <a:pathLst>
                <a:path w="3962" h="5899" extrusionOk="0">
                  <a:moveTo>
                    <a:pt x="2586" y="0"/>
                  </a:moveTo>
                  <a:cubicBezTo>
                    <a:pt x="2586" y="0"/>
                    <a:pt x="1" y="3102"/>
                    <a:pt x="1110" y="5017"/>
                  </a:cubicBezTo>
                  <a:cubicBezTo>
                    <a:pt x="1471" y="5639"/>
                    <a:pt x="1910" y="5898"/>
                    <a:pt x="2327" y="5898"/>
                  </a:cubicBezTo>
                  <a:cubicBezTo>
                    <a:pt x="3192" y="5898"/>
                    <a:pt x="3961" y="4782"/>
                    <a:pt x="3731" y="3487"/>
                  </a:cubicBezTo>
                  <a:cubicBezTo>
                    <a:pt x="3391" y="1570"/>
                    <a:pt x="2586" y="0"/>
                    <a:pt x="25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712875" y="4135875"/>
              <a:ext cx="38850" cy="46175"/>
            </a:xfrm>
            <a:custGeom>
              <a:avLst/>
              <a:gdLst/>
              <a:ahLst/>
              <a:cxnLst/>
              <a:rect l="l" t="t" r="r" b="b"/>
              <a:pathLst>
                <a:path w="1554" h="1847" extrusionOk="0">
                  <a:moveTo>
                    <a:pt x="102" y="0"/>
                  </a:moveTo>
                  <a:lnTo>
                    <a:pt x="1" y="120"/>
                  </a:lnTo>
                  <a:cubicBezTo>
                    <a:pt x="8" y="125"/>
                    <a:pt x="622" y="690"/>
                    <a:pt x="1429" y="1846"/>
                  </a:cubicBezTo>
                  <a:lnTo>
                    <a:pt x="1553" y="1753"/>
                  </a:lnTo>
                  <a:cubicBezTo>
                    <a:pt x="736" y="582"/>
                    <a:pt x="127" y="24"/>
                    <a:pt x="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55475" y="4119350"/>
              <a:ext cx="18800" cy="52575"/>
            </a:xfrm>
            <a:custGeom>
              <a:avLst/>
              <a:gdLst/>
              <a:ahLst/>
              <a:cxnLst/>
              <a:rect l="l" t="t" r="r" b="b"/>
              <a:pathLst>
                <a:path w="752" h="2103" extrusionOk="0">
                  <a:moveTo>
                    <a:pt x="150" y="1"/>
                  </a:moveTo>
                  <a:lnTo>
                    <a:pt x="0" y="33"/>
                  </a:lnTo>
                  <a:cubicBezTo>
                    <a:pt x="1" y="44"/>
                    <a:pt x="229" y="1104"/>
                    <a:pt x="608" y="2102"/>
                  </a:cubicBezTo>
                  <a:lnTo>
                    <a:pt x="752" y="2045"/>
                  </a:lnTo>
                  <a:cubicBezTo>
                    <a:pt x="377" y="1059"/>
                    <a:pt x="152" y="1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771250" y="4114750"/>
              <a:ext cx="12925" cy="54050"/>
            </a:xfrm>
            <a:custGeom>
              <a:avLst/>
              <a:gdLst/>
              <a:ahLst/>
              <a:cxnLst/>
              <a:rect l="l" t="t" r="r" b="b"/>
              <a:pathLst>
                <a:path w="517" h="2162" extrusionOk="0">
                  <a:moveTo>
                    <a:pt x="153" y="0"/>
                  </a:moveTo>
                  <a:lnTo>
                    <a:pt x="1" y="13"/>
                  </a:lnTo>
                  <a:cubicBezTo>
                    <a:pt x="6" y="73"/>
                    <a:pt x="138" y="1514"/>
                    <a:pt x="373" y="2162"/>
                  </a:cubicBezTo>
                  <a:lnTo>
                    <a:pt x="516" y="2109"/>
                  </a:lnTo>
                  <a:cubicBezTo>
                    <a:pt x="290" y="1481"/>
                    <a:pt x="155" y="15"/>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3709975" y="4163875"/>
              <a:ext cx="32125" cy="25275"/>
            </a:xfrm>
            <a:custGeom>
              <a:avLst/>
              <a:gdLst/>
              <a:ahLst/>
              <a:cxnLst/>
              <a:rect l="l" t="t" r="r" b="b"/>
              <a:pathLst>
                <a:path w="1285" h="1011" extrusionOk="0">
                  <a:moveTo>
                    <a:pt x="76" y="1"/>
                  </a:moveTo>
                  <a:lnTo>
                    <a:pt x="1" y="140"/>
                  </a:lnTo>
                  <a:cubicBezTo>
                    <a:pt x="10" y="145"/>
                    <a:pt x="865" y="644"/>
                    <a:pt x="1167" y="1011"/>
                  </a:cubicBezTo>
                  <a:lnTo>
                    <a:pt x="1284" y="908"/>
                  </a:lnTo>
                  <a:cubicBezTo>
                    <a:pt x="963" y="519"/>
                    <a:pt x="111" y="23"/>
                    <a:pt x="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3705000" y="4161400"/>
              <a:ext cx="9600" cy="8900"/>
            </a:xfrm>
            <a:custGeom>
              <a:avLst/>
              <a:gdLst/>
              <a:ahLst/>
              <a:cxnLst/>
              <a:rect l="l" t="t" r="r" b="b"/>
              <a:pathLst>
                <a:path w="384" h="356" extrusionOk="0">
                  <a:moveTo>
                    <a:pt x="190" y="1"/>
                  </a:moveTo>
                  <a:cubicBezTo>
                    <a:pt x="174" y="1"/>
                    <a:pt x="158" y="3"/>
                    <a:pt x="142" y="8"/>
                  </a:cubicBezTo>
                  <a:cubicBezTo>
                    <a:pt x="52" y="36"/>
                    <a:pt x="0" y="134"/>
                    <a:pt x="29" y="228"/>
                  </a:cubicBezTo>
                  <a:cubicBezTo>
                    <a:pt x="51" y="306"/>
                    <a:pt x="119" y="355"/>
                    <a:pt x="193" y="355"/>
                  </a:cubicBezTo>
                  <a:cubicBezTo>
                    <a:pt x="209" y="355"/>
                    <a:pt x="225" y="353"/>
                    <a:pt x="241" y="348"/>
                  </a:cubicBezTo>
                  <a:cubicBezTo>
                    <a:pt x="332" y="320"/>
                    <a:pt x="383" y="222"/>
                    <a:pt x="355" y="128"/>
                  </a:cubicBezTo>
                  <a:cubicBezTo>
                    <a:pt x="332" y="51"/>
                    <a:pt x="264"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3709050" y="4131875"/>
              <a:ext cx="9600" cy="8875"/>
            </a:xfrm>
            <a:custGeom>
              <a:avLst/>
              <a:gdLst/>
              <a:ahLst/>
              <a:cxnLst/>
              <a:rect l="l" t="t" r="r" b="b"/>
              <a:pathLst>
                <a:path w="384" h="355" extrusionOk="0">
                  <a:moveTo>
                    <a:pt x="191" y="0"/>
                  </a:moveTo>
                  <a:cubicBezTo>
                    <a:pt x="175" y="0"/>
                    <a:pt x="159" y="3"/>
                    <a:pt x="142" y="8"/>
                  </a:cubicBezTo>
                  <a:cubicBezTo>
                    <a:pt x="51" y="35"/>
                    <a:pt x="0" y="134"/>
                    <a:pt x="28" y="228"/>
                  </a:cubicBezTo>
                  <a:cubicBezTo>
                    <a:pt x="51" y="305"/>
                    <a:pt x="119" y="355"/>
                    <a:pt x="192" y="355"/>
                  </a:cubicBezTo>
                  <a:cubicBezTo>
                    <a:pt x="209" y="355"/>
                    <a:pt x="225" y="352"/>
                    <a:pt x="241" y="347"/>
                  </a:cubicBezTo>
                  <a:cubicBezTo>
                    <a:pt x="332" y="320"/>
                    <a:pt x="383" y="221"/>
                    <a:pt x="356" y="127"/>
                  </a:cubicBezTo>
                  <a:cubicBezTo>
                    <a:pt x="333" y="50"/>
                    <a:pt x="265" y="0"/>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735150" y="4125050"/>
              <a:ext cx="9600" cy="8900"/>
            </a:xfrm>
            <a:custGeom>
              <a:avLst/>
              <a:gdLst/>
              <a:ahLst/>
              <a:cxnLst/>
              <a:rect l="l" t="t" r="r" b="b"/>
              <a:pathLst>
                <a:path w="384" h="356" extrusionOk="0">
                  <a:moveTo>
                    <a:pt x="190" y="0"/>
                  </a:moveTo>
                  <a:cubicBezTo>
                    <a:pt x="174" y="0"/>
                    <a:pt x="158" y="3"/>
                    <a:pt x="143" y="8"/>
                  </a:cubicBezTo>
                  <a:cubicBezTo>
                    <a:pt x="52" y="36"/>
                    <a:pt x="1" y="135"/>
                    <a:pt x="29" y="228"/>
                  </a:cubicBezTo>
                  <a:cubicBezTo>
                    <a:pt x="51" y="305"/>
                    <a:pt x="119" y="355"/>
                    <a:pt x="193" y="355"/>
                  </a:cubicBezTo>
                  <a:cubicBezTo>
                    <a:pt x="209" y="355"/>
                    <a:pt x="225" y="353"/>
                    <a:pt x="242" y="348"/>
                  </a:cubicBezTo>
                  <a:cubicBezTo>
                    <a:pt x="332" y="319"/>
                    <a:pt x="384" y="221"/>
                    <a:pt x="355" y="128"/>
                  </a:cubicBezTo>
                  <a:cubicBezTo>
                    <a:pt x="333" y="50"/>
                    <a:pt x="264" y="0"/>
                    <a:pt x="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752100" y="4113900"/>
              <a:ext cx="9600" cy="8875"/>
            </a:xfrm>
            <a:custGeom>
              <a:avLst/>
              <a:gdLst/>
              <a:ahLst/>
              <a:cxnLst/>
              <a:rect l="l" t="t" r="r" b="b"/>
              <a:pathLst>
                <a:path w="384" h="355" extrusionOk="0">
                  <a:moveTo>
                    <a:pt x="192" y="0"/>
                  </a:moveTo>
                  <a:cubicBezTo>
                    <a:pt x="175" y="0"/>
                    <a:pt x="159" y="3"/>
                    <a:pt x="143" y="8"/>
                  </a:cubicBezTo>
                  <a:cubicBezTo>
                    <a:pt x="52" y="35"/>
                    <a:pt x="1" y="134"/>
                    <a:pt x="29" y="228"/>
                  </a:cubicBezTo>
                  <a:cubicBezTo>
                    <a:pt x="52" y="305"/>
                    <a:pt x="119" y="355"/>
                    <a:pt x="193" y="355"/>
                  </a:cubicBezTo>
                  <a:cubicBezTo>
                    <a:pt x="209" y="355"/>
                    <a:pt x="225" y="352"/>
                    <a:pt x="242" y="347"/>
                  </a:cubicBezTo>
                  <a:cubicBezTo>
                    <a:pt x="333" y="320"/>
                    <a:pt x="384" y="221"/>
                    <a:pt x="356" y="127"/>
                  </a:cubicBezTo>
                  <a:cubicBezTo>
                    <a:pt x="333" y="50"/>
                    <a:pt x="265" y="0"/>
                    <a:pt x="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768400" y="4108525"/>
              <a:ext cx="9600" cy="8900"/>
            </a:xfrm>
            <a:custGeom>
              <a:avLst/>
              <a:gdLst/>
              <a:ahLst/>
              <a:cxnLst/>
              <a:rect l="l" t="t" r="r" b="b"/>
              <a:pathLst>
                <a:path w="384" h="356" extrusionOk="0">
                  <a:moveTo>
                    <a:pt x="191" y="1"/>
                  </a:moveTo>
                  <a:cubicBezTo>
                    <a:pt x="175" y="1"/>
                    <a:pt x="159" y="3"/>
                    <a:pt x="143" y="8"/>
                  </a:cubicBezTo>
                  <a:cubicBezTo>
                    <a:pt x="52" y="36"/>
                    <a:pt x="1" y="135"/>
                    <a:pt x="29" y="229"/>
                  </a:cubicBezTo>
                  <a:cubicBezTo>
                    <a:pt x="52" y="305"/>
                    <a:pt x="120" y="356"/>
                    <a:pt x="194" y="356"/>
                  </a:cubicBezTo>
                  <a:cubicBezTo>
                    <a:pt x="210" y="356"/>
                    <a:pt x="226" y="353"/>
                    <a:pt x="242" y="348"/>
                  </a:cubicBezTo>
                  <a:cubicBezTo>
                    <a:pt x="333" y="320"/>
                    <a:pt x="384" y="222"/>
                    <a:pt x="357" y="128"/>
                  </a:cubicBezTo>
                  <a:cubicBezTo>
                    <a:pt x="334" y="51"/>
                    <a:pt x="264"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696975" y="4123025"/>
              <a:ext cx="137500" cy="144750"/>
            </a:xfrm>
            <a:custGeom>
              <a:avLst/>
              <a:gdLst/>
              <a:ahLst/>
              <a:cxnLst/>
              <a:rect l="l" t="t" r="r" b="b"/>
              <a:pathLst>
                <a:path w="5500" h="5790" extrusionOk="0">
                  <a:moveTo>
                    <a:pt x="3481" y="1"/>
                  </a:moveTo>
                  <a:cubicBezTo>
                    <a:pt x="3481" y="1"/>
                    <a:pt x="3448" y="1670"/>
                    <a:pt x="2993" y="2281"/>
                  </a:cubicBezTo>
                  <a:cubicBezTo>
                    <a:pt x="2830" y="2499"/>
                    <a:pt x="2624" y="2569"/>
                    <a:pt x="2427" y="2569"/>
                  </a:cubicBezTo>
                  <a:cubicBezTo>
                    <a:pt x="2075" y="2569"/>
                    <a:pt x="1750" y="2344"/>
                    <a:pt x="1750" y="2344"/>
                  </a:cubicBezTo>
                  <a:cubicBezTo>
                    <a:pt x="1750" y="2344"/>
                    <a:pt x="897" y="1943"/>
                    <a:pt x="228" y="1943"/>
                  </a:cubicBezTo>
                  <a:cubicBezTo>
                    <a:pt x="149" y="1943"/>
                    <a:pt x="72" y="1949"/>
                    <a:pt x="0" y="1961"/>
                  </a:cubicBezTo>
                  <a:cubicBezTo>
                    <a:pt x="0" y="1961"/>
                    <a:pt x="2043" y="5349"/>
                    <a:pt x="3270" y="5684"/>
                  </a:cubicBezTo>
                  <a:cubicBezTo>
                    <a:pt x="3514" y="5751"/>
                    <a:pt x="3753" y="5790"/>
                    <a:pt x="3976" y="5790"/>
                  </a:cubicBezTo>
                  <a:cubicBezTo>
                    <a:pt x="4872" y="5790"/>
                    <a:pt x="5499" y="5162"/>
                    <a:pt x="5068" y="3203"/>
                  </a:cubicBezTo>
                  <a:cubicBezTo>
                    <a:pt x="4562" y="910"/>
                    <a:pt x="3481" y="1"/>
                    <a:pt x="3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726900" y="4132200"/>
              <a:ext cx="111650" cy="142200"/>
            </a:xfrm>
            <a:custGeom>
              <a:avLst/>
              <a:gdLst/>
              <a:ahLst/>
              <a:cxnLst/>
              <a:rect l="l" t="t" r="r" b="b"/>
              <a:pathLst>
                <a:path w="4466" h="5688" extrusionOk="0">
                  <a:moveTo>
                    <a:pt x="420" y="0"/>
                  </a:moveTo>
                  <a:cubicBezTo>
                    <a:pt x="420" y="0"/>
                    <a:pt x="1" y="4272"/>
                    <a:pt x="2008" y="5399"/>
                  </a:cubicBezTo>
                  <a:cubicBezTo>
                    <a:pt x="2367" y="5600"/>
                    <a:pt x="2683" y="5688"/>
                    <a:pt x="2954" y="5688"/>
                  </a:cubicBezTo>
                  <a:cubicBezTo>
                    <a:pt x="4198" y="5688"/>
                    <a:pt x="4465" y="3823"/>
                    <a:pt x="3343" y="2542"/>
                  </a:cubicBezTo>
                  <a:cubicBezTo>
                    <a:pt x="1978" y="982"/>
                    <a:pt x="421"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656"/>
        <p:cNvGrpSpPr/>
        <p:nvPr/>
      </p:nvGrpSpPr>
      <p:grpSpPr>
        <a:xfrm>
          <a:off x="0" y="0"/>
          <a:ext cx="0" cy="0"/>
          <a:chOff x="0" y="0"/>
          <a:chExt cx="0" cy="0"/>
        </a:xfrm>
      </p:grpSpPr>
      <p:grpSp>
        <p:nvGrpSpPr>
          <p:cNvPr id="2657" name="Google Shape;2657;p26"/>
          <p:cNvGrpSpPr/>
          <p:nvPr/>
        </p:nvGrpSpPr>
        <p:grpSpPr>
          <a:xfrm>
            <a:off x="-536150" y="2704222"/>
            <a:ext cx="10423444" cy="2439273"/>
            <a:chOff x="-536150" y="2704222"/>
            <a:chExt cx="10423444" cy="2439273"/>
          </a:xfrm>
        </p:grpSpPr>
        <p:sp>
          <p:nvSpPr>
            <p:cNvPr id="2658" name="Google Shape;2658;p26"/>
            <p:cNvSpPr/>
            <p:nvPr/>
          </p:nvSpPr>
          <p:spPr>
            <a:xfrm>
              <a:off x="-536150" y="2704222"/>
              <a:ext cx="5211720" cy="2439273"/>
            </a:xfrm>
            <a:custGeom>
              <a:avLst/>
              <a:gdLst/>
              <a:ahLst/>
              <a:cxnLst/>
              <a:rect l="l" t="t" r="r" b="b"/>
              <a:pathLst>
                <a:path w="69529" h="43194" extrusionOk="0">
                  <a:moveTo>
                    <a:pt x="5051" y="0"/>
                  </a:moveTo>
                  <a:cubicBezTo>
                    <a:pt x="4662" y="0"/>
                    <a:pt x="4351" y="365"/>
                    <a:pt x="4089" y="704"/>
                  </a:cubicBezTo>
                  <a:cubicBezTo>
                    <a:pt x="2653" y="2561"/>
                    <a:pt x="1234" y="4432"/>
                    <a:pt x="0" y="6458"/>
                  </a:cubicBezTo>
                  <a:lnTo>
                    <a:pt x="0" y="43193"/>
                  </a:lnTo>
                  <a:lnTo>
                    <a:pt x="69529" y="43193"/>
                  </a:lnTo>
                  <a:lnTo>
                    <a:pt x="69529" y="8968"/>
                  </a:lnTo>
                  <a:cubicBezTo>
                    <a:pt x="68708" y="9507"/>
                    <a:pt x="67888" y="10046"/>
                    <a:pt x="67068" y="10587"/>
                  </a:cubicBezTo>
                  <a:cubicBezTo>
                    <a:pt x="66637" y="10870"/>
                    <a:pt x="66178" y="11162"/>
                    <a:pt x="65687" y="11162"/>
                  </a:cubicBezTo>
                  <a:cubicBezTo>
                    <a:pt x="65673" y="11162"/>
                    <a:pt x="65660" y="11162"/>
                    <a:pt x="65646" y="11162"/>
                  </a:cubicBezTo>
                  <a:cubicBezTo>
                    <a:pt x="64922" y="11139"/>
                    <a:pt x="64338" y="10488"/>
                    <a:pt x="63673" y="10149"/>
                  </a:cubicBezTo>
                  <a:cubicBezTo>
                    <a:pt x="63476" y="10048"/>
                    <a:pt x="63248" y="9997"/>
                    <a:pt x="63023" y="9997"/>
                  </a:cubicBezTo>
                  <a:cubicBezTo>
                    <a:pt x="62485" y="9997"/>
                    <a:pt x="61964" y="10288"/>
                    <a:pt x="61934" y="10888"/>
                  </a:cubicBezTo>
                  <a:cubicBezTo>
                    <a:pt x="59275" y="8187"/>
                    <a:pt x="56360" y="5837"/>
                    <a:pt x="53260" y="3896"/>
                  </a:cubicBezTo>
                  <a:cubicBezTo>
                    <a:pt x="52788" y="3600"/>
                    <a:pt x="52294" y="3308"/>
                    <a:pt x="51760" y="3272"/>
                  </a:cubicBezTo>
                  <a:cubicBezTo>
                    <a:pt x="51721" y="3269"/>
                    <a:pt x="51682" y="3268"/>
                    <a:pt x="51643" y="3268"/>
                  </a:cubicBezTo>
                  <a:cubicBezTo>
                    <a:pt x="51034" y="3268"/>
                    <a:pt x="50452" y="3588"/>
                    <a:pt x="49899" y="3901"/>
                  </a:cubicBezTo>
                  <a:cubicBezTo>
                    <a:pt x="46925" y="5581"/>
                    <a:pt x="43953" y="7262"/>
                    <a:pt x="40979" y="8942"/>
                  </a:cubicBezTo>
                  <a:cubicBezTo>
                    <a:pt x="39555" y="9747"/>
                    <a:pt x="37912" y="10538"/>
                    <a:pt x="36388" y="10538"/>
                  </a:cubicBezTo>
                  <a:cubicBezTo>
                    <a:pt x="35584" y="10538"/>
                    <a:pt x="34812" y="10317"/>
                    <a:pt x="34125" y="9761"/>
                  </a:cubicBezTo>
                  <a:cubicBezTo>
                    <a:pt x="32863" y="8740"/>
                    <a:pt x="32069" y="6691"/>
                    <a:pt x="30544" y="6559"/>
                  </a:cubicBezTo>
                  <a:cubicBezTo>
                    <a:pt x="30494" y="6555"/>
                    <a:pt x="30444" y="6553"/>
                    <a:pt x="30395" y="6553"/>
                  </a:cubicBezTo>
                  <a:cubicBezTo>
                    <a:pt x="29332" y="6553"/>
                    <a:pt x="28442" y="7536"/>
                    <a:pt x="27601" y="8339"/>
                  </a:cubicBezTo>
                  <a:cubicBezTo>
                    <a:pt x="26980" y="8934"/>
                    <a:pt x="26165" y="9467"/>
                    <a:pt x="25407" y="9467"/>
                  </a:cubicBezTo>
                  <a:cubicBezTo>
                    <a:pt x="25094" y="9467"/>
                    <a:pt x="24790" y="9376"/>
                    <a:pt x="24514" y="9161"/>
                  </a:cubicBezTo>
                  <a:cubicBezTo>
                    <a:pt x="23835" y="8632"/>
                    <a:pt x="23596" y="7518"/>
                    <a:pt x="22888" y="7042"/>
                  </a:cubicBezTo>
                  <a:cubicBezTo>
                    <a:pt x="22647" y="6880"/>
                    <a:pt x="22400" y="6811"/>
                    <a:pt x="22148" y="6811"/>
                  </a:cubicBezTo>
                  <a:cubicBezTo>
                    <a:pt x="20719" y="6811"/>
                    <a:pt x="19141" y="9026"/>
                    <a:pt x="17769" y="9026"/>
                  </a:cubicBezTo>
                  <a:cubicBezTo>
                    <a:pt x="17489" y="9026"/>
                    <a:pt x="17218" y="8934"/>
                    <a:pt x="16959" y="8713"/>
                  </a:cubicBezTo>
                  <a:cubicBezTo>
                    <a:pt x="16325" y="8171"/>
                    <a:pt x="16154" y="7030"/>
                    <a:pt x="15446" y="6640"/>
                  </a:cubicBezTo>
                  <a:cubicBezTo>
                    <a:pt x="15287" y="6552"/>
                    <a:pt x="15129" y="6512"/>
                    <a:pt x="14974" y="6512"/>
                  </a:cubicBezTo>
                  <a:cubicBezTo>
                    <a:pt x="14133" y="6512"/>
                    <a:pt x="13376" y="7677"/>
                    <a:pt x="12957" y="8685"/>
                  </a:cubicBezTo>
                  <a:cubicBezTo>
                    <a:pt x="10631" y="5998"/>
                    <a:pt x="8306" y="3311"/>
                    <a:pt x="5980" y="624"/>
                  </a:cubicBezTo>
                  <a:cubicBezTo>
                    <a:pt x="5718" y="322"/>
                    <a:pt x="5417" y="0"/>
                    <a:pt x="5051" y="0"/>
                  </a:cubicBezTo>
                  <a:close/>
                </a:path>
              </a:pathLst>
            </a:custGeom>
            <a:solidFill>
              <a:srgbClr val="FFFFFF">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6"/>
            <p:cNvSpPr/>
            <p:nvPr/>
          </p:nvSpPr>
          <p:spPr>
            <a:xfrm>
              <a:off x="4675574" y="2704222"/>
              <a:ext cx="5211720" cy="2439273"/>
            </a:xfrm>
            <a:custGeom>
              <a:avLst/>
              <a:gdLst/>
              <a:ahLst/>
              <a:cxnLst/>
              <a:rect l="l" t="t" r="r" b="b"/>
              <a:pathLst>
                <a:path w="69529" h="43194" extrusionOk="0">
                  <a:moveTo>
                    <a:pt x="5051" y="0"/>
                  </a:moveTo>
                  <a:cubicBezTo>
                    <a:pt x="4662" y="0"/>
                    <a:pt x="4351" y="365"/>
                    <a:pt x="4089" y="704"/>
                  </a:cubicBezTo>
                  <a:cubicBezTo>
                    <a:pt x="2653" y="2561"/>
                    <a:pt x="1234" y="4432"/>
                    <a:pt x="0" y="6458"/>
                  </a:cubicBezTo>
                  <a:lnTo>
                    <a:pt x="0" y="43193"/>
                  </a:lnTo>
                  <a:lnTo>
                    <a:pt x="69529" y="43193"/>
                  </a:lnTo>
                  <a:lnTo>
                    <a:pt x="69529" y="8968"/>
                  </a:lnTo>
                  <a:cubicBezTo>
                    <a:pt x="68708" y="9507"/>
                    <a:pt x="67888" y="10046"/>
                    <a:pt x="67068" y="10587"/>
                  </a:cubicBezTo>
                  <a:cubicBezTo>
                    <a:pt x="66637" y="10870"/>
                    <a:pt x="66178" y="11162"/>
                    <a:pt x="65687" y="11162"/>
                  </a:cubicBezTo>
                  <a:cubicBezTo>
                    <a:pt x="65673" y="11162"/>
                    <a:pt x="65660" y="11162"/>
                    <a:pt x="65646" y="11162"/>
                  </a:cubicBezTo>
                  <a:cubicBezTo>
                    <a:pt x="64922" y="11139"/>
                    <a:pt x="64338" y="10488"/>
                    <a:pt x="63673" y="10149"/>
                  </a:cubicBezTo>
                  <a:cubicBezTo>
                    <a:pt x="63476" y="10048"/>
                    <a:pt x="63248" y="9997"/>
                    <a:pt x="63023" y="9997"/>
                  </a:cubicBezTo>
                  <a:cubicBezTo>
                    <a:pt x="62485" y="9997"/>
                    <a:pt x="61964" y="10288"/>
                    <a:pt x="61934" y="10888"/>
                  </a:cubicBezTo>
                  <a:cubicBezTo>
                    <a:pt x="59275" y="8187"/>
                    <a:pt x="56360" y="5837"/>
                    <a:pt x="53260" y="3896"/>
                  </a:cubicBezTo>
                  <a:cubicBezTo>
                    <a:pt x="52788" y="3600"/>
                    <a:pt x="52294" y="3308"/>
                    <a:pt x="51760" y="3272"/>
                  </a:cubicBezTo>
                  <a:cubicBezTo>
                    <a:pt x="51721" y="3269"/>
                    <a:pt x="51682" y="3268"/>
                    <a:pt x="51643" y="3268"/>
                  </a:cubicBezTo>
                  <a:cubicBezTo>
                    <a:pt x="51034" y="3268"/>
                    <a:pt x="50452" y="3588"/>
                    <a:pt x="49899" y="3901"/>
                  </a:cubicBezTo>
                  <a:cubicBezTo>
                    <a:pt x="46925" y="5581"/>
                    <a:pt x="43953" y="7262"/>
                    <a:pt x="40979" y="8942"/>
                  </a:cubicBezTo>
                  <a:cubicBezTo>
                    <a:pt x="39555" y="9747"/>
                    <a:pt x="37912" y="10538"/>
                    <a:pt x="36388" y="10538"/>
                  </a:cubicBezTo>
                  <a:cubicBezTo>
                    <a:pt x="35584" y="10538"/>
                    <a:pt x="34812" y="10317"/>
                    <a:pt x="34125" y="9761"/>
                  </a:cubicBezTo>
                  <a:cubicBezTo>
                    <a:pt x="32863" y="8740"/>
                    <a:pt x="32069" y="6691"/>
                    <a:pt x="30544" y="6559"/>
                  </a:cubicBezTo>
                  <a:cubicBezTo>
                    <a:pt x="30494" y="6555"/>
                    <a:pt x="30444" y="6553"/>
                    <a:pt x="30395" y="6553"/>
                  </a:cubicBezTo>
                  <a:cubicBezTo>
                    <a:pt x="29332" y="6553"/>
                    <a:pt x="28442" y="7536"/>
                    <a:pt x="27601" y="8339"/>
                  </a:cubicBezTo>
                  <a:cubicBezTo>
                    <a:pt x="26980" y="8934"/>
                    <a:pt x="26165" y="9467"/>
                    <a:pt x="25407" y="9467"/>
                  </a:cubicBezTo>
                  <a:cubicBezTo>
                    <a:pt x="25094" y="9467"/>
                    <a:pt x="24790" y="9376"/>
                    <a:pt x="24514" y="9161"/>
                  </a:cubicBezTo>
                  <a:cubicBezTo>
                    <a:pt x="23835" y="8632"/>
                    <a:pt x="23596" y="7518"/>
                    <a:pt x="22888" y="7042"/>
                  </a:cubicBezTo>
                  <a:cubicBezTo>
                    <a:pt x="22647" y="6880"/>
                    <a:pt x="22400" y="6811"/>
                    <a:pt x="22148" y="6811"/>
                  </a:cubicBezTo>
                  <a:cubicBezTo>
                    <a:pt x="20719" y="6811"/>
                    <a:pt x="19141" y="9026"/>
                    <a:pt x="17769" y="9026"/>
                  </a:cubicBezTo>
                  <a:cubicBezTo>
                    <a:pt x="17489" y="9026"/>
                    <a:pt x="17218" y="8934"/>
                    <a:pt x="16959" y="8713"/>
                  </a:cubicBezTo>
                  <a:cubicBezTo>
                    <a:pt x="16325" y="8171"/>
                    <a:pt x="16154" y="7030"/>
                    <a:pt x="15446" y="6640"/>
                  </a:cubicBezTo>
                  <a:cubicBezTo>
                    <a:pt x="15287" y="6552"/>
                    <a:pt x="15129" y="6512"/>
                    <a:pt x="14974" y="6512"/>
                  </a:cubicBezTo>
                  <a:cubicBezTo>
                    <a:pt x="14133" y="6512"/>
                    <a:pt x="13376" y="7677"/>
                    <a:pt x="12957" y="8685"/>
                  </a:cubicBezTo>
                  <a:cubicBezTo>
                    <a:pt x="10631" y="5998"/>
                    <a:pt x="8306" y="3311"/>
                    <a:pt x="5980" y="624"/>
                  </a:cubicBezTo>
                  <a:cubicBezTo>
                    <a:pt x="5718" y="322"/>
                    <a:pt x="5417" y="0"/>
                    <a:pt x="5051" y="0"/>
                  </a:cubicBezTo>
                  <a:close/>
                </a:path>
              </a:pathLst>
            </a:custGeom>
            <a:solidFill>
              <a:srgbClr val="FFFFFF">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0" name="Google Shape;266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61" name="Google Shape;2661;p26"/>
          <p:cNvSpPr txBox="1">
            <a:spLocks noGrp="1"/>
          </p:cNvSpPr>
          <p:nvPr>
            <p:ph type="subTitle" idx="1"/>
          </p:nvPr>
        </p:nvSpPr>
        <p:spPr>
          <a:xfrm>
            <a:off x="4832327" y="1538175"/>
            <a:ext cx="32847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62" name="Google Shape;2662;p26"/>
          <p:cNvSpPr txBox="1">
            <a:spLocks noGrp="1"/>
          </p:cNvSpPr>
          <p:nvPr>
            <p:ph type="subTitle" idx="2"/>
          </p:nvPr>
        </p:nvSpPr>
        <p:spPr>
          <a:xfrm>
            <a:off x="1026975" y="1538175"/>
            <a:ext cx="32847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63" name="Google Shape;2663;p26"/>
          <p:cNvGrpSpPr/>
          <p:nvPr/>
        </p:nvGrpSpPr>
        <p:grpSpPr>
          <a:xfrm>
            <a:off x="-536156" y="295650"/>
            <a:ext cx="10221750" cy="722075"/>
            <a:chOff x="-536156" y="295650"/>
            <a:chExt cx="10221750" cy="722075"/>
          </a:xfrm>
        </p:grpSpPr>
        <p:grpSp>
          <p:nvGrpSpPr>
            <p:cNvPr id="2664" name="Google Shape;2664;p26"/>
            <p:cNvGrpSpPr/>
            <p:nvPr/>
          </p:nvGrpSpPr>
          <p:grpSpPr>
            <a:xfrm>
              <a:off x="-536156" y="295650"/>
              <a:ext cx="1256150" cy="722075"/>
              <a:chOff x="-536156" y="295650"/>
              <a:chExt cx="1256150" cy="722075"/>
            </a:xfrm>
          </p:grpSpPr>
          <p:sp>
            <p:nvSpPr>
              <p:cNvPr id="2665" name="Google Shape;2665;p26"/>
              <p:cNvSpPr/>
              <p:nvPr/>
            </p:nvSpPr>
            <p:spPr>
              <a:xfrm flipH="1">
                <a:off x="-382406" y="295650"/>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6"/>
              <p:cNvSpPr/>
              <p:nvPr/>
            </p:nvSpPr>
            <p:spPr>
              <a:xfrm flipH="1">
                <a:off x="-536156" y="793400"/>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7" name="Google Shape;2667;p26"/>
            <p:cNvGrpSpPr/>
            <p:nvPr/>
          </p:nvGrpSpPr>
          <p:grpSpPr>
            <a:xfrm>
              <a:off x="8356419" y="295650"/>
              <a:ext cx="1329175" cy="647650"/>
              <a:chOff x="8356419" y="295650"/>
              <a:chExt cx="1329175" cy="647650"/>
            </a:xfrm>
          </p:grpSpPr>
          <p:sp>
            <p:nvSpPr>
              <p:cNvPr id="2668" name="Google Shape;2668;p26"/>
              <p:cNvSpPr/>
              <p:nvPr/>
            </p:nvSpPr>
            <p:spPr>
              <a:xfrm flipH="1">
                <a:off x="8583194" y="295650"/>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6"/>
              <p:cNvSpPr/>
              <p:nvPr/>
            </p:nvSpPr>
            <p:spPr>
              <a:xfrm flipH="1">
                <a:off x="8356419" y="718975"/>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70" name="Google Shape;2670;p26"/>
          <p:cNvGrpSpPr/>
          <p:nvPr/>
        </p:nvGrpSpPr>
        <p:grpSpPr>
          <a:xfrm>
            <a:off x="141889" y="4413384"/>
            <a:ext cx="8950868" cy="730136"/>
            <a:chOff x="141889" y="4413384"/>
            <a:chExt cx="8950868" cy="730136"/>
          </a:xfrm>
        </p:grpSpPr>
        <p:grpSp>
          <p:nvGrpSpPr>
            <p:cNvPr id="2671" name="Google Shape;2671;p26"/>
            <p:cNvGrpSpPr/>
            <p:nvPr/>
          </p:nvGrpSpPr>
          <p:grpSpPr>
            <a:xfrm>
              <a:off x="141889" y="4413384"/>
              <a:ext cx="736343" cy="730136"/>
              <a:chOff x="2953525" y="2638625"/>
              <a:chExt cx="483450" cy="479375"/>
            </a:xfrm>
          </p:grpSpPr>
          <p:sp>
            <p:nvSpPr>
              <p:cNvPr id="2672" name="Google Shape;2672;p26"/>
              <p:cNvSpPr/>
              <p:nvPr/>
            </p:nvSpPr>
            <p:spPr>
              <a:xfrm>
                <a:off x="3308100" y="2944875"/>
                <a:ext cx="128875" cy="147575"/>
              </a:xfrm>
              <a:custGeom>
                <a:avLst/>
                <a:gdLst/>
                <a:ahLst/>
                <a:cxnLst/>
                <a:rect l="l" t="t" r="r" b="b"/>
                <a:pathLst>
                  <a:path w="5155" h="5903" extrusionOk="0">
                    <a:moveTo>
                      <a:pt x="4141" y="0"/>
                    </a:moveTo>
                    <a:cubicBezTo>
                      <a:pt x="3520" y="0"/>
                      <a:pt x="2668" y="445"/>
                      <a:pt x="1994" y="1374"/>
                    </a:cubicBezTo>
                    <a:cubicBezTo>
                      <a:pt x="1" y="4123"/>
                      <a:pt x="663" y="5903"/>
                      <a:pt x="663" y="5903"/>
                    </a:cubicBezTo>
                    <a:cubicBezTo>
                      <a:pt x="1948" y="4314"/>
                      <a:pt x="4377" y="3009"/>
                      <a:pt x="4896" y="1303"/>
                    </a:cubicBezTo>
                    <a:cubicBezTo>
                      <a:pt x="5155" y="448"/>
                      <a:pt x="4765" y="0"/>
                      <a:pt x="4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6"/>
              <p:cNvSpPr/>
              <p:nvPr/>
            </p:nvSpPr>
            <p:spPr>
              <a:xfrm>
                <a:off x="3320775" y="2971825"/>
                <a:ext cx="82850" cy="116900"/>
              </a:xfrm>
              <a:custGeom>
                <a:avLst/>
                <a:gdLst/>
                <a:ahLst/>
                <a:cxnLst/>
                <a:rect l="l" t="t" r="r" b="b"/>
                <a:pathLst>
                  <a:path w="3314" h="4676" extrusionOk="0">
                    <a:moveTo>
                      <a:pt x="3187" y="1"/>
                    </a:moveTo>
                    <a:cubicBezTo>
                      <a:pt x="3163" y="1"/>
                      <a:pt x="3138" y="8"/>
                      <a:pt x="3118" y="23"/>
                    </a:cubicBezTo>
                    <a:cubicBezTo>
                      <a:pt x="1036" y="1557"/>
                      <a:pt x="31" y="4504"/>
                      <a:pt x="21" y="4534"/>
                    </a:cubicBezTo>
                    <a:cubicBezTo>
                      <a:pt x="1" y="4590"/>
                      <a:pt x="33" y="4652"/>
                      <a:pt x="94" y="4670"/>
                    </a:cubicBezTo>
                    <a:cubicBezTo>
                      <a:pt x="105" y="4673"/>
                      <a:pt x="117" y="4675"/>
                      <a:pt x="127" y="4676"/>
                    </a:cubicBezTo>
                    <a:cubicBezTo>
                      <a:pt x="175" y="4676"/>
                      <a:pt x="219" y="4648"/>
                      <a:pt x="235" y="4601"/>
                    </a:cubicBezTo>
                    <a:cubicBezTo>
                      <a:pt x="245" y="4571"/>
                      <a:pt x="1229" y="1687"/>
                      <a:pt x="3255" y="195"/>
                    </a:cubicBezTo>
                    <a:cubicBezTo>
                      <a:pt x="3305" y="159"/>
                      <a:pt x="3314" y="91"/>
                      <a:pt x="3276" y="43"/>
                    </a:cubicBezTo>
                    <a:cubicBezTo>
                      <a:pt x="3254" y="15"/>
                      <a:pt x="3221" y="1"/>
                      <a:pt x="3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6"/>
              <p:cNvSpPr/>
              <p:nvPr/>
            </p:nvSpPr>
            <p:spPr>
              <a:xfrm>
                <a:off x="3180575" y="2903300"/>
                <a:ext cx="132100" cy="152100"/>
              </a:xfrm>
              <a:custGeom>
                <a:avLst/>
                <a:gdLst/>
                <a:ahLst/>
                <a:cxnLst/>
                <a:rect l="l" t="t" r="r" b="b"/>
                <a:pathLst>
                  <a:path w="5284" h="6084" extrusionOk="0">
                    <a:moveTo>
                      <a:pt x="936" y="1"/>
                    </a:moveTo>
                    <a:cubicBezTo>
                      <a:pt x="329" y="1"/>
                      <a:pt x="0" y="445"/>
                      <a:pt x="349" y="1289"/>
                    </a:cubicBezTo>
                    <a:cubicBezTo>
                      <a:pt x="1034" y="2947"/>
                      <a:pt x="4218" y="4039"/>
                      <a:pt x="5283" y="6083"/>
                    </a:cubicBezTo>
                    <a:cubicBezTo>
                      <a:pt x="5283" y="6083"/>
                      <a:pt x="5236" y="3718"/>
                      <a:pt x="3115" y="1275"/>
                    </a:cubicBezTo>
                    <a:cubicBezTo>
                      <a:pt x="2366" y="412"/>
                      <a:pt x="1521" y="1"/>
                      <a:pt x="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6"/>
              <p:cNvSpPr/>
              <p:nvPr/>
            </p:nvSpPr>
            <p:spPr>
              <a:xfrm>
                <a:off x="3215725" y="2927475"/>
                <a:ext cx="93600" cy="110250"/>
              </a:xfrm>
              <a:custGeom>
                <a:avLst/>
                <a:gdLst/>
                <a:ahLst/>
                <a:cxnLst/>
                <a:rect l="l" t="t" r="r" b="b"/>
                <a:pathLst>
                  <a:path w="3744" h="4410" extrusionOk="0">
                    <a:moveTo>
                      <a:pt x="126" y="1"/>
                    </a:moveTo>
                    <a:cubicBezTo>
                      <a:pt x="90" y="1"/>
                      <a:pt x="54" y="18"/>
                      <a:pt x="32" y="51"/>
                    </a:cubicBezTo>
                    <a:cubicBezTo>
                      <a:pt x="0" y="102"/>
                      <a:pt x="16" y="168"/>
                      <a:pt x="68" y="201"/>
                    </a:cubicBezTo>
                    <a:cubicBezTo>
                      <a:pt x="2234" y="1523"/>
                      <a:pt x="3501" y="4315"/>
                      <a:pt x="3513" y="4343"/>
                    </a:cubicBezTo>
                    <a:cubicBezTo>
                      <a:pt x="3532" y="4385"/>
                      <a:pt x="3573" y="4409"/>
                      <a:pt x="3617" y="4409"/>
                    </a:cubicBezTo>
                    <a:cubicBezTo>
                      <a:pt x="3620" y="4409"/>
                      <a:pt x="3624" y="4409"/>
                      <a:pt x="3627" y="4409"/>
                    </a:cubicBezTo>
                    <a:cubicBezTo>
                      <a:pt x="3638" y="4408"/>
                      <a:pt x="3650" y="4405"/>
                      <a:pt x="3660" y="4402"/>
                    </a:cubicBezTo>
                    <a:cubicBezTo>
                      <a:pt x="3719" y="4378"/>
                      <a:pt x="3744" y="4314"/>
                      <a:pt x="3720" y="4259"/>
                    </a:cubicBezTo>
                    <a:cubicBezTo>
                      <a:pt x="3707" y="4229"/>
                      <a:pt x="2415" y="1377"/>
                      <a:pt x="188" y="18"/>
                    </a:cubicBezTo>
                    <a:cubicBezTo>
                      <a:pt x="169" y="6"/>
                      <a:pt x="14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6"/>
              <p:cNvSpPr/>
              <p:nvPr/>
            </p:nvSpPr>
            <p:spPr>
              <a:xfrm>
                <a:off x="3283275" y="2746250"/>
                <a:ext cx="56475" cy="371750"/>
              </a:xfrm>
              <a:custGeom>
                <a:avLst/>
                <a:gdLst/>
                <a:ahLst/>
                <a:cxnLst/>
                <a:rect l="l" t="t" r="r" b="b"/>
                <a:pathLst>
                  <a:path w="2259" h="14870" extrusionOk="0">
                    <a:moveTo>
                      <a:pt x="319" y="1"/>
                    </a:moveTo>
                    <a:cubicBezTo>
                      <a:pt x="245" y="1"/>
                      <a:pt x="184" y="59"/>
                      <a:pt x="181" y="134"/>
                    </a:cubicBezTo>
                    <a:cubicBezTo>
                      <a:pt x="92" y="2570"/>
                      <a:pt x="1" y="5089"/>
                      <a:pt x="204" y="7570"/>
                    </a:cubicBezTo>
                    <a:cubicBezTo>
                      <a:pt x="435" y="10377"/>
                      <a:pt x="1014" y="12739"/>
                      <a:pt x="1974" y="14789"/>
                    </a:cubicBezTo>
                    <a:cubicBezTo>
                      <a:pt x="1997" y="14837"/>
                      <a:pt x="2041" y="14865"/>
                      <a:pt x="2091" y="14869"/>
                    </a:cubicBezTo>
                    <a:cubicBezTo>
                      <a:pt x="2093" y="14870"/>
                      <a:pt x="2095" y="14870"/>
                      <a:pt x="2097" y="14870"/>
                    </a:cubicBezTo>
                    <a:cubicBezTo>
                      <a:pt x="2118" y="14870"/>
                      <a:pt x="2140" y="14865"/>
                      <a:pt x="2159" y="14857"/>
                    </a:cubicBezTo>
                    <a:cubicBezTo>
                      <a:pt x="2229" y="14824"/>
                      <a:pt x="2258" y="14741"/>
                      <a:pt x="2226" y="14671"/>
                    </a:cubicBezTo>
                    <a:cubicBezTo>
                      <a:pt x="1280" y="12651"/>
                      <a:pt x="709" y="10320"/>
                      <a:pt x="482" y="7547"/>
                    </a:cubicBezTo>
                    <a:cubicBezTo>
                      <a:pt x="279" y="5082"/>
                      <a:pt x="371" y="2572"/>
                      <a:pt x="460" y="145"/>
                    </a:cubicBezTo>
                    <a:cubicBezTo>
                      <a:pt x="463" y="68"/>
                      <a:pt x="402" y="1"/>
                      <a:pt x="327" y="1"/>
                    </a:cubicBezTo>
                    <a:cubicBezTo>
                      <a:pt x="326" y="1"/>
                      <a:pt x="326" y="1"/>
                      <a:pt x="325" y="1"/>
                    </a:cubicBezTo>
                    <a:cubicBezTo>
                      <a:pt x="323" y="1"/>
                      <a:pt x="321" y="1"/>
                      <a:pt x="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6"/>
              <p:cNvSpPr/>
              <p:nvPr/>
            </p:nvSpPr>
            <p:spPr>
              <a:xfrm>
                <a:off x="3246225" y="2638625"/>
                <a:ext cx="133800" cy="173775"/>
              </a:xfrm>
              <a:custGeom>
                <a:avLst/>
                <a:gdLst/>
                <a:ahLst/>
                <a:cxnLst/>
                <a:rect l="l" t="t" r="r" b="b"/>
                <a:pathLst>
                  <a:path w="5352" h="6951" extrusionOk="0">
                    <a:moveTo>
                      <a:pt x="2491" y="1"/>
                    </a:moveTo>
                    <a:cubicBezTo>
                      <a:pt x="2391" y="1"/>
                      <a:pt x="2290" y="30"/>
                      <a:pt x="2204" y="91"/>
                    </a:cubicBezTo>
                    <a:cubicBezTo>
                      <a:pt x="1708" y="438"/>
                      <a:pt x="863" y="1263"/>
                      <a:pt x="512" y="2989"/>
                    </a:cubicBezTo>
                    <a:cubicBezTo>
                      <a:pt x="1" y="5502"/>
                      <a:pt x="1367" y="6849"/>
                      <a:pt x="1367" y="6849"/>
                    </a:cubicBezTo>
                    <a:cubicBezTo>
                      <a:pt x="1559" y="6927"/>
                      <a:pt x="1770" y="6951"/>
                      <a:pt x="1954" y="6951"/>
                    </a:cubicBezTo>
                    <a:cubicBezTo>
                      <a:pt x="2227" y="6951"/>
                      <a:pt x="2439" y="6898"/>
                      <a:pt x="2439" y="6898"/>
                    </a:cubicBezTo>
                    <a:cubicBezTo>
                      <a:pt x="5352" y="3608"/>
                      <a:pt x="3618" y="1019"/>
                      <a:pt x="2872" y="171"/>
                    </a:cubicBezTo>
                    <a:cubicBezTo>
                      <a:pt x="2774" y="59"/>
                      <a:pt x="263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6"/>
              <p:cNvSpPr/>
              <p:nvPr/>
            </p:nvSpPr>
            <p:spPr>
              <a:xfrm>
                <a:off x="3252850" y="2676525"/>
                <a:ext cx="20725" cy="67625"/>
              </a:xfrm>
              <a:custGeom>
                <a:avLst/>
                <a:gdLst/>
                <a:ahLst/>
                <a:cxnLst/>
                <a:rect l="l" t="t" r="r" b="b"/>
                <a:pathLst>
                  <a:path w="829" h="2705" extrusionOk="0">
                    <a:moveTo>
                      <a:pt x="174" y="1"/>
                    </a:moveTo>
                    <a:lnTo>
                      <a:pt x="1" y="83"/>
                    </a:lnTo>
                    <a:cubicBezTo>
                      <a:pt x="7" y="94"/>
                      <a:pt x="577" y="2146"/>
                      <a:pt x="636" y="2704"/>
                    </a:cubicBezTo>
                    <a:lnTo>
                      <a:pt x="828" y="2687"/>
                    </a:lnTo>
                    <a:cubicBezTo>
                      <a:pt x="766" y="2095"/>
                      <a:pt x="197" y="46"/>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6"/>
              <p:cNvSpPr/>
              <p:nvPr/>
            </p:nvSpPr>
            <p:spPr>
              <a:xfrm>
                <a:off x="3247675" y="2671825"/>
                <a:ext cx="12075" cy="10350"/>
              </a:xfrm>
              <a:custGeom>
                <a:avLst/>
                <a:gdLst/>
                <a:ahLst/>
                <a:cxnLst/>
                <a:rect l="l" t="t" r="r" b="b"/>
                <a:pathLst>
                  <a:path w="483" h="414" extrusionOk="0">
                    <a:moveTo>
                      <a:pt x="239" y="0"/>
                    </a:moveTo>
                    <a:cubicBezTo>
                      <a:pt x="149" y="0"/>
                      <a:pt x="65" y="55"/>
                      <a:pt x="36" y="142"/>
                    </a:cubicBezTo>
                    <a:cubicBezTo>
                      <a:pt x="0" y="250"/>
                      <a:pt x="62" y="367"/>
                      <a:pt x="175" y="403"/>
                    </a:cubicBezTo>
                    <a:cubicBezTo>
                      <a:pt x="197" y="410"/>
                      <a:pt x="220" y="413"/>
                      <a:pt x="242" y="413"/>
                    </a:cubicBezTo>
                    <a:cubicBezTo>
                      <a:pt x="332" y="413"/>
                      <a:pt x="416" y="358"/>
                      <a:pt x="445" y="271"/>
                    </a:cubicBezTo>
                    <a:cubicBezTo>
                      <a:pt x="482" y="163"/>
                      <a:pt x="420" y="47"/>
                      <a:pt x="306" y="10"/>
                    </a:cubicBezTo>
                    <a:cubicBezTo>
                      <a:pt x="284" y="3"/>
                      <a:pt x="261"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6"/>
              <p:cNvSpPr/>
              <p:nvPr/>
            </p:nvSpPr>
            <p:spPr>
              <a:xfrm>
                <a:off x="3275625" y="2652275"/>
                <a:ext cx="13675" cy="110025"/>
              </a:xfrm>
              <a:custGeom>
                <a:avLst/>
                <a:gdLst/>
                <a:ahLst/>
                <a:cxnLst/>
                <a:rect l="l" t="t" r="r" b="b"/>
                <a:pathLst>
                  <a:path w="547" h="4401" extrusionOk="0">
                    <a:moveTo>
                      <a:pt x="189" y="1"/>
                    </a:moveTo>
                    <a:lnTo>
                      <a:pt x="1" y="45"/>
                    </a:lnTo>
                    <a:cubicBezTo>
                      <a:pt x="3" y="55"/>
                      <a:pt x="318" y="2742"/>
                      <a:pt x="352" y="4401"/>
                    </a:cubicBezTo>
                    <a:lnTo>
                      <a:pt x="547" y="4398"/>
                    </a:lnTo>
                    <a:cubicBezTo>
                      <a:pt x="512" y="2718"/>
                      <a:pt x="199" y="40"/>
                      <a:pt x="1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6"/>
              <p:cNvSpPr/>
              <p:nvPr/>
            </p:nvSpPr>
            <p:spPr>
              <a:xfrm>
                <a:off x="3272375" y="2646375"/>
                <a:ext cx="12075" cy="10375"/>
              </a:xfrm>
              <a:custGeom>
                <a:avLst/>
                <a:gdLst/>
                <a:ahLst/>
                <a:cxnLst/>
                <a:rect l="l" t="t" r="r" b="b"/>
                <a:pathLst>
                  <a:path w="483" h="415" extrusionOk="0">
                    <a:moveTo>
                      <a:pt x="240" y="1"/>
                    </a:moveTo>
                    <a:cubicBezTo>
                      <a:pt x="149" y="1"/>
                      <a:pt x="65" y="56"/>
                      <a:pt x="37" y="144"/>
                    </a:cubicBezTo>
                    <a:cubicBezTo>
                      <a:pt x="0" y="252"/>
                      <a:pt x="62" y="369"/>
                      <a:pt x="175" y="404"/>
                    </a:cubicBezTo>
                    <a:cubicBezTo>
                      <a:pt x="197" y="412"/>
                      <a:pt x="220" y="415"/>
                      <a:pt x="242" y="415"/>
                    </a:cubicBezTo>
                    <a:cubicBezTo>
                      <a:pt x="332" y="415"/>
                      <a:pt x="416" y="360"/>
                      <a:pt x="445" y="273"/>
                    </a:cubicBezTo>
                    <a:cubicBezTo>
                      <a:pt x="482" y="165"/>
                      <a:pt x="420" y="48"/>
                      <a:pt x="306" y="11"/>
                    </a:cubicBezTo>
                    <a:cubicBezTo>
                      <a:pt x="284" y="4"/>
                      <a:pt x="262" y="1"/>
                      <a:pt x="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6"/>
              <p:cNvSpPr/>
              <p:nvPr/>
            </p:nvSpPr>
            <p:spPr>
              <a:xfrm>
                <a:off x="3292250" y="2664975"/>
                <a:ext cx="19500" cy="106725"/>
              </a:xfrm>
              <a:custGeom>
                <a:avLst/>
                <a:gdLst/>
                <a:ahLst/>
                <a:cxnLst/>
                <a:rect l="l" t="t" r="r" b="b"/>
                <a:pathLst>
                  <a:path w="780" h="4269" extrusionOk="0">
                    <a:moveTo>
                      <a:pt x="591" y="1"/>
                    </a:moveTo>
                    <a:cubicBezTo>
                      <a:pt x="576" y="64"/>
                      <a:pt x="57" y="3413"/>
                      <a:pt x="0" y="4255"/>
                    </a:cubicBezTo>
                    <a:lnTo>
                      <a:pt x="192" y="4268"/>
                    </a:lnTo>
                    <a:cubicBezTo>
                      <a:pt x="248" y="3441"/>
                      <a:pt x="776" y="58"/>
                      <a:pt x="780" y="42"/>
                    </a:cubicBezTo>
                    <a:lnTo>
                      <a:pt x="5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6"/>
              <p:cNvSpPr/>
              <p:nvPr/>
            </p:nvSpPr>
            <p:spPr>
              <a:xfrm>
                <a:off x="3304200" y="2657850"/>
                <a:ext cx="12050" cy="10350"/>
              </a:xfrm>
              <a:custGeom>
                <a:avLst/>
                <a:gdLst/>
                <a:ahLst/>
                <a:cxnLst/>
                <a:rect l="l" t="t" r="r" b="b"/>
                <a:pathLst>
                  <a:path w="482" h="414" extrusionOk="0">
                    <a:moveTo>
                      <a:pt x="239" y="1"/>
                    </a:moveTo>
                    <a:cubicBezTo>
                      <a:pt x="149" y="1"/>
                      <a:pt x="65" y="56"/>
                      <a:pt x="37" y="143"/>
                    </a:cubicBezTo>
                    <a:cubicBezTo>
                      <a:pt x="0" y="251"/>
                      <a:pt x="62" y="368"/>
                      <a:pt x="175" y="404"/>
                    </a:cubicBezTo>
                    <a:cubicBezTo>
                      <a:pt x="197" y="411"/>
                      <a:pt x="220" y="414"/>
                      <a:pt x="242" y="414"/>
                    </a:cubicBezTo>
                    <a:cubicBezTo>
                      <a:pt x="332" y="414"/>
                      <a:pt x="416" y="359"/>
                      <a:pt x="445" y="272"/>
                    </a:cubicBezTo>
                    <a:cubicBezTo>
                      <a:pt x="481" y="164"/>
                      <a:pt x="419"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6"/>
              <p:cNvSpPr/>
              <p:nvPr/>
            </p:nvSpPr>
            <p:spPr>
              <a:xfrm>
                <a:off x="3305425" y="2664800"/>
                <a:ext cx="31825" cy="95050"/>
              </a:xfrm>
              <a:custGeom>
                <a:avLst/>
                <a:gdLst/>
                <a:ahLst/>
                <a:cxnLst/>
                <a:rect l="l" t="t" r="r" b="b"/>
                <a:pathLst>
                  <a:path w="1273" h="3802" extrusionOk="0">
                    <a:moveTo>
                      <a:pt x="1095" y="0"/>
                    </a:moveTo>
                    <a:cubicBezTo>
                      <a:pt x="1089" y="11"/>
                      <a:pt x="299" y="2542"/>
                      <a:pt x="0" y="3758"/>
                    </a:cubicBezTo>
                    <a:lnTo>
                      <a:pt x="188" y="3801"/>
                    </a:lnTo>
                    <a:cubicBezTo>
                      <a:pt x="484" y="2602"/>
                      <a:pt x="1268" y="84"/>
                      <a:pt x="1272" y="72"/>
                    </a:cubicBezTo>
                    <a:lnTo>
                      <a:pt x="10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6"/>
              <p:cNvSpPr/>
              <p:nvPr/>
            </p:nvSpPr>
            <p:spPr>
              <a:xfrm>
                <a:off x="3329525" y="2658875"/>
                <a:ext cx="12050" cy="10350"/>
              </a:xfrm>
              <a:custGeom>
                <a:avLst/>
                <a:gdLst/>
                <a:ahLst/>
                <a:cxnLst/>
                <a:rect l="l" t="t" r="r" b="b"/>
                <a:pathLst>
                  <a:path w="482" h="414" extrusionOk="0">
                    <a:moveTo>
                      <a:pt x="239" y="1"/>
                    </a:moveTo>
                    <a:cubicBezTo>
                      <a:pt x="149" y="1"/>
                      <a:pt x="65" y="55"/>
                      <a:pt x="36" y="142"/>
                    </a:cubicBezTo>
                    <a:cubicBezTo>
                      <a:pt x="1" y="251"/>
                      <a:pt x="62" y="368"/>
                      <a:pt x="175" y="403"/>
                    </a:cubicBezTo>
                    <a:cubicBezTo>
                      <a:pt x="197" y="410"/>
                      <a:pt x="220" y="414"/>
                      <a:pt x="242" y="414"/>
                    </a:cubicBezTo>
                    <a:cubicBezTo>
                      <a:pt x="332" y="414"/>
                      <a:pt x="416" y="359"/>
                      <a:pt x="445" y="272"/>
                    </a:cubicBezTo>
                    <a:cubicBezTo>
                      <a:pt x="482" y="163"/>
                      <a:pt x="420"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6"/>
              <p:cNvSpPr/>
              <p:nvPr/>
            </p:nvSpPr>
            <p:spPr>
              <a:xfrm>
                <a:off x="3323225" y="2670775"/>
                <a:ext cx="33650" cy="75450"/>
              </a:xfrm>
              <a:custGeom>
                <a:avLst/>
                <a:gdLst/>
                <a:ahLst/>
                <a:cxnLst/>
                <a:rect l="l" t="t" r="r" b="b"/>
                <a:pathLst>
                  <a:path w="1346" h="3018" extrusionOk="0">
                    <a:moveTo>
                      <a:pt x="1179" y="0"/>
                    </a:moveTo>
                    <a:cubicBezTo>
                      <a:pt x="1142" y="63"/>
                      <a:pt x="207" y="2191"/>
                      <a:pt x="0" y="2971"/>
                    </a:cubicBezTo>
                    <a:lnTo>
                      <a:pt x="187" y="3018"/>
                    </a:lnTo>
                    <a:cubicBezTo>
                      <a:pt x="388" y="2262"/>
                      <a:pt x="1338" y="108"/>
                      <a:pt x="1346" y="93"/>
                    </a:cubicBez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6"/>
              <p:cNvSpPr/>
              <p:nvPr/>
            </p:nvSpPr>
            <p:spPr>
              <a:xfrm>
                <a:off x="3350150" y="2664975"/>
                <a:ext cx="12050" cy="10375"/>
              </a:xfrm>
              <a:custGeom>
                <a:avLst/>
                <a:gdLst/>
                <a:ahLst/>
                <a:cxnLst/>
                <a:rect l="l" t="t" r="r" b="b"/>
                <a:pathLst>
                  <a:path w="482" h="415" extrusionOk="0">
                    <a:moveTo>
                      <a:pt x="239" y="1"/>
                    </a:moveTo>
                    <a:cubicBezTo>
                      <a:pt x="149" y="1"/>
                      <a:pt x="66" y="56"/>
                      <a:pt x="36" y="143"/>
                    </a:cubicBezTo>
                    <a:cubicBezTo>
                      <a:pt x="1" y="251"/>
                      <a:pt x="62" y="369"/>
                      <a:pt x="175" y="404"/>
                    </a:cubicBezTo>
                    <a:cubicBezTo>
                      <a:pt x="197" y="411"/>
                      <a:pt x="220" y="415"/>
                      <a:pt x="242" y="415"/>
                    </a:cubicBezTo>
                    <a:cubicBezTo>
                      <a:pt x="332" y="415"/>
                      <a:pt x="416" y="359"/>
                      <a:pt x="445" y="272"/>
                    </a:cubicBezTo>
                    <a:cubicBezTo>
                      <a:pt x="482" y="163"/>
                      <a:pt x="419" y="47"/>
                      <a:pt x="307" y="11"/>
                    </a:cubicBezTo>
                    <a:cubicBezTo>
                      <a:pt x="284" y="4"/>
                      <a:pt x="262"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6"/>
              <p:cNvSpPr/>
              <p:nvPr/>
            </p:nvSpPr>
            <p:spPr>
              <a:xfrm>
                <a:off x="3287800" y="2683850"/>
                <a:ext cx="133975" cy="140425"/>
              </a:xfrm>
              <a:custGeom>
                <a:avLst/>
                <a:gdLst/>
                <a:ahLst/>
                <a:cxnLst/>
                <a:rect l="l" t="t" r="r" b="b"/>
                <a:pathLst>
                  <a:path w="5359" h="5617" extrusionOk="0">
                    <a:moveTo>
                      <a:pt x="4835" y="0"/>
                    </a:moveTo>
                    <a:cubicBezTo>
                      <a:pt x="4834" y="0"/>
                      <a:pt x="4833" y="0"/>
                      <a:pt x="4832" y="0"/>
                    </a:cubicBezTo>
                    <a:cubicBezTo>
                      <a:pt x="4830" y="0"/>
                      <a:pt x="4829" y="0"/>
                      <a:pt x="4827" y="0"/>
                    </a:cubicBezTo>
                    <a:cubicBezTo>
                      <a:pt x="4211" y="0"/>
                      <a:pt x="3025" y="188"/>
                      <a:pt x="1690" y="1375"/>
                    </a:cubicBezTo>
                    <a:cubicBezTo>
                      <a:pt x="916" y="2064"/>
                      <a:pt x="494" y="2771"/>
                      <a:pt x="266" y="3377"/>
                    </a:cubicBezTo>
                    <a:cubicBezTo>
                      <a:pt x="96" y="3828"/>
                      <a:pt x="36" y="4223"/>
                      <a:pt x="18" y="4505"/>
                    </a:cubicBezTo>
                    <a:cubicBezTo>
                      <a:pt x="0" y="4794"/>
                      <a:pt x="26" y="4969"/>
                      <a:pt x="26" y="4969"/>
                    </a:cubicBezTo>
                    <a:cubicBezTo>
                      <a:pt x="47" y="5002"/>
                      <a:pt x="69" y="5034"/>
                      <a:pt x="96" y="5066"/>
                    </a:cubicBezTo>
                    <a:cubicBezTo>
                      <a:pt x="382" y="5430"/>
                      <a:pt x="866" y="5617"/>
                      <a:pt x="866" y="5617"/>
                    </a:cubicBezTo>
                    <a:cubicBezTo>
                      <a:pt x="4887" y="4697"/>
                      <a:pt x="5359" y="2029"/>
                      <a:pt x="5339" y="744"/>
                    </a:cubicBezTo>
                    <a:cubicBezTo>
                      <a:pt x="5338" y="632"/>
                      <a:pt x="5333" y="531"/>
                      <a:pt x="5326" y="442"/>
                    </a:cubicBezTo>
                    <a:cubicBezTo>
                      <a:pt x="5319" y="346"/>
                      <a:pt x="5283" y="261"/>
                      <a:pt x="5225" y="189"/>
                    </a:cubicBezTo>
                    <a:cubicBezTo>
                      <a:pt x="5136" y="75"/>
                      <a:pt x="4994" y="0"/>
                      <a:pt x="4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6"/>
              <p:cNvSpPr/>
              <p:nvPr/>
            </p:nvSpPr>
            <p:spPr>
              <a:xfrm>
                <a:off x="3167100" y="2670950"/>
                <a:ext cx="130650" cy="147775"/>
              </a:xfrm>
              <a:custGeom>
                <a:avLst/>
                <a:gdLst/>
                <a:ahLst/>
                <a:cxnLst/>
                <a:rect l="l" t="t" r="r" b="b"/>
                <a:pathLst>
                  <a:path w="5226" h="5911" extrusionOk="0">
                    <a:moveTo>
                      <a:pt x="701" y="0"/>
                    </a:moveTo>
                    <a:cubicBezTo>
                      <a:pt x="528" y="0"/>
                      <a:pt x="372" y="88"/>
                      <a:pt x="285" y="224"/>
                    </a:cubicBezTo>
                    <a:cubicBezTo>
                      <a:pt x="250" y="279"/>
                      <a:pt x="227" y="341"/>
                      <a:pt x="216" y="405"/>
                    </a:cubicBezTo>
                    <a:cubicBezTo>
                      <a:pt x="49" y="1504"/>
                      <a:pt x="0" y="4576"/>
                      <a:pt x="4289" y="5910"/>
                    </a:cubicBezTo>
                    <a:cubicBezTo>
                      <a:pt x="4289" y="5910"/>
                      <a:pt x="4629" y="5810"/>
                      <a:pt x="4924" y="5581"/>
                    </a:cubicBezTo>
                    <a:cubicBezTo>
                      <a:pt x="5016" y="5510"/>
                      <a:pt x="5101" y="5426"/>
                      <a:pt x="5172" y="5330"/>
                    </a:cubicBezTo>
                    <a:cubicBezTo>
                      <a:pt x="5172" y="5330"/>
                      <a:pt x="5197" y="5226"/>
                      <a:pt x="5210" y="5038"/>
                    </a:cubicBezTo>
                    <a:cubicBezTo>
                      <a:pt x="5226" y="4786"/>
                      <a:pt x="5218" y="4383"/>
                      <a:pt x="5094" y="3891"/>
                    </a:cubicBezTo>
                    <a:cubicBezTo>
                      <a:pt x="4929" y="3238"/>
                      <a:pt x="4562" y="2433"/>
                      <a:pt x="3773" y="1617"/>
                    </a:cubicBezTo>
                    <a:cubicBezTo>
                      <a:pt x="2525" y="325"/>
                      <a:pt x="1351" y="49"/>
                      <a:pt x="740" y="2"/>
                    </a:cubicBezTo>
                    <a:cubicBezTo>
                      <a:pt x="727" y="1"/>
                      <a:pt x="714"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6"/>
              <p:cNvSpPr/>
              <p:nvPr/>
            </p:nvSpPr>
            <p:spPr>
              <a:xfrm>
                <a:off x="3167100" y="2676550"/>
                <a:ext cx="254675" cy="147725"/>
              </a:xfrm>
              <a:custGeom>
                <a:avLst/>
                <a:gdLst/>
                <a:ahLst/>
                <a:cxnLst/>
                <a:rect l="l" t="t" r="r" b="b"/>
                <a:pathLst>
                  <a:path w="10187" h="5909" extrusionOk="0">
                    <a:moveTo>
                      <a:pt x="285" y="1"/>
                    </a:moveTo>
                    <a:cubicBezTo>
                      <a:pt x="250" y="56"/>
                      <a:pt x="227" y="118"/>
                      <a:pt x="216" y="182"/>
                    </a:cubicBezTo>
                    <a:cubicBezTo>
                      <a:pt x="49" y="1281"/>
                      <a:pt x="0" y="4353"/>
                      <a:pt x="4289" y="5687"/>
                    </a:cubicBezTo>
                    <a:cubicBezTo>
                      <a:pt x="4289" y="5687"/>
                      <a:pt x="4629" y="5587"/>
                      <a:pt x="4924" y="5358"/>
                    </a:cubicBezTo>
                    <a:cubicBezTo>
                      <a:pt x="5210" y="5722"/>
                      <a:pt x="5694" y="5909"/>
                      <a:pt x="5694" y="5909"/>
                    </a:cubicBezTo>
                    <a:cubicBezTo>
                      <a:pt x="9715" y="4989"/>
                      <a:pt x="10187" y="2321"/>
                      <a:pt x="10168" y="1037"/>
                    </a:cubicBezTo>
                    <a:cubicBezTo>
                      <a:pt x="10101" y="705"/>
                      <a:pt x="10053" y="482"/>
                      <a:pt x="10053" y="482"/>
                    </a:cubicBezTo>
                    <a:cubicBezTo>
                      <a:pt x="10053" y="482"/>
                      <a:pt x="8657" y="4095"/>
                      <a:pt x="5791" y="4744"/>
                    </a:cubicBezTo>
                    <a:cubicBezTo>
                      <a:pt x="5594" y="4789"/>
                      <a:pt x="5399" y="4811"/>
                      <a:pt x="5209" y="4814"/>
                    </a:cubicBezTo>
                    <a:cubicBezTo>
                      <a:pt x="5190" y="4815"/>
                      <a:pt x="5171" y="4815"/>
                      <a:pt x="5151" y="4815"/>
                    </a:cubicBezTo>
                    <a:cubicBezTo>
                      <a:pt x="5048" y="4815"/>
                      <a:pt x="4947" y="4808"/>
                      <a:pt x="4845" y="4797"/>
                    </a:cubicBezTo>
                    <a:cubicBezTo>
                      <a:pt x="2446" y="4523"/>
                      <a:pt x="653" y="1239"/>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6"/>
              <p:cNvSpPr/>
              <p:nvPr/>
            </p:nvSpPr>
            <p:spPr>
              <a:xfrm>
                <a:off x="3264800" y="2802800"/>
                <a:ext cx="53675" cy="34300"/>
              </a:xfrm>
              <a:custGeom>
                <a:avLst/>
                <a:gdLst/>
                <a:ahLst/>
                <a:cxnLst/>
                <a:rect l="l" t="t" r="r" b="b"/>
                <a:pathLst>
                  <a:path w="2147" h="1372" extrusionOk="0">
                    <a:moveTo>
                      <a:pt x="344" y="0"/>
                    </a:moveTo>
                    <a:cubicBezTo>
                      <a:pt x="170" y="0"/>
                      <a:pt x="50" y="94"/>
                      <a:pt x="29" y="199"/>
                    </a:cubicBezTo>
                    <a:cubicBezTo>
                      <a:pt x="1" y="333"/>
                      <a:pt x="116" y="791"/>
                      <a:pt x="521" y="1182"/>
                    </a:cubicBezTo>
                    <a:cubicBezTo>
                      <a:pt x="650" y="1306"/>
                      <a:pt x="821" y="1372"/>
                      <a:pt x="992" y="1372"/>
                    </a:cubicBezTo>
                    <a:cubicBezTo>
                      <a:pt x="1107" y="1372"/>
                      <a:pt x="1222" y="1342"/>
                      <a:pt x="1324" y="1280"/>
                    </a:cubicBezTo>
                    <a:cubicBezTo>
                      <a:pt x="1422" y="1222"/>
                      <a:pt x="1530" y="1145"/>
                      <a:pt x="1641" y="1045"/>
                    </a:cubicBezTo>
                    <a:cubicBezTo>
                      <a:pt x="2032" y="696"/>
                      <a:pt x="2146" y="357"/>
                      <a:pt x="1977" y="234"/>
                    </a:cubicBezTo>
                    <a:cubicBezTo>
                      <a:pt x="1939" y="206"/>
                      <a:pt x="1874" y="198"/>
                      <a:pt x="1791" y="198"/>
                    </a:cubicBezTo>
                    <a:cubicBezTo>
                      <a:pt x="1632" y="198"/>
                      <a:pt x="1408" y="231"/>
                      <a:pt x="1191" y="231"/>
                    </a:cubicBezTo>
                    <a:cubicBezTo>
                      <a:pt x="1013" y="231"/>
                      <a:pt x="840" y="208"/>
                      <a:pt x="713" y="125"/>
                    </a:cubicBezTo>
                    <a:cubicBezTo>
                      <a:pt x="577" y="36"/>
                      <a:pt x="451"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6"/>
              <p:cNvSpPr/>
              <p:nvPr/>
            </p:nvSpPr>
            <p:spPr>
              <a:xfrm>
                <a:off x="3328675" y="2887700"/>
                <a:ext cx="83650" cy="77125"/>
              </a:xfrm>
              <a:custGeom>
                <a:avLst/>
                <a:gdLst/>
                <a:ahLst/>
                <a:cxnLst/>
                <a:rect l="l" t="t" r="r" b="b"/>
                <a:pathLst>
                  <a:path w="3346" h="3085" extrusionOk="0">
                    <a:moveTo>
                      <a:pt x="3186" y="0"/>
                    </a:moveTo>
                    <a:cubicBezTo>
                      <a:pt x="3136" y="0"/>
                      <a:pt x="3089" y="27"/>
                      <a:pt x="3064" y="74"/>
                    </a:cubicBezTo>
                    <a:cubicBezTo>
                      <a:pt x="2242" y="1615"/>
                      <a:pt x="1306" y="2485"/>
                      <a:pt x="118" y="2811"/>
                    </a:cubicBezTo>
                    <a:cubicBezTo>
                      <a:pt x="44" y="2831"/>
                      <a:pt x="0" y="2907"/>
                      <a:pt x="20" y="2982"/>
                    </a:cubicBezTo>
                    <a:cubicBezTo>
                      <a:pt x="37" y="3041"/>
                      <a:pt x="88" y="3080"/>
                      <a:pt x="145" y="3084"/>
                    </a:cubicBezTo>
                    <a:cubicBezTo>
                      <a:pt x="149" y="3084"/>
                      <a:pt x="153" y="3084"/>
                      <a:pt x="157" y="3084"/>
                    </a:cubicBezTo>
                    <a:cubicBezTo>
                      <a:pt x="168" y="3084"/>
                      <a:pt x="180" y="3082"/>
                      <a:pt x="192" y="3079"/>
                    </a:cubicBezTo>
                    <a:cubicBezTo>
                      <a:pt x="1459" y="2732"/>
                      <a:pt x="2450" y="1819"/>
                      <a:pt x="3310" y="205"/>
                    </a:cubicBezTo>
                    <a:cubicBezTo>
                      <a:pt x="3345" y="137"/>
                      <a:pt x="3320" y="52"/>
                      <a:pt x="3252" y="17"/>
                    </a:cubicBezTo>
                    <a:cubicBezTo>
                      <a:pt x="3231" y="6"/>
                      <a:pt x="3208"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6"/>
              <p:cNvSpPr/>
              <p:nvPr/>
            </p:nvSpPr>
            <p:spPr>
              <a:xfrm>
                <a:off x="3401575" y="2857500"/>
                <a:ext cx="26475" cy="37750"/>
              </a:xfrm>
              <a:custGeom>
                <a:avLst/>
                <a:gdLst/>
                <a:ahLst/>
                <a:cxnLst/>
                <a:rect l="l" t="t" r="r" b="b"/>
                <a:pathLst>
                  <a:path w="1059" h="1510" extrusionOk="0">
                    <a:moveTo>
                      <a:pt x="741" y="1"/>
                    </a:moveTo>
                    <a:cubicBezTo>
                      <a:pt x="721" y="1"/>
                      <a:pt x="701" y="2"/>
                      <a:pt x="682" y="5"/>
                    </a:cubicBezTo>
                    <a:cubicBezTo>
                      <a:pt x="523" y="27"/>
                      <a:pt x="380" y="115"/>
                      <a:pt x="276" y="236"/>
                    </a:cubicBezTo>
                    <a:cubicBezTo>
                      <a:pt x="220" y="302"/>
                      <a:pt x="173" y="378"/>
                      <a:pt x="138" y="459"/>
                    </a:cubicBezTo>
                    <a:cubicBezTo>
                      <a:pt x="108" y="522"/>
                      <a:pt x="86" y="591"/>
                      <a:pt x="69" y="658"/>
                    </a:cubicBezTo>
                    <a:cubicBezTo>
                      <a:pt x="0" y="943"/>
                      <a:pt x="30" y="1256"/>
                      <a:pt x="177" y="1510"/>
                    </a:cubicBezTo>
                    <a:cubicBezTo>
                      <a:pt x="370" y="1498"/>
                      <a:pt x="538" y="1371"/>
                      <a:pt x="668" y="1231"/>
                    </a:cubicBezTo>
                    <a:cubicBezTo>
                      <a:pt x="784" y="1108"/>
                      <a:pt x="883" y="963"/>
                      <a:pt x="948" y="808"/>
                    </a:cubicBezTo>
                    <a:cubicBezTo>
                      <a:pt x="1028" y="618"/>
                      <a:pt x="1058" y="414"/>
                      <a:pt x="1007" y="217"/>
                    </a:cubicBezTo>
                    <a:cubicBezTo>
                      <a:pt x="994" y="163"/>
                      <a:pt x="972" y="107"/>
                      <a:pt x="933" y="70"/>
                    </a:cubicBezTo>
                    <a:cubicBezTo>
                      <a:pt x="883" y="20"/>
                      <a:pt x="812" y="1"/>
                      <a:pt x="7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6"/>
              <p:cNvSpPr/>
              <p:nvPr/>
            </p:nvSpPr>
            <p:spPr>
              <a:xfrm>
                <a:off x="3401575" y="2868950"/>
                <a:ext cx="23700" cy="26275"/>
              </a:xfrm>
              <a:custGeom>
                <a:avLst/>
                <a:gdLst/>
                <a:ahLst/>
                <a:cxnLst/>
                <a:rect l="l" t="t" r="r" b="b"/>
                <a:pathLst>
                  <a:path w="948" h="1051" extrusionOk="0">
                    <a:moveTo>
                      <a:pt x="138" y="0"/>
                    </a:moveTo>
                    <a:cubicBezTo>
                      <a:pt x="108" y="63"/>
                      <a:pt x="86" y="132"/>
                      <a:pt x="69" y="199"/>
                    </a:cubicBezTo>
                    <a:cubicBezTo>
                      <a:pt x="0" y="484"/>
                      <a:pt x="30" y="797"/>
                      <a:pt x="178" y="1051"/>
                    </a:cubicBezTo>
                    <a:cubicBezTo>
                      <a:pt x="370" y="1039"/>
                      <a:pt x="538" y="912"/>
                      <a:pt x="668" y="773"/>
                    </a:cubicBezTo>
                    <a:cubicBezTo>
                      <a:pt x="784" y="649"/>
                      <a:pt x="883" y="505"/>
                      <a:pt x="948" y="349"/>
                    </a:cubicBezTo>
                    <a:lnTo>
                      <a:pt x="948" y="349"/>
                    </a:lnTo>
                    <a:cubicBezTo>
                      <a:pt x="831" y="428"/>
                      <a:pt x="698" y="488"/>
                      <a:pt x="563" y="527"/>
                    </a:cubicBezTo>
                    <a:cubicBezTo>
                      <a:pt x="516" y="540"/>
                      <a:pt x="466" y="550"/>
                      <a:pt x="418" y="550"/>
                    </a:cubicBezTo>
                    <a:cubicBezTo>
                      <a:pt x="371" y="550"/>
                      <a:pt x="325" y="541"/>
                      <a:pt x="286" y="514"/>
                    </a:cubicBezTo>
                    <a:cubicBezTo>
                      <a:pt x="228" y="475"/>
                      <a:pt x="198" y="406"/>
                      <a:pt x="178" y="340"/>
                    </a:cubicBezTo>
                    <a:cubicBezTo>
                      <a:pt x="144" y="230"/>
                      <a:pt x="135" y="115"/>
                      <a:pt x="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6"/>
              <p:cNvSpPr/>
              <p:nvPr/>
            </p:nvSpPr>
            <p:spPr>
              <a:xfrm>
                <a:off x="3312050" y="2842400"/>
                <a:ext cx="73750" cy="232000"/>
              </a:xfrm>
              <a:custGeom>
                <a:avLst/>
                <a:gdLst/>
                <a:ahLst/>
                <a:cxnLst/>
                <a:rect l="l" t="t" r="r" b="b"/>
                <a:pathLst>
                  <a:path w="2950" h="9280" extrusionOk="0">
                    <a:moveTo>
                      <a:pt x="2791" y="0"/>
                    </a:moveTo>
                    <a:cubicBezTo>
                      <a:pt x="2745" y="0"/>
                      <a:pt x="2699" y="24"/>
                      <a:pt x="2673" y="66"/>
                    </a:cubicBezTo>
                    <a:cubicBezTo>
                      <a:pt x="908" y="2889"/>
                      <a:pt x="0" y="6113"/>
                      <a:pt x="116" y="9145"/>
                    </a:cubicBezTo>
                    <a:cubicBezTo>
                      <a:pt x="119" y="9217"/>
                      <a:pt x="176" y="9274"/>
                      <a:pt x="246" y="9279"/>
                    </a:cubicBezTo>
                    <a:cubicBezTo>
                      <a:pt x="249" y="9279"/>
                      <a:pt x="253" y="9279"/>
                      <a:pt x="256" y="9279"/>
                    </a:cubicBezTo>
                    <a:cubicBezTo>
                      <a:pt x="257" y="9279"/>
                      <a:pt x="259" y="9279"/>
                      <a:pt x="260" y="9279"/>
                    </a:cubicBezTo>
                    <a:cubicBezTo>
                      <a:pt x="337" y="9276"/>
                      <a:pt x="398" y="9211"/>
                      <a:pt x="395" y="9135"/>
                    </a:cubicBezTo>
                    <a:cubicBezTo>
                      <a:pt x="281" y="6158"/>
                      <a:pt x="1173" y="2990"/>
                      <a:pt x="2908" y="214"/>
                    </a:cubicBezTo>
                    <a:cubicBezTo>
                      <a:pt x="2949" y="148"/>
                      <a:pt x="2929" y="62"/>
                      <a:pt x="2865" y="22"/>
                    </a:cubicBezTo>
                    <a:cubicBezTo>
                      <a:pt x="2842" y="7"/>
                      <a:pt x="2816" y="0"/>
                      <a:pt x="2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6"/>
              <p:cNvSpPr/>
              <p:nvPr/>
            </p:nvSpPr>
            <p:spPr>
              <a:xfrm>
                <a:off x="3377375" y="2808775"/>
                <a:ext cx="27075" cy="37050"/>
              </a:xfrm>
              <a:custGeom>
                <a:avLst/>
                <a:gdLst/>
                <a:ahLst/>
                <a:cxnLst/>
                <a:rect l="l" t="t" r="r" b="b"/>
                <a:pathLst>
                  <a:path w="1083" h="1482" extrusionOk="0">
                    <a:moveTo>
                      <a:pt x="764" y="0"/>
                    </a:moveTo>
                    <a:cubicBezTo>
                      <a:pt x="751" y="0"/>
                      <a:pt x="739" y="1"/>
                      <a:pt x="726" y="2"/>
                    </a:cubicBezTo>
                    <a:cubicBezTo>
                      <a:pt x="568" y="17"/>
                      <a:pt x="420" y="98"/>
                      <a:pt x="310" y="214"/>
                    </a:cubicBezTo>
                    <a:cubicBezTo>
                      <a:pt x="251" y="276"/>
                      <a:pt x="199" y="349"/>
                      <a:pt x="162" y="429"/>
                    </a:cubicBezTo>
                    <a:cubicBezTo>
                      <a:pt x="128" y="491"/>
                      <a:pt x="102" y="558"/>
                      <a:pt x="83" y="626"/>
                    </a:cubicBezTo>
                    <a:cubicBezTo>
                      <a:pt x="0" y="907"/>
                      <a:pt x="15" y="1221"/>
                      <a:pt x="149" y="1482"/>
                    </a:cubicBezTo>
                    <a:cubicBezTo>
                      <a:pt x="341" y="1478"/>
                      <a:pt x="516" y="1361"/>
                      <a:pt x="653" y="1228"/>
                    </a:cubicBezTo>
                    <a:cubicBezTo>
                      <a:pt x="774" y="1111"/>
                      <a:pt x="882" y="970"/>
                      <a:pt x="953" y="818"/>
                    </a:cubicBezTo>
                    <a:cubicBezTo>
                      <a:pt x="1042" y="633"/>
                      <a:pt x="1082" y="432"/>
                      <a:pt x="1041" y="233"/>
                    </a:cubicBezTo>
                    <a:cubicBezTo>
                      <a:pt x="1029" y="176"/>
                      <a:pt x="1011" y="121"/>
                      <a:pt x="975" y="79"/>
                    </a:cubicBezTo>
                    <a:cubicBezTo>
                      <a:pt x="922" y="22"/>
                      <a:pt x="842"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6"/>
              <p:cNvSpPr/>
              <p:nvPr/>
            </p:nvSpPr>
            <p:spPr>
              <a:xfrm>
                <a:off x="3377375" y="2819475"/>
                <a:ext cx="23825" cy="26350"/>
              </a:xfrm>
              <a:custGeom>
                <a:avLst/>
                <a:gdLst/>
                <a:ahLst/>
                <a:cxnLst/>
                <a:rect l="l" t="t" r="r" b="b"/>
                <a:pathLst>
                  <a:path w="953" h="1054" extrusionOk="0">
                    <a:moveTo>
                      <a:pt x="162" y="1"/>
                    </a:moveTo>
                    <a:cubicBezTo>
                      <a:pt x="128" y="63"/>
                      <a:pt x="102" y="130"/>
                      <a:pt x="83" y="198"/>
                    </a:cubicBezTo>
                    <a:cubicBezTo>
                      <a:pt x="0" y="479"/>
                      <a:pt x="15" y="793"/>
                      <a:pt x="149" y="1054"/>
                    </a:cubicBezTo>
                    <a:cubicBezTo>
                      <a:pt x="341" y="1050"/>
                      <a:pt x="516" y="933"/>
                      <a:pt x="653" y="800"/>
                    </a:cubicBezTo>
                    <a:cubicBezTo>
                      <a:pt x="774" y="683"/>
                      <a:pt x="882" y="542"/>
                      <a:pt x="953" y="390"/>
                    </a:cubicBezTo>
                    <a:lnTo>
                      <a:pt x="953" y="390"/>
                    </a:lnTo>
                    <a:cubicBezTo>
                      <a:pt x="832" y="464"/>
                      <a:pt x="697" y="517"/>
                      <a:pt x="560" y="549"/>
                    </a:cubicBezTo>
                    <a:cubicBezTo>
                      <a:pt x="518" y="558"/>
                      <a:pt x="474" y="566"/>
                      <a:pt x="430" y="566"/>
                    </a:cubicBezTo>
                    <a:cubicBezTo>
                      <a:pt x="377" y="566"/>
                      <a:pt x="327" y="555"/>
                      <a:pt x="285" y="524"/>
                    </a:cubicBezTo>
                    <a:cubicBezTo>
                      <a:pt x="229" y="480"/>
                      <a:pt x="200" y="411"/>
                      <a:pt x="184" y="343"/>
                    </a:cubicBezTo>
                    <a:cubicBezTo>
                      <a:pt x="157" y="231"/>
                      <a:pt x="152" y="116"/>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6"/>
              <p:cNvSpPr/>
              <p:nvPr/>
            </p:nvSpPr>
            <p:spPr>
              <a:xfrm>
                <a:off x="3321925" y="2861700"/>
                <a:ext cx="16425" cy="94650"/>
              </a:xfrm>
              <a:custGeom>
                <a:avLst/>
                <a:gdLst/>
                <a:ahLst/>
                <a:cxnLst/>
                <a:rect l="l" t="t" r="r" b="b"/>
                <a:pathLst>
                  <a:path w="657" h="3786" extrusionOk="0">
                    <a:moveTo>
                      <a:pt x="500" y="1"/>
                    </a:moveTo>
                    <a:cubicBezTo>
                      <a:pt x="441" y="1"/>
                      <a:pt x="386" y="38"/>
                      <a:pt x="367" y="97"/>
                    </a:cubicBezTo>
                    <a:cubicBezTo>
                      <a:pt x="22" y="1164"/>
                      <a:pt x="1" y="2605"/>
                      <a:pt x="315" y="3685"/>
                    </a:cubicBezTo>
                    <a:cubicBezTo>
                      <a:pt x="332" y="3743"/>
                      <a:pt x="382" y="3781"/>
                      <a:pt x="439" y="3785"/>
                    </a:cubicBezTo>
                    <a:cubicBezTo>
                      <a:pt x="442" y="3786"/>
                      <a:pt x="445" y="3786"/>
                      <a:pt x="447" y="3786"/>
                    </a:cubicBezTo>
                    <a:cubicBezTo>
                      <a:pt x="460" y="3786"/>
                      <a:pt x="474" y="3784"/>
                      <a:pt x="487" y="3780"/>
                    </a:cubicBezTo>
                    <a:cubicBezTo>
                      <a:pt x="561" y="3758"/>
                      <a:pt x="604" y="3681"/>
                      <a:pt x="582" y="3607"/>
                    </a:cubicBezTo>
                    <a:cubicBezTo>
                      <a:pt x="283" y="2577"/>
                      <a:pt x="302" y="1201"/>
                      <a:pt x="632" y="183"/>
                    </a:cubicBezTo>
                    <a:cubicBezTo>
                      <a:pt x="656" y="110"/>
                      <a:pt x="615" y="31"/>
                      <a:pt x="542" y="7"/>
                    </a:cubicBezTo>
                    <a:cubicBezTo>
                      <a:pt x="528" y="3"/>
                      <a:pt x="514"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6"/>
              <p:cNvSpPr/>
              <p:nvPr/>
            </p:nvSpPr>
            <p:spPr>
              <a:xfrm>
                <a:off x="3325350" y="2833800"/>
                <a:ext cx="24100" cy="39625"/>
              </a:xfrm>
              <a:custGeom>
                <a:avLst/>
                <a:gdLst/>
                <a:ahLst/>
                <a:cxnLst/>
                <a:rect l="l" t="t" r="r" b="b"/>
                <a:pathLst>
                  <a:path w="964" h="1585" extrusionOk="0">
                    <a:moveTo>
                      <a:pt x="638" y="0"/>
                    </a:moveTo>
                    <a:cubicBezTo>
                      <a:pt x="599" y="0"/>
                      <a:pt x="559" y="8"/>
                      <a:pt x="521" y="19"/>
                    </a:cubicBezTo>
                    <a:cubicBezTo>
                      <a:pt x="370" y="65"/>
                      <a:pt x="242" y="176"/>
                      <a:pt x="159" y="312"/>
                    </a:cubicBezTo>
                    <a:cubicBezTo>
                      <a:pt x="113" y="385"/>
                      <a:pt x="80" y="467"/>
                      <a:pt x="58" y="553"/>
                    </a:cubicBezTo>
                    <a:cubicBezTo>
                      <a:pt x="39" y="620"/>
                      <a:pt x="28" y="691"/>
                      <a:pt x="22" y="761"/>
                    </a:cubicBezTo>
                    <a:cubicBezTo>
                      <a:pt x="1" y="1053"/>
                      <a:pt x="80" y="1357"/>
                      <a:pt x="266" y="1584"/>
                    </a:cubicBezTo>
                    <a:cubicBezTo>
                      <a:pt x="454" y="1543"/>
                      <a:pt x="599" y="1390"/>
                      <a:pt x="707" y="1232"/>
                    </a:cubicBezTo>
                    <a:cubicBezTo>
                      <a:pt x="801" y="1091"/>
                      <a:pt x="875" y="932"/>
                      <a:pt x="915" y="769"/>
                    </a:cubicBezTo>
                    <a:cubicBezTo>
                      <a:pt x="964" y="569"/>
                      <a:pt x="961" y="364"/>
                      <a:pt x="878" y="177"/>
                    </a:cubicBezTo>
                    <a:cubicBezTo>
                      <a:pt x="856" y="124"/>
                      <a:pt x="827" y="75"/>
                      <a:pt x="781" y="42"/>
                    </a:cubicBezTo>
                    <a:cubicBezTo>
                      <a:pt x="739" y="12"/>
                      <a:pt x="689" y="0"/>
                      <a:pt x="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6"/>
              <p:cNvSpPr/>
              <p:nvPr/>
            </p:nvSpPr>
            <p:spPr>
              <a:xfrm>
                <a:off x="3325375" y="2847625"/>
                <a:ext cx="22875" cy="25800"/>
              </a:xfrm>
              <a:custGeom>
                <a:avLst/>
                <a:gdLst/>
                <a:ahLst/>
                <a:cxnLst/>
                <a:rect l="l" t="t" r="r" b="b"/>
                <a:pathLst>
                  <a:path w="915" h="1032" extrusionOk="0">
                    <a:moveTo>
                      <a:pt x="58" y="1"/>
                    </a:moveTo>
                    <a:cubicBezTo>
                      <a:pt x="39" y="67"/>
                      <a:pt x="29" y="138"/>
                      <a:pt x="23" y="208"/>
                    </a:cubicBezTo>
                    <a:cubicBezTo>
                      <a:pt x="1" y="500"/>
                      <a:pt x="80" y="804"/>
                      <a:pt x="266" y="1031"/>
                    </a:cubicBezTo>
                    <a:cubicBezTo>
                      <a:pt x="455" y="990"/>
                      <a:pt x="600" y="837"/>
                      <a:pt x="707" y="679"/>
                    </a:cubicBezTo>
                    <a:cubicBezTo>
                      <a:pt x="801" y="538"/>
                      <a:pt x="875" y="379"/>
                      <a:pt x="915" y="216"/>
                    </a:cubicBezTo>
                    <a:lnTo>
                      <a:pt x="915" y="216"/>
                    </a:lnTo>
                    <a:cubicBezTo>
                      <a:pt x="810" y="312"/>
                      <a:pt x="691" y="393"/>
                      <a:pt x="561" y="453"/>
                    </a:cubicBezTo>
                    <a:cubicBezTo>
                      <a:pt x="503" y="480"/>
                      <a:pt x="438" y="503"/>
                      <a:pt x="375" y="503"/>
                    </a:cubicBezTo>
                    <a:cubicBezTo>
                      <a:pt x="344" y="503"/>
                      <a:pt x="314" y="498"/>
                      <a:pt x="287" y="485"/>
                    </a:cubicBezTo>
                    <a:cubicBezTo>
                      <a:pt x="223" y="454"/>
                      <a:pt x="181" y="393"/>
                      <a:pt x="151" y="329"/>
                    </a:cubicBezTo>
                    <a:cubicBezTo>
                      <a:pt x="102" y="226"/>
                      <a:pt x="74" y="113"/>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6"/>
              <p:cNvSpPr/>
              <p:nvPr/>
            </p:nvSpPr>
            <p:spPr>
              <a:xfrm>
                <a:off x="3016950" y="2926100"/>
                <a:ext cx="100625" cy="60025"/>
              </a:xfrm>
              <a:custGeom>
                <a:avLst/>
                <a:gdLst/>
                <a:ahLst/>
                <a:cxnLst/>
                <a:rect l="l" t="t" r="r" b="b"/>
                <a:pathLst>
                  <a:path w="4025" h="2401" extrusionOk="0">
                    <a:moveTo>
                      <a:pt x="332" y="1"/>
                    </a:moveTo>
                    <a:cubicBezTo>
                      <a:pt x="221" y="1"/>
                      <a:pt x="111" y="5"/>
                      <a:pt x="0" y="15"/>
                    </a:cubicBezTo>
                    <a:cubicBezTo>
                      <a:pt x="1116" y="1043"/>
                      <a:pt x="2418" y="1869"/>
                      <a:pt x="4025" y="2400"/>
                    </a:cubicBezTo>
                    <a:cubicBezTo>
                      <a:pt x="3688" y="1639"/>
                      <a:pt x="3110" y="988"/>
                      <a:pt x="2394" y="564"/>
                    </a:cubicBezTo>
                    <a:cubicBezTo>
                      <a:pt x="1773" y="196"/>
                      <a:pt x="1053" y="1"/>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6"/>
              <p:cNvSpPr/>
              <p:nvPr/>
            </p:nvSpPr>
            <p:spPr>
              <a:xfrm>
                <a:off x="3029875" y="2929650"/>
                <a:ext cx="89275" cy="57675"/>
              </a:xfrm>
              <a:custGeom>
                <a:avLst/>
                <a:gdLst/>
                <a:ahLst/>
                <a:cxnLst/>
                <a:rect l="l" t="t" r="r" b="b"/>
                <a:pathLst>
                  <a:path w="3571" h="2307" extrusionOk="0">
                    <a:moveTo>
                      <a:pt x="61" y="0"/>
                    </a:moveTo>
                    <a:cubicBezTo>
                      <a:pt x="38" y="0"/>
                      <a:pt x="18" y="14"/>
                      <a:pt x="10" y="37"/>
                    </a:cubicBezTo>
                    <a:cubicBezTo>
                      <a:pt x="1" y="64"/>
                      <a:pt x="17" y="94"/>
                      <a:pt x="44" y="103"/>
                    </a:cubicBezTo>
                    <a:cubicBezTo>
                      <a:pt x="1344" y="538"/>
                      <a:pt x="2530" y="1295"/>
                      <a:pt x="3473" y="2289"/>
                    </a:cubicBezTo>
                    <a:cubicBezTo>
                      <a:pt x="3484" y="2300"/>
                      <a:pt x="3497" y="2306"/>
                      <a:pt x="3511" y="2306"/>
                    </a:cubicBezTo>
                    <a:cubicBezTo>
                      <a:pt x="3518" y="2306"/>
                      <a:pt x="3525" y="2305"/>
                      <a:pt x="3532" y="2302"/>
                    </a:cubicBezTo>
                    <a:cubicBezTo>
                      <a:pt x="3538" y="2300"/>
                      <a:pt x="3543" y="2297"/>
                      <a:pt x="3548" y="2291"/>
                    </a:cubicBezTo>
                    <a:cubicBezTo>
                      <a:pt x="3569" y="2272"/>
                      <a:pt x="3570" y="2238"/>
                      <a:pt x="3550" y="2216"/>
                    </a:cubicBezTo>
                    <a:cubicBezTo>
                      <a:pt x="2595" y="1209"/>
                      <a:pt x="1394" y="444"/>
                      <a:pt x="78" y="3"/>
                    </a:cubicBezTo>
                    <a:cubicBezTo>
                      <a:pt x="72" y="1"/>
                      <a:pt x="66"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6"/>
              <p:cNvSpPr/>
              <p:nvPr/>
            </p:nvSpPr>
            <p:spPr>
              <a:xfrm>
                <a:off x="3169225" y="2947225"/>
                <a:ext cx="90050" cy="110750"/>
              </a:xfrm>
              <a:custGeom>
                <a:avLst/>
                <a:gdLst/>
                <a:ahLst/>
                <a:cxnLst/>
                <a:rect l="l" t="t" r="r" b="b"/>
                <a:pathLst>
                  <a:path w="3602" h="4430" extrusionOk="0">
                    <a:moveTo>
                      <a:pt x="3602" y="0"/>
                    </a:moveTo>
                    <a:lnTo>
                      <a:pt x="3602" y="0"/>
                    </a:lnTo>
                    <a:cubicBezTo>
                      <a:pt x="1798" y="802"/>
                      <a:pt x="417" y="2498"/>
                      <a:pt x="1" y="4430"/>
                    </a:cubicBezTo>
                    <a:cubicBezTo>
                      <a:pt x="1381" y="3189"/>
                      <a:pt x="2609" y="1665"/>
                      <a:pt x="36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6"/>
              <p:cNvSpPr/>
              <p:nvPr/>
            </p:nvSpPr>
            <p:spPr>
              <a:xfrm>
                <a:off x="3168225" y="2959150"/>
                <a:ext cx="76975" cy="99350"/>
              </a:xfrm>
              <a:custGeom>
                <a:avLst/>
                <a:gdLst/>
                <a:ahLst/>
                <a:cxnLst/>
                <a:rect l="l" t="t" r="r" b="b"/>
                <a:pathLst>
                  <a:path w="3079" h="3974" extrusionOk="0">
                    <a:moveTo>
                      <a:pt x="3020" y="0"/>
                    </a:moveTo>
                    <a:cubicBezTo>
                      <a:pt x="3007" y="0"/>
                      <a:pt x="2993" y="5"/>
                      <a:pt x="2983" y="16"/>
                    </a:cubicBezTo>
                    <a:cubicBezTo>
                      <a:pt x="1823" y="1170"/>
                      <a:pt x="824" y="2475"/>
                      <a:pt x="15" y="3895"/>
                    </a:cubicBezTo>
                    <a:cubicBezTo>
                      <a:pt x="0" y="3920"/>
                      <a:pt x="8" y="3953"/>
                      <a:pt x="35" y="3967"/>
                    </a:cubicBezTo>
                    <a:cubicBezTo>
                      <a:pt x="43" y="3972"/>
                      <a:pt x="51" y="3974"/>
                      <a:pt x="60" y="3974"/>
                    </a:cubicBezTo>
                    <a:cubicBezTo>
                      <a:pt x="67" y="3974"/>
                      <a:pt x="74" y="3973"/>
                      <a:pt x="80" y="3970"/>
                    </a:cubicBezTo>
                    <a:cubicBezTo>
                      <a:pt x="91" y="3965"/>
                      <a:pt x="100" y="3958"/>
                      <a:pt x="107" y="3947"/>
                    </a:cubicBezTo>
                    <a:cubicBezTo>
                      <a:pt x="911" y="2536"/>
                      <a:pt x="1904" y="1238"/>
                      <a:pt x="3057" y="91"/>
                    </a:cubicBezTo>
                    <a:cubicBezTo>
                      <a:pt x="3078" y="70"/>
                      <a:pt x="3078" y="37"/>
                      <a:pt x="3058" y="16"/>
                    </a:cubicBezTo>
                    <a:cubicBezTo>
                      <a:pt x="3048" y="5"/>
                      <a:pt x="3034" y="0"/>
                      <a:pt x="3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6"/>
              <p:cNvSpPr/>
              <p:nvPr/>
            </p:nvSpPr>
            <p:spPr>
              <a:xfrm>
                <a:off x="3031025" y="2985800"/>
                <a:ext cx="122300" cy="108700"/>
              </a:xfrm>
              <a:custGeom>
                <a:avLst/>
                <a:gdLst/>
                <a:ahLst/>
                <a:cxnLst/>
                <a:rect l="l" t="t" r="r" b="b"/>
                <a:pathLst>
                  <a:path w="4892" h="4348" extrusionOk="0">
                    <a:moveTo>
                      <a:pt x="1" y="1"/>
                    </a:moveTo>
                    <a:cubicBezTo>
                      <a:pt x="1461" y="1555"/>
                      <a:pt x="2949" y="3135"/>
                      <a:pt x="4891" y="4347"/>
                    </a:cubicBezTo>
                    <a:cubicBezTo>
                      <a:pt x="4664" y="3200"/>
                      <a:pt x="4052" y="2130"/>
                      <a:pt x="3177" y="1352"/>
                    </a:cubicBezTo>
                    <a:cubicBezTo>
                      <a:pt x="2302" y="574"/>
                      <a:pt x="1167" y="9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6"/>
              <p:cNvSpPr/>
              <p:nvPr/>
            </p:nvSpPr>
            <p:spPr>
              <a:xfrm>
                <a:off x="3045475" y="2993700"/>
                <a:ext cx="110075" cy="101700"/>
              </a:xfrm>
              <a:custGeom>
                <a:avLst/>
                <a:gdLst/>
                <a:ahLst/>
                <a:cxnLst/>
                <a:rect l="l" t="t" r="r" b="b"/>
                <a:pathLst>
                  <a:path w="4403" h="4068" extrusionOk="0">
                    <a:moveTo>
                      <a:pt x="61" y="0"/>
                    </a:moveTo>
                    <a:cubicBezTo>
                      <a:pt x="42" y="0"/>
                      <a:pt x="24" y="11"/>
                      <a:pt x="14" y="29"/>
                    </a:cubicBezTo>
                    <a:cubicBezTo>
                      <a:pt x="1" y="54"/>
                      <a:pt x="10" y="86"/>
                      <a:pt x="36" y="100"/>
                    </a:cubicBezTo>
                    <a:cubicBezTo>
                      <a:pt x="1772" y="1020"/>
                      <a:pt x="3245" y="2383"/>
                      <a:pt x="4298" y="4043"/>
                    </a:cubicBezTo>
                    <a:cubicBezTo>
                      <a:pt x="4308" y="4059"/>
                      <a:pt x="4325" y="4068"/>
                      <a:pt x="4343" y="4068"/>
                    </a:cubicBezTo>
                    <a:cubicBezTo>
                      <a:pt x="4350" y="4068"/>
                      <a:pt x="4357" y="4066"/>
                      <a:pt x="4363" y="4064"/>
                    </a:cubicBezTo>
                    <a:cubicBezTo>
                      <a:pt x="4365" y="4063"/>
                      <a:pt x="4369" y="4061"/>
                      <a:pt x="4371" y="4060"/>
                    </a:cubicBezTo>
                    <a:cubicBezTo>
                      <a:pt x="4396" y="4044"/>
                      <a:pt x="4403" y="4011"/>
                      <a:pt x="4387" y="3987"/>
                    </a:cubicBezTo>
                    <a:cubicBezTo>
                      <a:pt x="3325" y="2311"/>
                      <a:pt x="1837" y="935"/>
                      <a:pt x="85" y="7"/>
                    </a:cubicBezTo>
                    <a:cubicBezTo>
                      <a:pt x="78" y="2"/>
                      <a:pt x="69"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6"/>
              <p:cNvSpPr/>
              <p:nvPr/>
            </p:nvSpPr>
            <p:spPr>
              <a:xfrm>
                <a:off x="3022275" y="2871125"/>
                <a:ext cx="65025" cy="51175"/>
              </a:xfrm>
              <a:custGeom>
                <a:avLst/>
                <a:gdLst/>
                <a:ahLst/>
                <a:cxnLst/>
                <a:rect l="l" t="t" r="r" b="b"/>
                <a:pathLst>
                  <a:path w="2601" h="2047" extrusionOk="0">
                    <a:moveTo>
                      <a:pt x="1887" y="0"/>
                    </a:moveTo>
                    <a:cubicBezTo>
                      <a:pt x="1392" y="0"/>
                      <a:pt x="742" y="463"/>
                      <a:pt x="742" y="463"/>
                    </a:cubicBezTo>
                    <a:cubicBezTo>
                      <a:pt x="172" y="1207"/>
                      <a:pt x="0" y="1756"/>
                      <a:pt x="446" y="2017"/>
                    </a:cubicBezTo>
                    <a:cubicBezTo>
                      <a:pt x="481" y="2037"/>
                      <a:pt x="516" y="2046"/>
                      <a:pt x="550" y="2046"/>
                    </a:cubicBezTo>
                    <a:cubicBezTo>
                      <a:pt x="925" y="2046"/>
                      <a:pt x="1273" y="956"/>
                      <a:pt x="1273" y="956"/>
                    </a:cubicBezTo>
                    <a:cubicBezTo>
                      <a:pt x="1273" y="956"/>
                      <a:pt x="2600" y="732"/>
                      <a:pt x="2337" y="248"/>
                    </a:cubicBezTo>
                    <a:cubicBezTo>
                      <a:pt x="2238" y="66"/>
                      <a:pt x="2073" y="0"/>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6"/>
              <p:cNvSpPr/>
              <p:nvPr/>
            </p:nvSpPr>
            <p:spPr>
              <a:xfrm>
                <a:off x="2953525" y="2821400"/>
                <a:ext cx="93050" cy="74375"/>
              </a:xfrm>
              <a:custGeom>
                <a:avLst/>
                <a:gdLst/>
                <a:ahLst/>
                <a:cxnLst/>
                <a:rect l="l" t="t" r="r" b="b"/>
                <a:pathLst>
                  <a:path w="3722" h="2975" extrusionOk="0">
                    <a:moveTo>
                      <a:pt x="2380" y="1"/>
                    </a:moveTo>
                    <a:cubicBezTo>
                      <a:pt x="2143" y="1"/>
                      <a:pt x="1970" y="211"/>
                      <a:pt x="1640" y="267"/>
                    </a:cubicBezTo>
                    <a:cubicBezTo>
                      <a:pt x="1087" y="360"/>
                      <a:pt x="694" y="823"/>
                      <a:pt x="867" y="1287"/>
                    </a:cubicBezTo>
                    <a:cubicBezTo>
                      <a:pt x="1040" y="1751"/>
                      <a:pt x="991" y="1675"/>
                      <a:pt x="484" y="1921"/>
                    </a:cubicBezTo>
                    <a:cubicBezTo>
                      <a:pt x="0" y="2155"/>
                      <a:pt x="119" y="2925"/>
                      <a:pt x="396" y="2925"/>
                    </a:cubicBezTo>
                    <a:cubicBezTo>
                      <a:pt x="409" y="2925"/>
                      <a:pt x="423" y="2923"/>
                      <a:pt x="437" y="2919"/>
                    </a:cubicBezTo>
                    <a:cubicBezTo>
                      <a:pt x="667" y="2859"/>
                      <a:pt x="757" y="2561"/>
                      <a:pt x="1016" y="2561"/>
                    </a:cubicBezTo>
                    <a:cubicBezTo>
                      <a:pt x="1100" y="2561"/>
                      <a:pt x="1202" y="2593"/>
                      <a:pt x="1333" y="2674"/>
                    </a:cubicBezTo>
                    <a:cubicBezTo>
                      <a:pt x="1668" y="2883"/>
                      <a:pt x="2154" y="2975"/>
                      <a:pt x="2581" y="2975"/>
                    </a:cubicBezTo>
                    <a:cubicBezTo>
                      <a:pt x="2834" y="2975"/>
                      <a:pt x="3067" y="2942"/>
                      <a:pt x="3234" y="2883"/>
                    </a:cubicBezTo>
                    <a:cubicBezTo>
                      <a:pt x="3684" y="2723"/>
                      <a:pt x="3672" y="2240"/>
                      <a:pt x="3672" y="2240"/>
                    </a:cubicBezTo>
                    <a:cubicBezTo>
                      <a:pt x="3672" y="2240"/>
                      <a:pt x="3722" y="1162"/>
                      <a:pt x="3014" y="404"/>
                    </a:cubicBezTo>
                    <a:cubicBezTo>
                      <a:pt x="2728" y="97"/>
                      <a:pt x="2540"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6"/>
              <p:cNvSpPr/>
              <p:nvPr/>
            </p:nvSpPr>
            <p:spPr>
              <a:xfrm>
                <a:off x="2981350" y="2794900"/>
                <a:ext cx="86775" cy="90250"/>
              </a:xfrm>
              <a:custGeom>
                <a:avLst/>
                <a:gdLst/>
                <a:ahLst/>
                <a:cxnLst/>
                <a:rect l="l" t="t" r="r" b="b"/>
                <a:pathLst>
                  <a:path w="3471" h="3610" extrusionOk="0">
                    <a:moveTo>
                      <a:pt x="2925" y="0"/>
                    </a:moveTo>
                    <a:cubicBezTo>
                      <a:pt x="2749" y="0"/>
                      <a:pt x="2564" y="71"/>
                      <a:pt x="2444" y="255"/>
                    </a:cubicBezTo>
                    <a:cubicBezTo>
                      <a:pt x="2248" y="556"/>
                      <a:pt x="2199" y="694"/>
                      <a:pt x="2091" y="694"/>
                    </a:cubicBezTo>
                    <a:cubicBezTo>
                      <a:pt x="2026" y="694"/>
                      <a:pt x="1939" y="643"/>
                      <a:pt x="1784" y="547"/>
                    </a:cubicBezTo>
                    <a:cubicBezTo>
                      <a:pt x="1688" y="486"/>
                      <a:pt x="1587" y="459"/>
                      <a:pt x="1486" y="459"/>
                    </a:cubicBezTo>
                    <a:cubicBezTo>
                      <a:pt x="1158" y="459"/>
                      <a:pt x="833" y="752"/>
                      <a:pt x="695" y="1177"/>
                    </a:cubicBezTo>
                    <a:cubicBezTo>
                      <a:pt x="516" y="1733"/>
                      <a:pt x="0" y="1762"/>
                      <a:pt x="598" y="2619"/>
                    </a:cubicBezTo>
                    <a:cubicBezTo>
                      <a:pt x="1197" y="3474"/>
                      <a:pt x="2218" y="3601"/>
                      <a:pt x="2218" y="3601"/>
                    </a:cubicBezTo>
                    <a:cubicBezTo>
                      <a:pt x="2218" y="3601"/>
                      <a:pt x="2259" y="3609"/>
                      <a:pt x="2322" y="3609"/>
                    </a:cubicBezTo>
                    <a:cubicBezTo>
                      <a:pt x="2470" y="3609"/>
                      <a:pt x="2739" y="3563"/>
                      <a:pt x="2896" y="3256"/>
                    </a:cubicBezTo>
                    <a:cubicBezTo>
                      <a:pt x="3121" y="2817"/>
                      <a:pt x="3239" y="1862"/>
                      <a:pt x="3013" y="1257"/>
                    </a:cubicBezTo>
                    <a:cubicBezTo>
                      <a:pt x="2788" y="652"/>
                      <a:pt x="3266" y="673"/>
                      <a:pt x="3392" y="372"/>
                    </a:cubicBezTo>
                    <a:cubicBezTo>
                      <a:pt x="3471" y="186"/>
                      <a:pt x="3210" y="0"/>
                      <a:pt x="2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6"/>
              <p:cNvSpPr/>
              <p:nvPr/>
            </p:nvSpPr>
            <p:spPr>
              <a:xfrm>
                <a:off x="3013475" y="2832150"/>
                <a:ext cx="40025" cy="53650"/>
              </a:xfrm>
              <a:custGeom>
                <a:avLst/>
                <a:gdLst/>
                <a:ahLst/>
                <a:cxnLst/>
                <a:rect l="l" t="t" r="r" b="b"/>
                <a:pathLst>
                  <a:path w="1601" h="2146" extrusionOk="0">
                    <a:moveTo>
                      <a:pt x="433" y="1"/>
                    </a:moveTo>
                    <a:cubicBezTo>
                      <a:pt x="423" y="1"/>
                      <a:pt x="413" y="2"/>
                      <a:pt x="402" y="5"/>
                    </a:cubicBezTo>
                    <a:cubicBezTo>
                      <a:pt x="297" y="33"/>
                      <a:pt x="291" y="188"/>
                      <a:pt x="315" y="308"/>
                    </a:cubicBezTo>
                    <a:cubicBezTo>
                      <a:pt x="381" y="637"/>
                      <a:pt x="538" y="956"/>
                      <a:pt x="760" y="1211"/>
                    </a:cubicBezTo>
                    <a:cubicBezTo>
                      <a:pt x="804" y="1263"/>
                      <a:pt x="853" y="1316"/>
                      <a:pt x="874" y="1379"/>
                    </a:cubicBezTo>
                    <a:cubicBezTo>
                      <a:pt x="895" y="1444"/>
                      <a:pt x="878" y="1525"/>
                      <a:pt x="820" y="1542"/>
                    </a:cubicBezTo>
                    <a:cubicBezTo>
                      <a:pt x="812" y="1544"/>
                      <a:pt x="804" y="1545"/>
                      <a:pt x="797" y="1545"/>
                    </a:cubicBezTo>
                    <a:cubicBezTo>
                      <a:pt x="752" y="1545"/>
                      <a:pt x="705" y="1512"/>
                      <a:pt x="665" y="1480"/>
                    </a:cubicBezTo>
                    <a:cubicBezTo>
                      <a:pt x="528" y="1372"/>
                      <a:pt x="390" y="1262"/>
                      <a:pt x="252" y="1154"/>
                    </a:cubicBezTo>
                    <a:cubicBezTo>
                      <a:pt x="209" y="1120"/>
                      <a:pt x="158" y="1083"/>
                      <a:pt x="109" y="1083"/>
                    </a:cubicBezTo>
                    <a:cubicBezTo>
                      <a:pt x="100" y="1083"/>
                      <a:pt x="91" y="1084"/>
                      <a:pt x="82" y="1087"/>
                    </a:cubicBezTo>
                    <a:cubicBezTo>
                      <a:pt x="21" y="1106"/>
                      <a:pt x="1" y="1188"/>
                      <a:pt x="23" y="1254"/>
                    </a:cubicBezTo>
                    <a:cubicBezTo>
                      <a:pt x="43" y="1321"/>
                      <a:pt x="93" y="1376"/>
                      <a:pt x="143" y="1425"/>
                    </a:cubicBezTo>
                    <a:cubicBezTo>
                      <a:pt x="464" y="1743"/>
                      <a:pt x="844" y="1992"/>
                      <a:pt x="1247" y="2145"/>
                    </a:cubicBezTo>
                    <a:cubicBezTo>
                      <a:pt x="1292" y="2100"/>
                      <a:pt x="1336" y="2053"/>
                      <a:pt x="1352" y="2053"/>
                    </a:cubicBezTo>
                    <a:cubicBezTo>
                      <a:pt x="1354" y="2053"/>
                      <a:pt x="1356" y="2055"/>
                      <a:pt x="1357" y="2057"/>
                    </a:cubicBezTo>
                    <a:cubicBezTo>
                      <a:pt x="1522" y="1594"/>
                      <a:pt x="1600" y="1088"/>
                      <a:pt x="1588" y="574"/>
                    </a:cubicBezTo>
                    <a:cubicBezTo>
                      <a:pt x="1587" y="493"/>
                      <a:pt x="1581" y="409"/>
                      <a:pt x="1545" y="335"/>
                    </a:cubicBezTo>
                    <a:cubicBezTo>
                      <a:pt x="1510" y="267"/>
                      <a:pt x="1442" y="209"/>
                      <a:pt x="1375" y="209"/>
                    </a:cubicBezTo>
                    <a:cubicBezTo>
                      <a:pt x="1369" y="209"/>
                      <a:pt x="1363" y="210"/>
                      <a:pt x="1357" y="211"/>
                    </a:cubicBezTo>
                    <a:cubicBezTo>
                      <a:pt x="1238" y="231"/>
                      <a:pt x="1228" y="400"/>
                      <a:pt x="1241" y="532"/>
                    </a:cubicBezTo>
                    <a:cubicBezTo>
                      <a:pt x="1264" y="743"/>
                      <a:pt x="1287" y="953"/>
                      <a:pt x="1309" y="1166"/>
                    </a:cubicBezTo>
                    <a:cubicBezTo>
                      <a:pt x="1314" y="1214"/>
                      <a:pt x="1319" y="1264"/>
                      <a:pt x="1304" y="1308"/>
                    </a:cubicBezTo>
                    <a:cubicBezTo>
                      <a:pt x="1291" y="1344"/>
                      <a:pt x="1258" y="1374"/>
                      <a:pt x="1221" y="1374"/>
                    </a:cubicBezTo>
                    <a:cubicBezTo>
                      <a:pt x="1214" y="1374"/>
                      <a:pt x="1207" y="1373"/>
                      <a:pt x="1201" y="1371"/>
                    </a:cubicBezTo>
                    <a:cubicBezTo>
                      <a:pt x="1140" y="1353"/>
                      <a:pt x="1119" y="1271"/>
                      <a:pt x="1108" y="1205"/>
                    </a:cubicBezTo>
                    <a:cubicBezTo>
                      <a:pt x="1044" y="828"/>
                      <a:pt x="882" y="459"/>
                      <a:pt x="646" y="150"/>
                    </a:cubicBezTo>
                    <a:cubicBezTo>
                      <a:pt x="591" y="77"/>
                      <a:pt x="51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6"/>
              <p:cNvSpPr/>
              <p:nvPr/>
            </p:nvSpPr>
            <p:spPr>
              <a:xfrm>
                <a:off x="3046050" y="2888925"/>
                <a:ext cx="134300" cy="223250"/>
              </a:xfrm>
              <a:custGeom>
                <a:avLst/>
                <a:gdLst/>
                <a:ahLst/>
                <a:cxnLst/>
                <a:rect l="l" t="t" r="r" b="b"/>
                <a:pathLst>
                  <a:path w="5372" h="8930" extrusionOk="0">
                    <a:moveTo>
                      <a:pt x="150" y="0"/>
                    </a:moveTo>
                    <a:lnTo>
                      <a:pt x="1" y="152"/>
                    </a:lnTo>
                    <a:cubicBezTo>
                      <a:pt x="2284" y="2415"/>
                      <a:pt x="3802" y="5414"/>
                      <a:pt x="4275" y="8595"/>
                    </a:cubicBezTo>
                    <a:lnTo>
                      <a:pt x="4325" y="8930"/>
                    </a:lnTo>
                    <a:lnTo>
                      <a:pt x="4474" y="8627"/>
                    </a:lnTo>
                    <a:cubicBezTo>
                      <a:pt x="5205" y="7155"/>
                      <a:pt x="5371" y="4557"/>
                      <a:pt x="4853" y="2712"/>
                    </a:cubicBezTo>
                    <a:lnTo>
                      <a:pt x="4853" y="2712"/>
                    </a:lnTo>
                    <a:lnTo>
                      <a:pt x="4648" y="2770"/>
                    </a:lnTo>
                    <a:cubicBezTo>
                      <a:pt x="5110" y="4412"/>
                      <a:pt x="5003" y="6755"/>
                      <a:pt x="4427" y="8210"/>
                    </a:cubicBezTo>
                    <a:cubicBezTo>
                      <a:pt x="3891" y="5115"/>
                      <a:pt x="2381" y="2211"/>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6"/>
              <p:cNvSpPr/>
              <p:nvPr/>
            </p:nvSpPr>
            <p:spPr>
              <a:xfrm>
                <a:off x="3132575" y="2945600"/>
                <a:ext cx="66825" cy="30525"/>
              </a:xfrm>
              <a:custGeom>
                <a:avLst/>
                <a:gdLst/>
                <a:ahLst/>
                <a:cxnLst/>
                <a:rect l="l" t="t" r="r" b="b"/>
                <a:pathLst>
                  <a:path w="2673" h="1221" extrusionOk="0">
                    <a:moveTo>
                      <a:pt x="1343" y="1"/>
                    </a:moveTo>
                    <a:cubicBezTo>
                      <a:pt x="1282" y="1"/>
                      <a:pt x="1246" y="3"/>
                      <a:pt x="1246" y="3"/>
                    </a:cubicBezTo>
                    <a:cubicBezTo>
                      <a:pt x="414" y="309"/>
                      <a:pt x="1" y="664"/>
                      <a:pt x="228" y="1108"/>
                    </a:cubicBezTo>
                    <a:cubicBezTo>
                      <a:pt x="270" y="1188"/>
                      <a:pt x="341" y="1221"/>
                      <a:pt x="430" y="1221"/>
                    </a:cubicBezTo>
                    <a:cubicBezTo>
                      <a:pt x="790" y="1221"/>
                      <a:pt x="1426" y="680"/>
                      <a:pt x="1426" y="680"/>
                    </a:cubicBezTo>
                    <a:cubicBezTo>
                      <a:pt x="1426" y="680"/>
                      <a:pt x="1939" y="902"/>
                      <a:pt x="2298" y="902"/>
                    </a:cubicBezTo>
                    <a:cubicBezTo>
                      <a:pt x="2484" y="902"/>
                      <a:pt x="2628" y="842"/>
                      <a:pt x="2639" y="661"/>
                    </a:cubicBezTo>
                    <a:cubicBezTo>
                      <a:pt x="2673" y="50"/>
                      <a:pt x="1665" y="1"/>
                      <a:pt x="1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6"/>
              <p:cNvSpPr/>
              <p:nvPr/>
            </p:nvSpPr>
            <p:spPr>
              <a:xfrm>
                <a:off x="3068425" y="2860050"/>
                <a:ext cx="120225" cy="93100"/>
              </a:xfrm>
              <a:custGeom>
                <a:avLst/>
                <a:gdLst/>
                <a:ahLst/>
                <a:cxnLst/>
                <a:rect l="l" t="t" r="r" b="b"/>
                <a:pathLst>
                  <a:path w="4809" h="3724" extrusionOk="0">
                    <a:moveTo>
                      <a:pt x="2632" y="145"/>
                    </a:moveTo>
                    <a:cubicBezTo>
                      <a:pt x="2175" y="145"/>
                      <a:pt x="1786" y="377"/>
                      <a:pt x="1729" y="789"/>
                    </a:cubicBezTo>
                    <a:cubicBezTo>
                      <a:pt x="1678" y="1149"/>
                      <a:pt x="1656" y="1232"/>
                      <a:pt x="1462" y="1232"/>
                    </a:cubicBezTo>
                    <a:cubicBezTo>
                      <a:pt x="1357" y="1232"/>
                      <a:pt x="1203" y="1208"/>
                      <a:pt x="968" y="1191"/>
                    </a:cubicBezTo>
                    <a:cubicBezTo>
                      <a:pt x="950" y="1189"/>
                      <a:pt x="933" y="1189"/>
                      <a:pt x="915" y="1189"/>
                    </a:cubicBezTo>
                    <a:cubicBezTo>
                      <a:pt x="279" y="1189"/>
                      <a:pt x="0" y="2052"/>
                      <a:pt x="357" y="2144"/>
                    </a:cubicBezTo>
                    <a:cubicBezTo>
                      <a:pt x="394" y="2154"/>
                      <a:pt x="432" y="2158"/>
                      <a:pt x="468" y="2158"/>
                    </a:cubicBezTo>
                    <a:cubicBezTo>
                      <a:pt x="638" y="2158"/>
                      <a:pt x="803" y="2074"/>
                      <a:pt x="970" y="2074"/>
                    </a:cubicBezTo>
                    <a:cubicBezTo>
                      <a:pt x="1124" y="2074"/>
                      <a:pt x="1279" y="2145"/>
                      <a:pt x="1440" y="2417"/>
                    </a:cubicBezTo>
                    <a:cubicBezTo>
                      <a:pt x="1816" y="3048"/>
                      <a:pt x="2764" y="3609"/>
                      <a:pt x="3328" y="3710"/>
                    </a:cubicBezTo>
                    <a:cubicBezTo>
                      <a:pt x="3382" y="3719"/>
                      <a:pt x="3433" y="3724"/>
                      <a:pt x="3481" y="3724"/>
                    </a:cubicBezTo>
                    <a:cubicBezTo>
                      <a:pt x="3939" y="3724"/>
                      <a:pt x="4151" y="3329"/>
                      <a:pt x="4151" y="3329"/>
                    </a:cubicBezTo>
                    <a:cubicBezTo>
                      <a:pt x="4151" y="3329"/>
                      <a:pt x="4808" y="2301"/>
                      <a:pt x="4489" y="1151"/>
                    </a:cubicBezTo>
                    <a:cubicBezTo>
                      <a:pt x="4169" y="0"/>
                      <a:pt x="3753" y="454"/>
                      <a:pt x="3118" y="230"/>
                    </a:cubicBezTo>
                    <a:cubicBezTo>
                      <a:pt x="2955" y="172"/>
                      <a:pt x="2789" y="145"/>
                      <a:pt x="2632" y="1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6"/>
              <p:cNvSpPr/>
              <p:nvPr/>
            </p:nvSpPr>
            <p:spPr>
              <a:xfrm>
                <a:off x="3126325" y="2855875"/>
                <a:ext cx="115375" cy="94200"/>
              </a:xfrm>
              <a:custGeom>
                <a:avLst/>
                <a:gdLst/>
                <a:ahLst/>
                <a:cxnLst/>
                <a:rect l="l" t="t" r="r" b="b"/>
                <a:pathLst>
                  <a:path w="4615" h="3768" extrusionOk="0">
                    <a:moveTo>
                      <a:pt x="1910" y="1"/>
                    </a:moveTo>
                    <a:cubicBezTo>
                      <a:pt x="1629" y="1"/>
                      <a:pt x="1319" y="121"/>
                      <a:pt x="1064" y="346"/>
                    </a:cubicBezTo>
                    <a:cubicBezTo>
                      <a:pt x="562" y="789"/>
                      <a:pt x="0" y="522"/>
                      <a:pt x="151" y="1705"/>
                    </a:cubicBezTo>
                    <a:cubicBezTo>
                      <a:pt x="300" y="2888"/>
                      <a:pt x="1307" y="3596"/>
                      <a:pt x="1307" y="3596"/>
                    </a:cubicBezTo>
                    <a:cubicBezTo>
                      <a:pt x="1307" y="3596"/>
                      <a:pt x="1515" y="3768"/>
                      <a:pt x="1806" y="3768"/>
                    </a:cubicBezTo>
                    <a:cubicBezTo>
                      <a:pt x="1931" y="3768"/>
                      <a:pt x="2071" y="3736"/>
                      <a:pt x="2217" y="3645"/>
                    </a:cubicBezTo>
                    <a:cubicBezTo>
                      <a:pt x="2700" y="3343"/>
                      <a:pt x="3360" y="2474"/>
                      <a:pt x="3463" y="1751"/>
                    </a:cubicBezTo>
                    <a:cubicBezTo>
                      <a:pt x="3567" y="1028"/>
                      <a:pt x="4058" y="1322"/>
                      <a:pt x="4361" y="1099"/>
                    </a:cubicBezTo>
                    <a:cubicBezTo>
                      <a:pt x="4615" y="913"/>
                      <a:pt x="4212" y="373"/>
                      <a:pt x="3721" y="373"/>
                    </a:cubicBezTo>
                    <a:cubicBezTo>
                      <a:pt x="3625" y="373"/>
                      <a:pt x="3526" y="394"/>
                      <a:pt x="3427" y="442"/>
                    </a:cubicBezTo>
                    <a:cubicBezTo>
                      <a:pt x="3124" y="590"/>
                      <a:pt x="2981" y="688"/>
                      <a:pt x="2877" y="688"/>
                    </a:cubicBezTo>
                    <a:cubicBezTo>
                      <a:pt x="2774" y="688"/>
                      <a:pt x="2710" y="592"/>
                      <a:pt x="2567" y="351"/>
                    </a:cubicBezTo>
                    <a:cubicBezTo>
                      <a:pt x="2426" y="113"/>
                      <a:pt x="2181" y="1"/>
                      <a:pt x="1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6"/>
              <p:cNvSpPr/>
              <p:nvPr/>
            </p:nvSpPr>
            <p:spPr>
              <a:xfrm>
                <a:off x="3146650" y="2886375"/>
                <a:ext cx="53500" cy="64775"/>
              </a:xfrm>
              <a:custGeom>
                <a:avLst/>
                <a:gdLst/>
                <a:ahLst/>
                <a:cxnLst/>
                <a:rect l="l" t="t" r="r" b="b"/>
                <a:pathLst>
                  <a:path w="2140" h="2591" extrusionOk="0">
                    <a:moveTo>
                      <a:pt x="1084" y="1"/>
                    </a:moveTo>
                    <a:cubicBezTo>
                      <a:pt x="974" y="1"/>
                      <a:pt x="894" y="134"/>
                      <a:pt x="856" y="254"/>
                    </a:cubicBezTo>
                    <a:cubicBezTo>
                      <a:pt x="742" y="615"/>
                      <a:pt x="727" y="1016"/>
                      <a:pt x="816" y="1395"/>
                    </a:cubicBezTo>
                    <a:cubicBezTo>
                      <a:pt x="835" y="1471"/>
                      <a:pt x="857" y="1550"/>
                      <a:pt x="843" y="1626"/>
                    </a:cubicBezTo>
                    <a:cubicBezTo>
                      <a:pt x="831" y="1693"/>
                      <a:pt x="778" y="1757"/>
                      <a:pt x="716" y="1757"/>
                    </a:cubicBezTo>
                    <a:cubicBezTo>
                      <a:pt x="709" y="1757"/>
                      <a:pt x="702" y="1756"/>
                      <a:pt x="695" y="1754"/>
                    </a:cubicBezTo>
                    <a:cubicBezTo>
                      <a:pt x="631" y="1739"/>
                      <a:pt x="595" y="1670"/>
                      <a:pt x="567" y="1606"/>
                    </a:cubicBezTo>
                    <a:cubicBezTo>
                      <a:pt x="482" y="1420"/>
                      <a:pt x="399" y="1234"/>
                      <a:pt x="314" y="1048"/>
                    </a:cubicBezTo>
                    <a:cubicBezTo>
                      <a:pt x="283" y="979"/>
                      <a:pt x="242" y="901"/>
                      <a:pt x="172" y="885"/>
                    </a:cubicBezTo>
                    <a:cubicBezTo>
                      <a:pt x="165" y="883"/>
                      <a:pt x="158" y="882"/>
                      <a:pt x="150" y="882"/>
                    </a:cubicBezTo>
                    <a:cubicBezTo>
                      <a:pt x="86" y="882"/>
                      <a:pt x="30" y="946"/>
                      <a:pt x="16" y="1015"/>
                    </a:cubicBezTo>
                    <a:cubicBezTo>
                      <a:pt x="0" y="1091"/>
                      <a:pt x="22" y="1175"/>
                      <a:pt x="47" y="1252"/>
                    </a:cubicBezTo>
                    <a:cubicBezTo>
                      <a:pt x="207" y="1748"/>
                      <a:pt x="469" y="2209"/>
                      <a:pt x="808" y="2591"/>
                    </a:cubicBezTo>
                    <a:cubicBezTo>
                      <a:pt x="867" y="2574"/>
                      <a:pt x="927" y="2557"/>
                      <a:pt x="954" y="2557"/>
                    </a:cubicBezTo>
                    <a:cubicBezTo>
                      <a:pt x="965" y="2557"/>
                      <a:pt x="971" y="2559"/>
                      <a:pt x="970" y="2566"/>
                    </a:cubicBezTo>
                    <a:cubicBezTo>
                      <a:pt x="1405" y="2206"/>
                      <a:pt x="1772" y="1754"/>
                      <a:pt x="2047" y="1243"/>
                    </a:cubicBezTo>
                    <a:cubicBezTo>
                      <a:pt x="2090" y="1162"/>
                      <a:pt x="2133" y="1077"/>
                      <a:pt x="2136" y="983"/>
                    </a:cubicBezTo>
                    <a:cubicBezTo>
                      <a:pt x="2139" y="889"/>
                      <a:pt x="2091" y="784"/>
                      <a:pt x="2008" y="754"/>
                    </a:cubicBezTo>
                    <a:cubicBezTo>
                      <a:pt x="1991" y="748"/>
                      <a:pt x="1974" y="746"/>
                      <a:pt x="1959" y="746"/>
                    </a:cubicBezTo>
                    <a:cubicBezTo>
                      <a:pt x="1846" y="746"/>
                      <a:pt x="1757" y="883"/>
                      <a:pt x="1706" y="1003"/>
                    </a:cubicBezTo>
                    <a:cubicBezTo>
                      <a:pt x="1611" y="1223"/>
                      <a:pt x="1516" y="1444"/>
                      <a:pt x="1422" y="1663"/>
                    </a:cubicBezTo>
                    <a:cubicBezTo>
                      <a:pt x="1400" y="1713"/>
                      <a:pt x="1376" y="1767"/>
                      <a:pt x="1336" y="1800"/>
                    </a:cubicBezTo>
                    <a:cubicBezTo>
                      <a:pt x="1314" y="1818"/>
                      <a:pt x="1286" y="1829"/>
                      <a:pt x="1258" y="1829"/>
                    </a:cubicBezTo>
                    <a:cubicBezTo>
                      <a:pt x="1234" y="1829"/>
                      <a:pt x="1210" y="1821"/>
                      <a:pt x="1192" y="1803"/>
                    </a:cubicBezTo>
                    <a:cubicBezTo>
                      <a:pt x="1139" y="1750"/>
                      <a:pt x="1162" y="1657"/>
                      <a:pt x="1188" y="1587"/>
                    </a:cubicBezTo>
                    <a:cubicBezTo>
                      <a:pt x="1332" y="1180"/>
                      <a:pt x="1369" y="725"/>
                      <a:pt x="1294" y="288"/>
                    </a:cubicBezTo>
                    <a:cubicBezTo>
                      <a:pt x="1273" y="171"/>
                      <a:pt x="1226" y="33"/>
                      <a:pt x="1119" y="5"/>
                    </a:cubicBezTo>
                    <a:cubicBezTo>
                      <a:pt x="1107" y="2"/>
                      <a:pt x="1095"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26"/>
            <p:cNvGrpSpPr/>
            <p:nvPr/>
          </p:nvGrpSpPr>
          <p:grpSpPr>
            <a:xfrm flipH="1">
              <a:off x="8356414" y="4413384"/>
              <a:ext cx="736343" cy="730136"/>
              <a:chOff x="2953525" y="2638625"/>
              <a:chExt cx="483450" cy="479375"/>
            </a:xfrm>
          </p:grpSpPr>
          <p:sp>
            <p:nvSpPr>
              <p:cNvPr id="2717" name="Google Shape;2717;p26"/>
              <p:cNvSpPr/>
              <p:nvPr/>
            </p:nvSpPr>
            <p:spPr>
              <a:xfrm>
                <a:off x="3308100" y="2944875"/>
                <a:ext cx="128875" cy="147575"/>
              </a:xfrm>
              <a:custGeom>
                <a:avLst/>
                <a:gdLst/>
                <a:ahLst/>
                <a:cxnLst/>
                <a:rect l="l" t="t" r="r" b="b"/>
                <a:pathLst>
                  <a:path w="5155" h="5903" extrusionOk="0">
                    <a:moveTo>
                      <a:pt x="4141" y="0"/>
                    </a:moveTo>
                    <a:cubicBezTo>
                      <a:pt x="3520" y="0"/>
                      <a:pt x="2668" y="445"/>
                      <a:pt x="1994" y="1374"/>
                    </a:cubicBezTo>
                    <a:cubicBezTo>
                      <a:pt x="1" y="4123"/>
                      <a:pt x="663" y="5903"/>
                      <a:pt x="663" y="5903"/>
                    </a:cubicBezTo>
                    <a:cubicBezTo>
                      <a:pt x="1948" y="4314"/>
                      <a:pt x="4377" y="3009"/>
                      <a:pt x="4896" y="1303"/>
                    </a:cubicBezTo>
                    <a:cubicBezTo>
                      <a:pt x="5155" y="448"/>
                      <a:pt x="4765" y="0"/>
                      <a:pt x="4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6"/>
              <p:cNvSpPr/>
              <p:nvPr/>
            </p:nvSpPr>
            <p:spPr>
              <a:xfrm>
                <a:off x="3320775" y="2971825"/>
                <a:ext cx="82850" cy="116900"/>
              </a:xfrm>
              <a:custGeom>
                <a:avLst/>
                <a:gdLst/>
                <a:ahLst/>
                <a:cxnLst/>
                <a:rect l="l" t="t" r="r" b="b"/>
                <a:pathLst>
                  <a:path w="3314" h="4676" extrusionOk="0">
                    <a:moveTo>
                      <a:pt x="3187" y="1"/>
                    </a:moveTo>
                    <a:cubicBezTo>
                      <a:pt x="3163" y="1"/>
                      <a:pt x="3138" y="8"/>
                      <a:pt x="3118" y="23"/>
                    </a:cubicBezTo>
                    <a:cubicBezTo>
                      <a:pt x="1036" y="1557"/>
                      <a:pt x="31" y="4504"/>
                      <a:pt x="21" y="4534"/>
                    </a:cubicBezTo>
                    <a:cubicBezTo>
                      <a:pt x="1" y="4590"/>
                      <a:pt x="33" y="4652"/>
                      <a:pt x="94" y="4670"/>
                    </a:cubicBezTo>
                    <a:cubicBezTo>
                      <a:pt x="105" y="4673"/>
                      <a:pt x="117" y="4675"/>
                      <a:pt x="127" y="4676"/>
                    </a:cubicBezTo>
                    <a:cubicBezTo>
                      <a:pt x="175" y="4676"/>
                      <a:pt x="219" y="4648"/>
                      <a:pt x="235" y="4601"/>
                    </a:cubicBezTo>
                    <a:cubicBezTo>
                      <a:pt x="245" y="4571"/>
                      <a:pt x="1229" y="1687"/>
                      <a:pt x="3255" y="195"/>
                    </a:cubicBezTo>
                    <a:cubicBezTo>
                      <a:pt x="3305" y="159"/>
                      <a:pt x="3314" y="91"/>
                      <a:pt x="3276" y="43"/>
                    </a:cubicBezTo>
                    <a:cubicBezTo>
                      <a:pt x="3254" y="15"/>
                      <a:pt x="3221" y="1"/>
                      <a:pt x="3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6"/>
              <p:cNvSpPr/>
              <p:nvPr/>
            </p:nvSpPr>
            <p:spPr>
              <a:xfrm>
                <a:off x="3180575" y="2903300"/>
                <a:ext cx="132100" cy="152100"/>
              </a:xfrm>
              <a:custGeom>
                <a:avLst/>
                <a:gdLst/>
                <a:ahLst/>
                <a:cxnLst/>
                <a:rect l="l" t="t" r="r" b="b"/>
                <a:pathLst>
                  <a:path w="5284" h="6084" extrusionOk="0">
                    <a:moveTo>
                      <a:pt x="936" y="1"/>
                    </a:moveTo>
                    <a:cubicBezTo>
                      <a:pt x="329" y="1"/>
                      <a:pt x="0" y="445"/>
                      <a:pt x="349" y="1289"/>
                    </a:cubicBezTo>
                    <a:cubicBezTo>
                      <a:pt x="1034" y="2947"/>
                      <a:pt x="4218" y="4039"/>
                      <a:pt x="5283" y="6083"/>
                    </a:cubicBezTo>
                    <a:cubicBezTo>
                      <a:pt x="5283" y="6083"/>
                      <a:pt x="5236" y="3718"/>
                      <a:pt x="3115" y="1275"/>
                    </a:cubicBezTo>
                    <a:cubicBezTo>
                      <a:pt x="2366" y="412"/>
                      <a:pt x="1521" y="1"/>
                      <a:pt x="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6"/>
              <p:cNvSpPr/>
              <p:nvPr/>
            </p:nvSpPr>
            <p:spPr>
              <a:xfrm>
                <a:off x="3215725" y="2927475"/>
                <a:ext cx="93600" cy="110250"/>
              </a:xfrm>
              <a:custGeom>
                <a:avLst/>
                <a:gdLst/>
                <a:ahLst/>
                <a:cxnLst/>
                <a:rect l="l" t="t" r="r" b="b"/>
                <a:pathLst>
                  <a:path w="3744" h="4410" extrusionOk="0">
                    <a:moveTo>
                      <a:pt x="126" y="1"/>
                    </a:moveTo>
                    <a:cubicBezTo>
                      <a:pt x="90" y="1"/>
                      <a:pt x="54" y="18"/>
                      <a:pt x="32" y="51"/>
                    </a:cubicBezTo>
                    <a:cubicBezTo>
                      <a:pt x="0" y="102"/>
                      <a:pt x="16" y="168"/>
                      <a:pt x="68" y="201"/>
                    </a:cubicBezTo>
                    <a:cubicBezTo>
                      <a:pt x="2234" y="1523"/>
                      <a:pt x="3501" y="4315"/>
                      <a:pt x="3513" y="4343"/>
                    </a:cubicBezTo>
                    <a:cubicBezTo>
                      <a:pt x="3532" y="4385"/>
                      <a:pt x="3573" y="4409"/>
                      <a:pt x="3617" y="4409"/>
                    </a:cubicBezTo>
                    <a:cubicBezTo>
                      <a:pt x="3620" y="4409"/>
                      <a:pt x="3624" y="4409"/>
                      <a:pt x="3627" y="4409"/>
                    </a:cubicBezTo>
                    <a:cubicBezTo>
                      <a:pt x="3638" y="4408"/>
                      <a:pt x="3650" y="4405"/>
                      <a:pt x="3660" y="4402"/>
                    </a:cubicBezTo>
                    <a:cubicBezTo>
                      <a:pt x="3719" y="4378"/>
                      <a:pt x="3744" y="4314"/>
                      <a:pt x="3720" y="4259"/>
                    </a:cubicBezTo>
                    <a:cubicBezTo>
                      <a:pt x="3707" y="4229"/>
                      <a:pt x="2415" y="1377"/>
                      <a:pt x="188" y="18"/>
                    </a:cubicBezTo>
                    <a:cubicBezTo>
                      <a:pt x="169" y="6"/>
                      <a:pt x="14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6"/>
              <p:cNvSpPr/>
              <p:nvPr/>
            </p:nvSpPr>
            <p:spPr>
              <a:xfrm>
                <a:off x="3283275" y="2746250"/>
                <a:ext cx="56475" cy="371750"/>
              </a:xfrm>
              <a:custGeom>
                <a:avLst/>
                <a:gdLst/>
                <a:ahLst/>
                <a:cxnLst/>
                <a:rect l="l" t="t" r="r" b="b"/>
                <a:pathLst>
                  <a:path w="2259" h="14870" extrusionOk="0">
                    <a:moveTo>
                      <a:pt x="319" y="1"/>
                    </a:moveTo>
                    <a:cubicBezTo>
                      <a:pt x="245" y="1"/>
                      <a:pt x="184" y="59"/>
                      <a:pt x="181" y="134"/>
                    </a:cubicBezTo>
                    <a:cubicBezTo>
                      <a:pt x="92" y="2570"/>
                      <a:pt x="1" y="5089"/>
                      <a:pt x="204" y="7570"/>
                    </a:cubicBezTo>
                    <a:cubicBezTo>
                      <a:pt x="435" y="10377"/>
                      <a:pt x="1014" y="12739"/>
                      <a:pt x="1974" y="14789"/>
                    </a:cubicBezTo>
                    <a:cubicBezTo>
                      <a:pt x="1997" y="14837"/>
                      <a:pt x="2041" y="14865"/>
                      <a:pt x="2091" y="14869"/>
                    </a:cubicBezTo>
                    <a:cubicBezTo>
                      <a:pt x="2093" y="14870"/>
                      <a:pt x="2095" y="14870"/>
                      <a:pt x="2097" y="14870"/>
                    </a:cubicBezTo>
                    <a:cubicBezTo>
                      <a:pt x="2118" y="14870"/>
                      <a:pt x="2140" y="14865"/>
                      <a:pt x="2159" y="14857"/>
                    </a:cubicBezTo>
                    <a:cubicBezTo>
                      <a:pt x="2229" y="14824"/>
                      <a:pt x="2258" y="14741"/>
                      <a:pt x="2226" y="14671"/>
                    </a:cubicBezTo>
                    <a:cubicBezTo>
                      <a:pt x="1280" y="12651"/>
                      <a:pt x="709" y="10320"/>
                      <a:pt x="482" y="7547"/>
                    </a:cubicBezTo>
                    <a:cubicBezTo>
                      <a:pt x="279" y="5082"/>
                      <a:pt x="371" y="2572"/>
                      <a:pt x="460" y="145"/>
                    </a:cubicBezTo>
                    <a:cubicBezTo>
                      <a:pt x="463" y="68"/>
                      <a:pt x="402" y="1"/>
                      <a:pt x="327" y="1"/>
                    </a:cubicBezTo>
                    <a:cubicBezTo>
                      <a:pt x="326" y="1"/>
                      <a:pt x="326" y="1"/>
                      <a:pt x="325" y="1"/>
                    </a:cubicBezTo>
                    <a:cubicBezTo>
                      <a:pt x="323" y="1"/>
                      <a:pt x="321" y="1"/>
                      <a:pt x="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6"/>
              <p:cNvSpPr/>
              <p:nvPr/>
            </p:nvSpPr>
            <p:spPr>
              <a:xfrm>
                <a:off x="3246225" y="2638625"/>
                <a:ext cx="133800" cy="173775"/>
              </a:xfrm>
              <a:custGeom>
                <a:avLst/>
                <a:gdLst/>
                <a:ahLst/>
                <a:cxnLst/>
                <a:rect l="l" t="t" r="r" b="b"/>
                <a:pathLst>
                  <a:path w="5352" h="6951" extrusionOk="0">
                    <a:moveTo>
                      <a:pt x="2491" y="1"/>
                    </a:moveTo>
                    <a:cubicBezTo>
                      <a:pt x="2391" y="1"/>
                      <a:pt x="2290" y="30"/>
                      <a:pt x="2204" y="91"/>
                    </a:cubicBezTo>
                    <a:cubicBezTo>
                      <a:pt x="1708" y="438"/>
                      <a:pt x="863" y="1263"/>
                      <a:pt x="512" y="2989"/>
                    </a:cubicBezTo>
                    <a:cubicBezTo>
                      <a:pt x="1" y="5502"/>
                      <a:pt x="1367" y="6849"/>
                      <a:pt x="1367" y="6849"/>
                    </a:cubicBezTo>
                    <a:cubicBezTo>
                      <a:pt x="1559" y="6927"/>
                      <a:pt x="1770" y="6951"/>
                      <a:pt x="1954" y="6951"/>
                    </a:cubicBezTo>
                    <a:cubicBezTo>
                      <a:pt x="2227" y="6951"/>
                      <a:pt x="2439" y="6898"/>
                      <a:pt x="2439" y="6898"/>
                    </a:cubicBezTo>
                    <a:cubicBezTo>
                      <a:pt x="5352" y="3608"/>
                      <a:pt x="3618" y="1019"/>
                      <a:pt x="2872" y="171"/>
                    </a:cubicBezTo>
                    <a:cubicBezTo>
                      <a:pt x="2774" y="59"/>
                      <a:pt x="263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6"/>
              <p:cNvSpPr/>
              <p:nvPr/>
            </p:nvSpPr>
            <p:spPr>
              <a:xfrm>
                <a:off x="3252850" y="2676525"/>
                <a:ext cx="20725" cy="67625"/>
              </a:xfrm>
              <a:custGeom>
                <a:avLst/>
                <a:gdLst/>
                <a:ahLst/>
                <a:cxnLst/>
                <a:rect l="l" t="t" r="r" b="b"/>
                <a:pathLst>
                  <a:path w="829" h="2705" extrusionOk="0">
                    <a:moveTo>
                      <a:pt x="174" y="1"/>
                    </a:moveTo>
                    <a:lnTo>
                      <a:pt x="1" y="83"/>
                    </a:lnTo>
                    <a:cubicBezTo>
                      <a:pt x="7" y="94"/>
                      <a:pt x="577" y="2146"/>
                      <a:pt x="636" y="2704"/>
                    </a:cubicBezTo>
                    <a:lnTo>
                      <a:pt x="828" y="2687"/>
                    </a:lnTo>
                    <a:cubicBezTo>
                      <a:pt x="766" y="2095"/>
                      <a:pt x="197" y="46"/>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6"/>
              <p:cNvSpPr/>
              <p:nvPr/>
            </p:nvSpPr>
            <p:spPr>
              <a:xfrm>
                <a:off x="3247675" y="2671825"/>
                <a:ext cx="12075" cy="10350"/>
              </a:xfrm>
              <a:custGeom>
                <a:avLst/>
                <a:gdLst/>
                <a:ahLst/>
                <a:cxnLst/>
                <a:rect l="l" t="t" r="r" b="b"/>
                <a:pathLst>
                  <a:path w="483" h="414" extrusionOk="0">
                    <a:moveTo>
                      <a:pt x="239" y="0"/>
                    </a:moveTo>
                    <a:cubicBezTo>
                      <a:pt x="149" y="0"/>
                      <a:pt x="65" y="55"/>
                      <a:pt x="36" y="142"/>
                    </a:cubicBezTo>
                    <a:cubicBezTo>
                      <a:pt x="0" y="250"/>
                      <a:pt x="62" y="367"/>
                      <a:pt x="175" y="403"/>
                    </a:cubicBezTo>
                    <a:cubicBezTo>
                      <a:pt x="197" y="410"/>
                      <a:pt x="220" y="413"/>
                      <a:pt x="242" y="413"/>
                    </a:cubicBezTo>
                    <a:cubicBezTo>
                      <a:pt x="332" y="413"/>
                      <a:pt x="416" y="358"/>
                      <a:pt x="445" y="271"/>
                    </a:cubicBezTo>
                    <a:cubicBezTo>
                      <a:pt x="482" y="163"/>
                      <a:pt x="420" y="47"/>
                      <a:pt x="306" y="10"/>
                    </a:cubicBezTo>
                    <a:cubicBezTo>
                      <a:pt x="284" y="3"/>
                      <a:pt x="261"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6"/>
              <p:cNvSpPr/>
              <p:nvPr/>
            </p:nvSpPr>
            <p:spPr>
              <a:xfrm>
                <a:off x="3275625" y="2652275"/>
                <a:ext cx="13675" cy="110025"/>
              </a:xfrm>
              <a:custGeom>
                <a:avLst/>
                <a:gdLst/>
                <a:ahLst/>
                <a:cxnLst/>
                <a:rect l="l" t="t" r="r" b="b"/>
                <a:pathLst>
                  <a:path w="547" h="4401" extrusionOk="0">
                    <a:moveTo>
                      <a:pt x="189" y="1"/>
                    </a:moveTo>
                    <a:lnTo>
                      <a:pt x="1" y="45"/>
                    </a:lnTo>
                    <a:cubicBezTo>
                      <a:pt x="3" y="55"/>
                      <a:pt x="318" y="2742"/>
                      <a:pt x="352" y="4401"/>
                    </a:cubicBezTo>
                    <a:lnTo>
                      <a:pt x="547" y="4398"/>
                    </a:lnTo>
                    <a:cubicBezTo>
                      <a:pt x="512" y="2718"/>
                      <a:pt x="199" y="40"/>
                      <a:pt x="1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6"/>
              <p:cNvSpPr/>
              <p:nvPr/>
            </p:nvSpPr>
            <p:spPr>
              <a:xfrm>
                <a:off x="3272375" y="2646375"/>
                <a:ext cx="12075" cy="10375"/>
              </a:xfrm>
              <a:custGeom>
                <a:avLst/>
                <a:gdLst/>
                <a:ahLst/>
                <a:cxnLst/>
                <a:rect l="l" t="t" r="r" b="b"/>
                <a:pathLst>
                  <a:path w="483" h="415" extrusionOk="0">
                    <a:moveTo>
                      <a:pt x="240" y="1"/>
                    </a:moveTo>
                    <a:cubicBezTo>
                      <a:pt x="149" y="1"/>
                      <a:pt x="65" y="56"/>
                      <a:pt x="37" y="144"/>
                    </a:cubicBezTo>
                    <a:cubicBezTo>
                      <a:pt x="0" y="252"/>
                      <a:pt x="62" y="369"/>
                      <a:pt x="175" y="404"/>
                    </a:cubicBezTo>
                    <a:cubicBezTo>
                      <a:pt x="197" y="412"/>
                      <a:pt x="220" y="415"/>
                      <a:pt x="242" y="415"/>
                    </a:cubicBezTo>
                    <a:cubicBezTo>
                      <a:pt x="332" y="415"/>
                      <a:pt x="416" y="360"/>
                      <a:pt x="445" y="273"/>
                    </a:cubicBezTo>
                    <a:cubicBezTo>
                      <a:pt x="482" y="165"/>
                      <a:pt x="420" y="48"/>
                      <a:pt x="306" y="11"/>
                    </a:cubicBezTo>
                    <a:cubicBezTo>
                      <a:pt x="284" y="4"/>
                      <a:pt x="262" y="1"/>
                      <a:pt x="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6"/>
              <p:cNvSpPr/>
              <p:nvPr/>
            </p:nvSpPr>
            <p:spPr>
              <a:xfrm>
                <a:off x="3292250" y="2664975"/>
                <a:ext cx="19500" cy="106725"/>
              </a:xfrm>
              <a:custGeom>
                <a:avLst/>
                <a:gdLst/>
                <a:ahLst/>
                <a:cxnLst/>
                <a:rect l="l" t="t" r="r" b="b"/>
                <a:pathLst>
                  <a:path w="780" h="4269" extrusionOk="0">
                    <a:moveTo>
                      <a:pt x="591" y="1"/>
                    </a:moveTo>
                    <a:cubicBezTo>
                      <a:pt x="576" y="64"/>
                      <a:pt x="57" y="3413"/>
                      <a:pt x="0" y="4255"/>
                    </a:cubicBezTo>
                    <a:lnTo>
                      <a:pt x="192" y="4268"/>
                    </a:lnTo>
                    <a:cubicBezTo>
                      <a:pt x="248" y="3441"/>
                      <a:pt x="776" y="58"/>
                      <a:pt x="780" y="42"/>
                    </a:cubicBezTo>
                    <a:lnTo>
                      <a:pt x="5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6"/>
              <p:cNvSpPr/>
              <p:nvPr/>
            </p:nvSpPr>
            <p:spPr>
              <a:xfrm>
                <a:off x="3304200" y="2657850"/>
                <a:ext cx="12050" cy="10350"/>
              </a:xfrm>
              <a:custGeom>
                <a:avLst/>
                <a:gdLst/>
                <a:ahLst/>
                <a:cxnLst/>
                <a:rect l="l" t="t" r="r" b="b"/>
                <a:pathLst>
                  <a:path w="482" h="414" extrusionOk="0">
                    <a:moveTo>
                      <a:pt x="239" y="1"/>
                    </a:moveTo>
                    <a:cubicBezTo>
                      <a:pt x="149" y="1"/>
                      <a:pt x="65" y="56"/>
                      <a:pt x="37" y="143"/>
                    </a:cubicBezTo>
                    <a:cubicBezTo>
                      <a:pt x="0" y="251"/>
                      <a:pt x="62" y="368"/>
                      <a:pt x="175" y="404"/>
                    </a:cubicBezTo>
                    <a:cubicBezTo>
                      <a:pt x="197" y="411"/>
                      <a:pt x="220" y="414"/>
                      <a:pt x="242" y="414"/>
                    </a:cubicBezTo>
                    <a:cubicBezTo>
                      <a:pt x="332" y="414"/>
                      <a:pt x="416" y="359"/>
                      <a:pt x="445" y="272"/>
                    </a:cubicBezTo>
                    <a:cubicBezTo>
                      <a:pt x="481" y="164"/>
                      <a:pt x="419"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6"/>
              <p:cNvSpPr/>
              <p:nvPr/>
            </p:nvSpPr>
            <p:spPr>
              <a:xfrm>
                <a:off x="3305425" y="2664800"/>
                <a:ext cx="31825" cy="95050"/>
              </a:xfrm>
              <a:custGeom>
                <a:avLst/>
                <a:gdLst/>
                <a:ahLst/>
                <a:cxnLst/>
                <a:rect l="l" t="t" r="r" b="b"/>
                <a:pathLst>
                  <a:path w="1273" h="3802" extrusionOk="0">
                    <a:moveTo>
                      <a:pt x="1095" y="0"/>
                    </a:moveTo>
                    <a:cubicBezTo>
                      <a:pt x="1089" y="11"/>
                      <a:pt x="299" y="2542"/>
                      <a:pt x="0" y="3758"/>
                    </a:cubicBezTo>
                    <a:lnTo>
                      <a:pt x="188" y="3801"/>
                    </a:lnTo>
                    <a:cubicBezTo>
                      <a:pt x="484" y="2602"/>
                      <a:pt x="1268" y="84"/>
                      <a:pt x="1272" y="72"/>
                    </a:cubicBezTo>
                    <a:lnTo>
                      <a:pt x="10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26"/>
              <p:cNvSpPr/>
              <p:nvPr/>
            </p:nvSpPr>
            <p:spPr>
              <a:xfrm>
                <a:off x="3329525" y="2658875"/>
                <a:ext cx="12050" cy="10350"/>
              </a:xfrm>
              <a:custGeom>
                <a:avLst/>
                <a:gdLst/>
                <a:ahLst/>
                <a:cxnLst/>
                <a:rect l="l" t="t" r="r" b="b"/>
                <a:pathLst>
                  <a:path w="482" h="414" extrusionOk="0">
                    <a:moveTo>
                      <a:pt x="239" y="1"/>
                    </a:moveTo>
                    <a:cubicBezTo>
                      <a:pt x="149" y="1"/>
                      <a:pt x="65" y="55"/>
                      <a:pt x="36" y="142"/>
                    </a:cubicBezTo>
                    <a:cubicBezTo>
                      <a:pt x="1" y="251"/>
                      <a:pt x="62" y="368"/>
                      <a:pt x="175" y="403"/>
                    </a:cubicBezTo>
                    <a:cubicBezTo>
                      <a:pt x="197" y="410"/>
                      <a:pt x="220" y="414"/>
                      <a:pt x="242" y="414"/>
                    </a:cubicBezTo>
                    <a:cubicBezTo>
                      <a:pt x="332" y="414"/>
                      <a:pt x="416" y="359"/>
                      <a:pt x="445" y="272"/>
                    </a:cubicBezTo>
                    <a:cubicBezTo>
                      <a:pt x="482" y="163"/>
                      <a:pt x="420"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26"/>
              <p:cNvSpPr/>
              <p:nvPr/>
            </p:nvSpPr>
            <p:spPr>
              <a:xfrm>
                <a:off x="3323225" y="2670775"/>
                <a:ext cx="33650" cy="75450"/>
              </a:xfrm>
              <a:custGeom>
                <a:avLst/>
                <a:gdLst/>
                <a:ahLst/>
                <a:cxnLst/>
                <a:rect l="l" t="t" r="r" b="b"/>
                <a:pathLst>
                  <a:path w="1346" h="3018" extrusionOk="0">
                    <a:moveTo>
                      <a:pt x="1179" y="0"/>
                    </a:moveTo>
                    <a:cubicBezTo>
                      <a:pt x="1142" y="63"/>
                      <a:pt x="207" y="2191"/>
                      <a:pt x="0" y="2971"/>
                    </a:cubicBezTo>
                    <a:lnTo>
                      <a:pt x="187" y="3018"/>
                    </a:lnTo>
                    <a:cubicBezTo>
                      <a:pt x="388" y="2262"/>
                      <a:pt x="1338" y="108"/>
                      <a:pt x="1346" y="93"/>
                    </a:cubicBez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6"/>
              <p:cNvSpPr/>
              <p:nvPr/>
            </p:nvSpPr>
            <p:spPr>
              <a:xfrm>
                <a:off x="3350150" y="2664975"/>
                <a:ext cx="12050" cy="10375"/>
              </a:xfrm>
              <a:custGeom>
                <a:avLst/>
                <a:gdLst/>
                <a:ahLst/>
                <a:cxnLst/>
                <a:rect l="l" t="t" r="r" b="b"/>
                <a:pathLst>
                  <a:path w="482" h="415" extrusionOk="0">
                    <a:moveTo>
                      <a:pt x="239" y="1"/>
                    </a:moveTo>
                    <a:cubicBezTo>
                      <a:pt x="149" y="1"/>
                      <a:pt x="66" y="56"/>
                      <a:pt x="36" y="143"/>
                    </a:cubicBezTo>
                    <a:cubicBezTo>
                      <a:pt x="1" y="251"/>
                      <a:pt x="62" y="369"/>
                      <a:pt x="175" y="404"/>
                    </a:cubicBezTo>
                    <a:cubicBezTo>
                      <a:pt x="197" y="411"/>
                      <a:pt x="220" y="415"/>
                      <a:pt x="242" y="415"/>
                    </a:cubicBezTo>
                    <a:cubicBezTo>
                      <a:pt x="332" y="415"/>
                      <a:pt x="416" y="359"/>
                      <a:pt x="445" y="272"/>
                    </a:cubicBezTo>
                    <a:cubicBezTo>
                      <a:pt x="482" y="163"/>
                      <a:pt x="419" y="47"/>
                      <a:pt x="307" y="11"/>
                    </a:cubicBezTo>
                    <a:cubicBezTo>
                      <a:pt x="284" y="4"/>
                      <a:pt x="262"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6"/>
              <p:cNvSpPr/>
              <p:nvPr/>
            </p:nvSpPr>
            <p:spPr>
              <a:xfrm>
                <a:off x="3287800" y="2683850"/>
                <a:ext cx="133975" cy="140425"/>
              </a:xfrm>
              <a:custGeom>
                <a:avLst/>
                <a:gdLst/>
                <a:ahLst/>
                <a:cxnLst/>
                <a:rect l="l" t="t" r="r" b="b"/>
                <a:pathLst>
                  <a:path w="5359" h="5617" extrusionOk="0">
                    <a:moveTo>
                      <a:pt x="4835" y="0"/>
                    </a:moveTo>
                    <a:cubicBezTo>
                      <a:pt x="4834" y="0"/>
                      <a:pt x="4833" y="0"/>
                      <a:pt x="4832" y="0"/>
                    </a:cubicBezTo>
                    <a:cubicBezTo>
                      <a:pt x="4830" y="0"/>
                      <a:pt x="4829" y="0"/>
                      <a:pt x="4827" y="0"/>
                    </a:cubicBezTo>
                    <a:cubicBezTo>
                      <a:pt x="4211" y="0"/>
                      <a:pt x="3025" y="188"/>
                      <a:pt x="1690" y="1375"/>
                    </a:cubicBezTo>
                    <a:cubicBezTo>
                      <a:pt x="916" y="2064"/>
                      <a:pt x="494" y="2771"/>
                      <a:pt x="266" y="3377"/>
                    </a:cubicBezTo>
                    <a:cubicBezTo>
                      <a:pt x="96" y="3828"/>
                      <a:pt x="36" y="4223"/>
                      <a:pt x="18" y="4505"/>
                    </a:cubicBezTo>
                    <a:cubicBezTo>
                      <a:pt x="0" y="4794"/>
                      <a:pt x="26" y="4969"/>
                      <a:pt x="26" y="4969"/>
                    </a:cubicBezTo>
                    <a:cubicBezTo>
                      <a:pt x="47" y="5002"/>
                      <a:pt x="69" y="5034"/>
                      <a:pt x="96" y="5066"/>
                    </a:cubicBezTo>
                    <a:cubicBezTo>
                      <a:pt x="382" y="5430"/>
                      <a:pt x="866" y="5617"/>
                      <a:pt x="866" y="5617"/>
                    </a:cubicBezTo>
                    <a:cubicBezTo>
                      <a:pt x="4887" y="4697"/>
                      <a:pt x="5359" y="2029"/>
                      <a:pt x="5339" y="744"/>
                    </a:cubicBezTo>
                    <a:cubicBezTo>
                      <a:pt x="5338" y="632"/>
                      <a:pt x="5333" y="531"/>
                      <a:pt x="5326" y="442"/>
                    </a:cubicBezTo>
                    <a:cubicBezTo>
                      <a:pt x="5319" y="346"/>
                      <a:pt x="5283" y="261"/>
                      <a:pt x="5225" y="189"/>
                    </a:cubicBezTo>
                    <a:cubicBezTo>
                      <a:pt x="5136" y="75"/>
                      <a:pt x="4994" y="0"/>
                      <a:pt x="4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6"/>
              <p:cNvSpPr/>
              <p:nvPr/>
            </p:nvSpPr>
            <p:spPr>
              <a:xfrm>
                <a:off x="3167100" y="2670950"/>
                <a:ext cx="130650" cy="147775"/>
              </a:xfrm>
              <a:custGeom>
                <a:avLst/>
                <a:gdLst/>
                <a:ahLst/>
                <a:cxnLst/>
                <a:rect l="l" t="t" r="r" b="b"/>
                <a:pathLst>
                  <a:path w="5226" h="5911" extrusionOk="0">
                    <a:moveTo>
                      <a:pt x="701" y="0"/>
                    </a:moveTo>
                    <a:cubicBezTo>
                      <a:pt x="528" y="0"/>
                      <a:pt x="372" y="88"/>
                      <a:pt x="285" y="224"/>
                    </a:cubicBezTo>
                    <a:cubicBezTo>
                      <a:pt x="250" y="279"/>
                      <a:pt x="227" y="341"/>
                      <a:pt x="216" y="405"/>
                    </a:cubicBezTo>
                    <a:cubicBezTo>
                      <a:pt x="49" y="1504"/>
                      <a:pt x="0" y="4576"/>
                      <a:pt x="4289" y="5910"/>
                    </a:cubicBezTo>
                    <a:cubicBezTo>
                      <a:pt x="4289" y="5910"/>
                      <a:pt x="4629" y="5810"/>
                      <a:pt x="4924" y="5581"/>
                    </a:cubicBezTo>
                    <a:cubicBezTo>
                      <a:pt x="5016" y="5510"/>
                      <a:pt x="5101" y="5426"/>
                      <a:pt x="5172" y="5330"/>
                    </a:cubicBezTo>
                    <a:cubicBezTo>
                      <a:pt x="5172" y="5330"/>
                      <a:pt x="5197" y="5226"/>
                      <a:pt x="5210" y="5038"/>
                    </a:cubicBezTo>
                    <a:cubicBezTo>
                      <a:pt x="5226" y="4786"/>
                      <a:pt x="5218" y="4383"/>
                      <a:pt x="5094" y="3891"/>
                    </a:cubicBezTo>
                    <a:cubicBezTo>
                      <a:pt x="4929" y="3238"/>
                      <a:pt x="4562" y="2433"/>
                      <a:pt x="3773" y="1617"/>
                    </a:cubicBezTo>
                    <a:cubicBezTo>
                      <a:pt x="2525" y="325"/>
                      <a:pt x="1351" y="49"/>
                      <a:pt x="740" y="2"/>
                    </a:cubicBezTo>
                    <a:cubicBezTo>
                      <a:pt x="727" y="1"/>
                      <a:pt x="714"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6"/>
              <p:cNvSpPr/>
              <p:nvPr/>
            </p:nvSpPr>
            <p:spPr>
              <a:xfrm>
                <a:off x="3167100" y="2676550"/>
                <a:ext cx="254675" cy="147725"/>
              </a:xfrm>
              <a:custGeom>
                <a:avLst/>
                <a:gdLst/>
                <a:ahLst/>
                <a:cxnLst/>
                <a:rect l="l" t="t" r="r" b="b"/>
                <a:pathLst>
                  <a:path w="10187" h="5909" extrusionOk="0">
                    <a:moveTo>
                      <a:pt x="285" y="1"/>
                    </a:moveTo>
                    <a:cubicBezTo>
                      <a:pt x="250" y="56"/>
                      <a:pt x="227" y="118"/>
                      <a:pt x="216" y="182"/>
                    </a:cubicBezTo>
                    <a:cubicBezTo>
                      <a:pt x="49" y="1281"/>
                      <a:pt x="0" y="4353"/>
                      <a:pt x="4289" y="5687"/>
                    </a:cubicBezTo>
                    <a:cubicBezTo>
                      <a:pt x="4289" y="5687"/>
                      <a:pt x="4629" y="5587"/>
                      <a:pt x="4924" y="5358"/>
                    </a:cubicBezTo>
                    <a:cubicBezTo>
                      <a:pt x="5210" y="5722"/>
                      <a:pt x="5694" y="5909"/>
                      <a:pt x="5694" y="5909"/>
                    </a:cubicBezTo>
                    <a:cubicBezTo>
                      <a:pt x="9715" y="4989"/>
                      <a:pt x="10187" y="2321"/>
                      <a:pt x="10168" y="1037"/>
                    </a:cubicBezTo>
                    <a:cubicBezTo>
                      <a:pt x="10101" y="705"/>
                      <a:pt x="10053" y="482"/>
                      <a:pt x="10053" y="482"/>
                    </a:cubicBezTo>
                    <a:cubicBezTo>
                      <a:pt x="10053" y="482"/>
                      <a:pt x="8657" y="4095"/>
                      <a:pt x="5791" y="4744"/>
                    </a:cubicBezTo>
                    <a:cubicBezTo>
                      <a:pt x="5594" y="4789"/>
                      <a:pt x="5399" y="4811"/>
                      <a:pt x="5209" y="4814"/>
                    </a:cubicBezTo>
                    <a:cubicBezTo>
                      <a:pt x="5190" y="4815"/>
                      <a:pt x="5171" y="4815"/>
                      <a:pt x="5151" y="4815"/>
                    </a:cubicBezTo>
                    <a:cubicBezTo>
                      <a:pt x="5048" y="4815"/>
                      <a:pt x="4947" y="4808"/>
                      <a:pt x="4845" y="4797"/>
                    </a:cubicBezTo>
                    <a:cubicBezTo>
                      <a:pt x="2446" y="4523"/>
                      <a:pt x="653" y="1239"/>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6"/>
              <p:cNvSpPr/>
              <p:nvPr/>
            </p:nvSpPr>
            <p:spPr>
              <a:xfrm>
                <a:off x="3264800" y="2802800"/>
                <a:ext cx="53675" cy="34300"/>
              </a:xfrm>
              <a:custGeom>
                <a:avLst/>
                <a:gdLst/>
                <a:ahLst/>
                <a:cxnLst/>
                <a:rect l="l" t="t" r="r" b="b"/>
                <a:pathLst>
                  <a:path w="2147" h="1372" extrusionOk="0">
                    <a:moveTo>
                      <a:pt x="344" y="0"/>
                    </a:moveTo>
                    <a:cubicBezTo>
                      <a:pt x="170" y="0"/>
                      <a:pt x="50" y="94"/>
                      <a:pt x="29" y="199"/>
                    </a:cubicBezTo>
                    <a:cubicBezTo>
                      <a:pt x="1" y="333"/>
                      <a:pt x="116" y="791"/>
                      <a:pt x="521" y="1182"/>
                    </a:cubicBezTo>
                    <a:cubicBezTo>
                      <a:pt x="650" y="1306"/>
                      <a:pt x="821" y="1372"/>
                      <a:pt x="992" y="1372"/>
                    </a:cubicBezTo>
                    <a:cubicBezTo>
                      <a:pt x="1107" y="1372"/>
                      <a:pt x="1222" y="1342"/>
                      <a:pt x="1324" y="1280"/>
                    </a:cubicBezTo>
                    <a:cubicBezTo>
                      <a:pt x="1422" y="1222"/>
                      <a:pt x="1530" y="1145"/>
                      <a:pt x="1641" y="1045"/>
                    </a:cubicBezTo>
                    <a:cubicBezTo>
                      <a:pt x="2032" y="696"/>
                      <a:pt x="2146" y="357"/>
                      <a:pt x="1977" y="234"/>
                    </a:cubicBezTo>
                    <a:cubicBezTo>
                      <a:pt x="1939" y="206"/>
                      <a:pt x="1874" y="198"/>
                      <a:pt x="1791" y="198"/>
                    </a:cubicBezTo>
                    <a:cubicBezTo>
                      <a:pt x="1632" y="198"/>
                      <a:pt x="1408" y="231"/>
                      <a:pt x="1191" y="231"/>
                    </a:cubicBezTo>
                    <a:cubicBezTo>
                      <a:pt x="1013" y="231"/>
                      <a:pt x="840" y="208"/>
                      <a:pt x="713" y="125"/>
                    </a:cubicBezTo>
                    <a:cubicBezTo>
                      <a:pt x="577" y="36"/>
                      <a:pt x="451"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6"/>
              <p:cNvSpPr/>
              <p:nvPr/>
            </p:nvSpPr>
            <p:spPr>
              <a:xfrm>
                <a:off x="3328675" y="2887700"/>
                <a:ext cx="83650" cy="77125"/>
              </a:xfrm>
              <a:custGeom>
                <a:avLst/>
                <a:gdLst/>
                <a:ahLst/>
                <a:cxnLst/>
                <a:rect l="l" t="t" r="r" b="b"/>
                <a:pathLst>
                  <a:path w="3346" h="3085" extrusionOk="0">
                    <a:moveTo>
                      <a:pt x="3186" y="0"/>
                    </a:moveTo>
                    <a:cubicBezTo>
                      <a:pt x="3136" y="0"/>
                      <a:pt x="3089" y="27"/>
                      <a:pt x="3064" y="74"/>
                    </a:cubicBezTo>
                    <a:cubicBezTo>
                      <a:pt x="2242" y="1615"/>
                      <a:pt x="1306" y="2485"/>
                      <a:pt x="118" y="2811"/>
                    </a:cubicBezTo>
                    <a:cubicBezTo>
                      <a:pt x="44" y="2831"/>
                      <a:pt x="0" y="2907"/>
                      <a:pt x="20" y="2982"/>
                    </a:cubicBezTo>
                    <a:cubicBezTo>
                      <a:pt x="37" y="3041"/>
                      <a:pt x="88" y="3080"/>
                      <a:pt x="145" y="3084"/>
                    </a:cubicBezTo>
                    <a:cubicBezTo>
                      <a:pt x="149" y="3084"/>
                      <a:pt x="153" y="3084"/>
                      <a:pt x="157" y="3084"/>
                    </a:cubicBezTo>
                    <a:cubicBezTo>
                      <a:pt x="168" y="3084"/>
                      <a:pt x="180" y="3082"/>
                      <a:pt x="192" y="3079"/>
                    </a:cubicBezTo>
                    <a:cubicBezTo>
                      <a:pt x="1459" y="2732"/>
                      <a:pt x="2450" y="1819"/>
                      <a:pt x="3310" y="205"/>
                    </a:cubicBezTo>
                    <a:cubicBezTo>
                      <a:pt x="3345" y="137"/>
                      <a:pt x="3320" y="52"/>
                      <a:pt x="3252" y="17"/>
                    </a:cubicBezTo>
                    <a:cubicBezTo>
                      <a:pt x="3231" y="6"/>
                      <a:pt x="3208"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6"/>
              <p:cNvSpPr/>
              <p:nvPr/>
            </p:nvSpPr>
            <p:spPr>
              <a:xfrm>
                <a:off x="3401575" y="2857500"/>
                <a:ext cx="26475" cy="37750"/>
              </a:xfrm>
              <a:custGeom>
                <a:avLst/>
                <a:gdLst/>
                <a:ahLst/>
                <a:cxnLst/>
                <a:rect l="l" t="t" r="r" b="b"/>
                <a:pathLst>
                  <a:path w="1059" h="1510" extrusionOk="0">
                    <a:moveTo>
                      <a:pt x="741" y="1"/>
                    </a:moveTo>
                    <a:cubicBezTo>
                      <a:pt x="721" y="1"/>
                      <a:pt x="701" y="2"/>
                      <a:pt x="682" y="5"/>
                    </a:cubicBezTo>
                    <a:cubicBezTo>
                      <a:pt x="523" y="27"/>
                      <a:pt x="380" y="115"/>
                      <a:pt x="276" y="236"/>
                    </a:cubicBezTo>
                    <a:cubicBezTo>
                      <a:pt x="220" y="302"/>
                      <a:pt x="173" y="378"/>
                      <a:pt x="138" y="459"/>
                    </a:cubicBezTo>
                    <a:cubicBezTo>
                      <a:pt x="108" y="522"/>
                      <a:pt x="86" y="591"/>
                      <a:pt x="69" y="658"/>
                    </a:cubicBezTo>
                    <a:cubicBezTo>
                      <a:pt x="0" y="943"/>
                      <a:pt x="30" y="1256"/>
                      <a:pt x="177" y="1510"/>
                    </a:cubicBezTo>
                    <a:cubicBezTo>
                      <a:pt x="370" y="1498"/>
                      <a:pt x="538" y="1371"/>
                      <a:pt x="668" y="1231"/>
                    </a:cubicBezTo>
                    <a:cubicBezTo>
                      <a:pt x="784" y="1108"/>
                      <a:pt x="883" y="963"/>
                      <a:pt x="948" y="808"/>
                    </a:cubicBezTo>
                    <a:cubicBezTo>
                      <a:pt x="1028" y="618"/>
                      <a:pt x="1058" y="414"/>
                      <a:pt x="1007" y="217"/>
                    </a:cubicBezTo>
                    <a:cubicBezTo>
                      <a:pt x="994" y="163"/>
                      <a:pt x="972" y="107"/>
                      <a:pt x="933" y="70"/>
                    </a:cubicBezTo>
                    <a:cubicBezTo>
                      <a:pt x="883" y="20"/>
                      <a:pt x="812" y="1"/>
                      <a:pt x="7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6"/>
              <p:cNvSpPr/>
              <p:nvPr/>
            </p:nvSpPr>
            <p:spPr>
              <a:xfrm>
                <a:off x="3401575" y="2868950"/>
                <a:ext cx="23700" cy="26275"/>
              </a:xfrm>
              <a:custGeom>
                <a:avLst/>
                <a:gdLst/>
                <a:ahLst/>
                <a:cxnLst/>
                <a:rect l="l" t="t" r="r" b="b"/>
                <a:pathLst>
                  <a:path w="948" h="1051" extrusionOk="0">
                    <a:moveTo>
                      <a:pt x="138" y="0"/>
                    </a:moveTo>
                    <a:cubicBezTo>
                      <a:pt x="108" y="63"/>
                      <a:pt x="86" y="132"/>
                      <a:pt x="69" y="199"/>
                    </a:cubicBezTo>
                    <a:cubicBezTo>
                      <a:pt x="0" y="484"/>
                      <a:pt x="30" y="797"/>
                      <a:pt x="178" y="1051"/>
                    </a:cubicBezTo>
                    <a:cubicBezTo>
                      <a:pt x="370" y="1039"/>
                      <a:pt x="538" y="912"/>
                      <a:pt x="668" y="773"/>
                    </a:cubicBezTo>
                    <a:cubicBezTo>
                      <a:pt x="784" y="649"/>
                      <a:pt x="883" y="505"/>
                      <a:pt x="948" y="349"/>
                    </a:cubicBezTo>
                    <a:lnTo>
                      <a:pt x="948" y="349"/>
                    </a:lnTo>
                    <a:cubicBezTo>
                      <a:pt x="831" y="428"/>
                      <a:pt x="698" y="488"/>
                      <a:pt x="563" y="527"/>
                    </a:cubicBezTo>
                    <a:cubicBezTo>
                      <a:pt x="516" y="540"/>
                      <a:pt x="466" y="550"/>
                      <a:pt x="418" y="550"/>
                    </a:cubicBezTo>
                    <a:cubicBezTo>
                      <a:pt x="371" y="550"/>
                      <a:pt x="325" y="541"/>
                      <a:pt x="286" y="514"/>
                    </a:cubicBezTo>
                    <a:cubicBezTo>
                      <a:pt x="228" y="475"/>
                      <a:pt x="198" y="406"/>
                      <a:pt x="178" y="340"/>
                    </a:cubicBezTo>
                    <a:cubicBezTo>
                      <a:pt x="144" y="230"/>
                      <a:pt x="135" y="115"/>
                      <a:pt x="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6"/>
              <p:cNvSpPr/>
              <p:nvPr/>
            </p:nvSpPr>
            <p:spPr>
              <a:xfrm>
                <a:off x="3312050" y="2842400"/>
                <a:ext cx="73750" cy="232000"/>
              </a:xfrm>
              <a:custGeom>
                <a:avLst/>
                <a:gdLst/>
                <a:ahLst/>
                <a:cxnLst/>
                <a:rect l="l" t="t" r="r" b="b"/>
                <a:pathLst>
                  <a:path w="2950" h="9280" extrusionOk="0">
                    <a:moveTo>
                      <a:pt x="2791" y="0"/>
                    </a:moveTo>
                    <a:cubicBezTo>
                      <a:pt x="2745" y="0"/>
                      <a:pt x="2699" y="24"/>
                      <a:pt x="2673" y="66"/>
                    </a:cubicBezTo>
                    <a:cubicBezTo>
                      <a:pt x="908" y="2889"/>
                      <a:pt x="0" y="6113"/>
                      <a:pt x="116" y="9145"/>
                    </a:cubicBezTo>
                    <a:cubicBezTo>
                      <a:pt x="119" y="9217"/>
                      <a:pt x="176" y="9274"/>
                      <a:pt x="246" y="9279"/>
                    </a:cubicBezTo>
                    <a:cubicBezTo>
                      <a:pt x="249" y="9279"/>
                      <a:pt x="253" y="9279"/>
                      <a:pt x="256" y="9279"/>
                    </a:cubicBezTo>
                    <a:cubicBezTo>
                      <a:pt x="257" y="9279"/>
                      <a:pt x="259" y="9279"/>
                      <a:pt x="260" y="9279"/>
                    </a:cubicBezTo>
                    <a:cubicBezTo>
                      <a:pt x="337" y="9276"/>
                      <a:pt x="398" y="9211"/>
                      <a:pt x="395" y="9135"/>
                    </a:cubicBezTo>
                    <a:cubicBezTo>
                      <a:pt x="281" y="6158"/>
                      <a:pt x="1173" y="2990"/>
                      <a:pt x="2908" y="214"/>
                    </a:cubicBezTo>
                    <a:cubicBezTo>
                      <a:pt x="2949" y="148"/>
                      <a:pt x="2929" y="62"/>
                      <a:pt x="2865" y="22"/>
                    </a:cubicBezTo>
                    <a:cubicBezTo>
                      <a:pt x="2842" y="7"/>
                      <a:pt x="2816" y="0"/>
                      <a:pt x="2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6"/>
              <p:cNvSpPr/>
              <p:nvPr/>
            </p:nvSpPr>
            <p:spPr>
              <a:xfrm>
                <a:off x="3377375" y="2808775"/>
                <a:ext cx="27075" cy="37050"/>
              </a:xfrm>
              <a:custGeom>
                <a:avLst/>
                <a:gdLst/>
                <a:ahLst/>
                <a:cxnLst/>
                <a:rect l="l" t="t" r="r" b="b"/>
                <a:pathLst>
                  <a:path w="1083" h="1482" extrusionOk="0">
                    <a:moveTo>
                      <a:pt x="764" y="0"/>
                    </a:moveTo>
                    <a:cubicBezTo>
                      <a:pt x="751" y="0"/>
                      <a:pt x="739" y="1"/>
                      <a:pt x="726" y="2"/>
                    </a:cubicBezTo>
                    <a:cubicBezTo>
                      <a:pt x="568" y="17"/>
                      <a:pt x="420" y="98"/>
                      <a:pt x="310" y="214"/>
                    </a:cubicBezTo>
                    <a:cubicBezTo>
                      <a:pt x="251" y="276"/>
                      <a:pt x="199" y="349"/>
                      <a:pt x="162" y="429"/>
                    </a:cubicBezTo>
                    <a:cubicBezTo>
                      <a:pt x="128" y="491"/>
                      <a:pt x="102" y="558"/>
                      <a:pt x="83" y="626"/>
                    </a:cubicBezTo>
                    <a:cubicBezTo>
                      <a:pt x="0" y="907"/>
                      <a:pt x="15" y="1221"/>
                      <a:pt x="149" y="1482"/>
                    </a:cubicBezTo>
                    <a:cubicBezTo>
                      <a:pt x="341" y="1478"/>
                      <a:pt x="516" y="1361"/>
                      <a:pt x="653" y="1228"/>
                    </a:cubicBezTo>
                    <a:cubicBezTo>
                      <a:pt x="774" y="1111"/>
                      <a:pt x="882" y="970"/>
                      <a:pt x="953" y="818"/>
                    </a:cubicBezTo>
                    <a:cubicBezTo>
                      <a:pt x="1042" y="633"/>
                      <a:pt x="1082" y="432"/>
                      <a:pt x="1041" y="233"/>
                    </a:cubicBezTo>
                    <a:cubicBezTo>
                      <a:pt x="1029" y="176"/>
                      <a:pt x="1011" y="121"/>
                      <a:pt x="975" y="79"/>
                    </a:cubicBezTo>
                    <a:cubicBezTo>
                      <a:pt x="922" y="22"/>
                      <a:pt x="842"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6"/>
              <p:cNvSpPr/>
              <p:nvPr/>
            </p:nvSpPr>
            <p:spPr>
              <a:xfrm>
                <a:off x="3377375" y="2819475"/>
                <a:ext cx="23825" cy="26350"/>
              </a:xfrm>
              <a:custGeom>
                <a:avLst/>
                <a:gdLst/>
                <a:ahLst/>
                <a:cxnLst/>
                <a:rect l="l" t="t" r="r" b="b"/>
                <a:pathLst>
                  <a:path w="953" h="1054" extrusionOk="0">
                    <a:moveTo>
                      <a:pt x="162" y="1"/>
                    </a:moveTo>
                    <a:cubicBezTo>
                      <a:pt x="128" y="63"/>
                      <a:pt x="102" y="130"/>
                      <a:pt x="83" y="198"/>
                    </a:cubicBezTo>
                    <a:cubicBezTo>
                      <a:pt x="0" y="479"/>
                      <a:pt x="15" y="793"/>
                      <a:pt x="149" y="1054"/>
                    </a:cubicBezTo>
                    <a:cubicBezTo>
                      <a:pt x="341" y="1050"/>
                      <a:pt x="516" y="933"/>
                      <a:pt x="653" y="800"/>
                    </a:cubicBezTo>
                    <a:cubicBezTo>
                      <a:pt x="774" y="683"/>
                      <a:pt x="882" y="542"/>
                      <a:pt x="953" y="390"/>
                    </a:cubicBezTo>
                    <a:lnTo>
                      <a:pt x="953" y="390"/>
                    </a:lnTo>
                    <a:cubicBezTo>
                      <a:pt x="832" y="464"/>
                      <a:pt x="697" y="517"/>
                      <a:pt x="560" y="549"/>
                    </a:cubicBezTo>
                    <a:cubicBezTo>
                      <a:pt x="518" y="558"/>
                      <a:pt x="474" y="566"/>
                      <a:pt x="430" y="566"/>
                    </a:cubicBezTo>
                    <a:cubicBezTo>
                      <a:pt x="377" y="566"/>
                      <a:pt x="327" y="555"/>
                      <a:pt x="285" y="524"/>
                    </a:cubicBezTo>
                    <a:cubicBezTo>
                      <a:pt x="229" y="480"/>
                      <a:pt x="200" y="411"/>
                      <a:pt x="184" y="343"/>
                    </a:cubicBezTo>
                    <a:cubicBezTo>
                      <a:pt x="157" y="231"/>
                      <a:pt x="152" y="116"/>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6"/>
              <p:cNvSpPr/>
              <p:nvPr/>
            </p:nvSpPr>
            <p:spPr>
              <a:xfrm>
                <a:off x="3321925" y="2861700"/>
                <a:ext cx="16425" cy="94650"/>
              </a:xfrm>
              <a:custGeom>
                <a:avLst/>
                <a:gdLst/>
                <a:ahLst/>
                <a:cxnLst/>
                <a:rect l="l" t="t" r="r" b="b"/>
                <a:pathLst>
                  <a:path w="657" h="3786" extrusionOk="0">
                    <a:moveTo>
                      <a:pt x="500" y="1"/>
                    </a:moveTo>
                    <a:cubicBezTo>
                      <a:pt x="441" y="1"/>
                      <a:pt x="386" y="38"/>
                      <a:pt x="367" y="97"/>
                    </a:cubicBezTo>
                    <a:cubicBezTo>
                      <a:pt x="22" y="1164"/>
                      <a:pt x="1" y="2605"/>
                      <a:pt x="315" y="3685"/>
                    </a:cubicBezTo>
                    <a:cubicBezTo>
                      <a:pt x="332" y="3743"/>
                      <a:pt x="382" y="3781"/>
                      <a:pt x="439" y="3785"/>
                    </a:cubicBezTo>
                    <a:cubicBezTo>
                      <a:pt x="442" y="3786"/>
                      <a:pt x="445" y="3786"/>
                      <a:pt x="447" y="3786"/>
                    </a:cubicBezTo>
                    <a:cubicBezTo>
                      <a:pt x="460" y="3786"/>
                      <a:pt x="474" y="3784"/>
                      <a:pt x="487" y="3780"/>
                    </a:cubicBezTo>
                    <a:cubicBezTo>
                      <a:pt x="561" y="3758"/>
                      <a:pt x="604" y="3681"/>
                      <a:pt x="582" y="3607"/>
                    </a:cubicBezTo>
                    <a:cubicBezTo>
                      <a:pt x="283" y="2577"/>
                      <a:pt x="302" y="1201"/>
                      <a:pt x="632" y="183"/>
                    </a:cubicBezTo>
                    <a:cubicBezTo>
                      <a:pt x="656" y="110"/>
                      <a:pt x="615" y="31"/>
                      <a:pt x="542" y="7"/>
                    </a:cubicBezTo>
                    <a:cubicBezTo>
                      <a:pt x="528" y="3"/>
                      <a:pt x="514"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26"/>
              <p:cNvSpPr/>
              <p:nvPr/>
            </p:nvSpPr>
            <p:spPr>
              <a:xfrm>
                <a:off x="3325350" y="2833800"/>
                <a:ext cx="24100" cy="39625"/>
              </a:xfrm>
              <a:custGeom>
                <a:avLst/>
                <a:gdLst/>
                <a:ahLst/>
                <a:cxnLst/>
                <a:rect l="l" t="t" r="r" b="b"/>
                <a:pathLst>
                  <a:path w="964" h="1585" extrusionOk="0">
                    <a:moveTo>
                      <a:pt x="638" y="0"/>
                    </a:moveTo>
                    <a:cubicBezTo>
                      <a:pt x="599" y="0"/>
                      <a:pt x="559" y="8"/>
                      <a:pt x="521" y="19"/>
                    </a:cubicBezTo>
                    <a:cubicBezTo>
                      <a:pt x="370" y="65"/>
                      <a:pt x="242" y="176"/>
                      <a:pt x="159" y="312"/>
                    </a:cubicBezTo>
                    <a:cubicBezTo>
                      <a:pt x="113" y="385"/>
                      <a:pt x="80" y="467"/>
                      <a:pt x="58" y="553"/>
                    </a:cubicBezTo>
                    <a:cubicBezTo>
                      <a:pt x="39" y="620"/>
                      <a:pt x="28" y="691"/>
                      <a:pt x="22" y="761"/>
                    </a:cubicBezTo>
                    <a:cubicBezTo>
                      <a:pt x="1" y="1053"/>
                      <a:pt x="80" y="1357"/>
                      <a:pt x="266" y="1584"/>
                    </a:cubicBezTo>
                    <a:cubicBezTo>
                      <a:pt x="454" y="1543"/>
                      <a:pt x="599" y="1390"/>
                      <a:pt x="707" y="1232"/>
                    </a:cubicBezTo>
                    <a:cubicBezTo>
                      <a:pt x="801" y="1091"/>
                      <a:pt x="875" y="932"/>
                      <a:pt x="915" y="769"/>
                    </a:cubicBezTo>
                    <a:cubicBezTo>
                      <a:pt x="964" y="569"/>
                      <a:pt x="961" y="364"/>
                      <a:pt x="878" y="177"/>
                    </a:cubicBezTo>
                    <a:cubicBezTo>
                      <a:pt x="856" y="124"/>
                      <a:pt x="827" y="75"/>
                      <a:pt x="781" y="42"/>
                    </a:cubicBezTo>
                    <a:cubicBezTo>
                      <a:pt x="739" y="12"/>
                      <a:pt x="689" y="0"/>
                      <a:pt x="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26"/>
              <p:cNvSpPr/>
              <p:nvPr/>
            </p:nvSpPr>
            <p:spPr>
              <a:xfrm>
                <a:off x="3325375" y="2847625"/>
                <a:ext cx="22875" cy="25800"/>
              </a:xfrm>
              <a:custGeom>
                <a:avLst/>
                <a:gdLst/>
                <a:ahLst/>
                <a:cxnLst/>
                <a:rect l="l" t="t" r="r" b="b"/>
                <a:pathLst>
                  <a:path w="915" h="1032" extrusionOk="0">
                    <a:moveTo>
                      <a:pt x="58" y="1"/>
                    </a:moveTo>
                    <a:cubicBezTo>
                      <a:pt x="39" y="67"/>
                      <a:pt x="29" y="138"/>
                      <a:pt x="23" y="208"/>
                    </a:cubicBezTo>
                    <a:cubicBezTo>
                      <a:pt x="1" y="500"/>
                      <a:pt x="80" y="804"/>
                      <a:pt x="266" y="1031"/>
                    </a:cubicBezTo>
                    <a:cubicBezTo>
                      <a:pt x="455" y="990"/>
                      <a:pt x="600" y="837"/>
                      <a:pt x="707" y="679"/>
                    </a:cubicBezTo>
                    <a:cubicBezTo>
                      <a:pt x="801" y="538"/>
                      <a:pt x="875" y="379"/>
                      <a:pt x="915" y="216"/>
                    </a:cubicBezTo>
                    <a:lnTo>
                      <a:pt x="915" y="216"/>
                    </a:lnTo>
                    <a:cubicBezTo>
                      <a:pt x="810" y="312"/>
                      <a:pt x="691" y="393"/>
                      <a:pt x="561" y="453"/>
                    </a:cubicBezTo>
                    <a:cubicBezTo>
                      <a:pt x="503" y="480"/>
                      <a:pt x="438" y="503"/>
                      <a:pt x="375" y="503"/>
                    </a:cubicBezTo>
                    <a:cubicBezTo>
                      <a:pt x="344" y="503"/>
                      <a:pt x="314" y="498"/>
                      <a:pt x="287" y="485"/>
                    </a:cubicBezTo>
                    <a:cubicBezTo>
                      <a:pt x="223" y="454"/>
                      <a:pt x="181" y="393"/>
                      <a:pt x="151" y="329"/>
                    </a:cubicBezTo>
                    <a:cubicBezTo>
                      <a:pt x="102" y="226"/>
                      <a:pt x="74" y="113"/>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26"/>
              <p:cNvSpPr/>
              <p:nvPr/>
            </p:nvSpPr>
            <p:spPr>
              <a:xfrm>
                <a:off x="3016950" y="2926100"/>
                <a:ext cx="100625" cy="60025"/>
              </a:xfrm>
              <a:custGeom>
                <a:avLst/>
                <a:gdLst/>
                <a:ahLst/>
                <a:cxnLst/>
                <a:rect l="l" t="t" r="r" b="b"/>
                <a:pathLst>
                  <a:path w="4025" h="2401" extrusionOk="0">
                    <a:moveTo>
                      <a:pt x="332" y="1"/>
                    </a:moveTo>
                    <a:cubicBezTo>
                      <a:pt x="221" y="1"/>
                      <a:pt x="111" y="5"/>
                      <a:pt x="0" y="15"/>
                    </a:cubicBezTo>
                    <a:cubicBezTo>
                      <a:pt x="1116" y="1043"/>
                      <a:pt x="2418" y="1869"/>
                      <a:pt x="4025" y="2400"/>
                    </a:cubicBezTo>
                    <a:cubicBezTo>
                      <a:pt x="3688" y="1639"/>
                      <a:pt x="3110" y="988"/>
                      <a:pt x="2394" y="564"/>
                    </a:cubicBezTo>
                    <a:cubicBezTo>
                      <a:pt x="1773" y="196"/>
                      <a:pt x="1053" y="1"/>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6"/>
              <p:cNvSpPr/>
              <p:nvPr/>
            </p:nvSpPr>
            <p:spPr>
              <a:xfrm>
                <a:off x="3029875" y="2929650"/>
                <a:ext cx="89275" cy="57675"/>
              </a:xfrm>
              <a:custGeom>
                <a:avLst/>
                <a:gdLst/>
                <a:ahLst/>
                <a:cxnLst/>
                <a:rect l="l" t="t" r="r" b="b"/>
                <a:pathLst>
                  <a:path w="3571" h="2307" extrusionOk="0">
                    <a:moveTo>
                      <a:pt x="61" y="0"/>
                    </a:moveTo>
                    <a:cubicBezTo>
                      <a:pt x="38" y="0"/>
                      <a:pt x="18" y="14"/>
                      <a:pt x="10" y="37"/>
                    </a:cubicBezTo>
                    <a:cubicBezTo>
                      <a:pt x="1" y="64"/>
                      <a:pt x="17" y="94"/>
                      <a:pt x="44" y="103"/>
                    </a:cubicBezTo>
                    <a:cubicBezTo>
                      <a:pt x="1344" y="538"/>
                      <a:pt x="2530" y="1295"/>
                      <a:pt x="3473" y="2289"/>
                    </a:cubicBezTo>
                    <a:cubicBezTo>
                      <a:pt x="3484" y="2300"/>
                      <a:pt x="3497" y="2306"/>
                      <a:pt x="3511" y="2306"/>
                    </a:cubicBezTo>
                    <a:cubicBezTo>
                      <a:pt x="3518" y="2306"/>
                      <a:pt x="3525" y="2305"/>
                      <a:pt x="3532" y="2302"/>
                    </a:cubicBezTo>
                    <a:cubicBezTo>
                      <a:pt x="3538" y="2300"/>
                      <a:pt x="3543" y="2297"/>
                      <a:pt x="3548" y="2291"/>
                    </a:cubicBezTo>
                    <a:cubicBezTo>
                      <a:pt x="3569" y="2272"/>
                      <a:pt x="3570" y="2238"/>
                      <a:pt x="3550" y="2216"/>
                    </a:cubicBezTo>
                    <a:cubicBezTo>
                      <a:pt x="2595" y="1209"/>
                      <a:pt x="1394" y="444"/>
                      <a:pt x="78" y="3"/>
                    </a:cubicBezTo>
                    <a:cubicBezTo>
                      <a:pt x="72" y="1"/>
                      <a:pt x="66"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6"/>
              <p:cNvSpPr/>
              <p:nvPr/>
            </p:nvSpPr>
            <p:spPr>
              <a:xfrm>
                <a:off x="3169225" y="2947225"/>
                <a:ext cx="90050" cy="110750"/>
              </a:xfrm>
              <a:custGeom>
                <a:avLst/>
                <a:gdLst/>
                <a:ahLst/>
                <a:cxnLst/>
                <a:rect l="l" t="t" r="r" b="b"/>
                <a:pathLst>
                  <a:path w="3602" h="4430" extrusionOk="0">
                    <a:moveTo>
                      <a:pt x="3602" y="0"/>
                    </a:moveTo>
                    <a:lnTo>
                      <a:pt x="3602" y="0"/>
                    </a:lnTo>
                    <a:cubicBezTo>
                      <a:pt x="1798" y="802"/>
                      <a:pt x="417" y="2498"/>
                      <a:pt x="1" y="4430"/>
                    </a:cubicBezTo>
                    <a:cubicBezTo>
                      <a:pt x="1381" y="3189"/>
                      <a:pt x="2609" y="1665"/>
                      <a:pt x="36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6"/>
              <p:cNvSpPr/>
              <p:nvPr/>
            </p:nvSpPr>
            <p:spPr>
              <a:xfrm>
                <a:off x="3168225" y="2959150"/>
                <a:ext cx="76975" cy="99350"/>
              </a:xfrm>
              <a:custGeom>
                <a:avLst/>
                <a:gdLst/>
                <a:ahLst/>
                <a:cxnLst/>
                <a:rect l="l" t="t" r="r" b="b"/>
                <a:pathLst>
                  <a:path w="3079" h="3974" extrusionOk="0">
                    <a:moveTo>
                      <a:pt x="3020" y="0"/>
                    </a:moveTo>
                    <a:cubicBezTo>
                      <a:pt x="3007" y="0"/>
                      <a:pt x="2993" y="5"/>
                      <a:pt x="2983" y="16"/>
                    </a:cubicBezTo>
                    <a:cubicBezTo>
                      <a:pt x="1823" y="1170"/>
                      <a:pt x="824" y="2475"/>
                      <a:pt x="15" y="3895"/>
                    </a:cubicBezTo>
                    <a:cubicBezTo>
                      <a:pt x="0" y="3920"/>
                      <a:pt x="8" y="3953"/>
                      <a:pt x="35" y="3967"/>
                    </a:cubicBezTo>
                    <a:cubicBezTo>
                      <a:pt x="43" y="3972"/>
                      <a:pt x="51" y="3974"/>
                      <a:pt x="60" y="3974"/>
                    </a:cubicBezTo>
                    <a:cubicBezTo>
                      <a:pt x="67" y="3974"/>
                      <a:pt x="74" y="3973"/>
                      <a:pt x="80" y="3970"/>
                    </a:cubicBezTo>
                    <a:cubicBezTo>
                      <a:pt x="91" y="3965"/>
                      <a:pt x="100" y="3958"/>
                      <a:pt x="107" y="3947"/>
                    </a:cubicBezTo>
                    <a:cubicBezTo>
                      <a:pt x="911" y="2536"/>
                      <a:pt x="1904" y="1238"/>
                      <a:pt x="3057" y="91"/>
                    </a:cubicBezTo>
                    <a:cubicBezTo>
                      <a:pt x="3078" y="70"/>
                      <a:pt x="3078" y="37"/>
                      <a:pt x="3058" y="16"/>
                    </a:cubicBezTo>
                    <a:cubicBezTo>
                      <a:pt x="3048" y="5"/>
                      <a:pt x="3034" y="0"/>
                      <a:pt x="3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6"/>
              <p:cNvSpPr/>
              <p:nvPr/>
            </p:nvSpPr>
            <p:spPr>
              <a:xfrm>
                <a:off x="3031025" y="2985800"/>
                <a:ext cx="122300" cy="108700"/>
              </a:xfrm>
              <a:custGeom>
                <a:avLst/>
                <a:gdLst/>
                <a:ahLst/>
                <a:cxnLst/>
                <a:rect l="l" t="t" r="r" b="b"/>
                <a:pathLst>
                  <a:path w="4892" h="4348" extrusionOk="0">
                    <a:moveTo>
                      <a:pt x="1" y="1"/>
                    </a:moveTo>
                    <a:cubicBezTo>
                      <a:pt x="1461" y="1555"/>
                      <a:pt x="2949" y="3135"/>
                      <a:pt x="4891" y="4347"/>
                    </a:cubicBezTo>
                    <a:cubicBezTo>
                      <a:pt x="4664" y="3200"/>
                      <a:pt x="4052" y="2130"/>
                      <a:pt x="3177" y="1352"/>
                    </a:cubicBezTo>
                    <a:cubicBezTo>
                      <a:pt x="2302" y="574"/>
                      <a:pt x="1167" y="9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6"/>
              <p:cNvSpPr/>
              <p:nvPr/>
            </p:nvSpPr>
            <p:spPr>
              <a:xfrm>
                <a:off x="3045475" y="2993700"/>
                <a:ext cx="110075" cy="101700"/>
              </a:xfrm>
              <a:custGeom>
                <a:avLst/>
                <a:gdLst/>
                <a:ahLst/>
                <a:cxnLst/>
                <a:rect l="l" t="t" r="r" b="b"/>
                <a:pathLst>
                  <a:path w="4403" h="4068" extrusionOk="0">
                    <a:moveTo>
                      <a:pt x="61" y="0"/>
                    </a:moveTo>
                    <a:cubicBezTo>
                      <a:pt x="42" y="0"/>
                      <a:pt x="24" y="11"/>
                      <a:pt x="14" y="29"/>
                    </a:cubicBezTo>
                    <a:cubicBezTo>
                      <a:pt x="1" y="54"/>
                      <a:pt x="10" y="86"/>
                      <a:pt x="36" y="100"/>
                    </a:cubicBezTo>
                    <a:cubicBezTo>
                      <a:pt x="1772" y="1020"/>
                      <a:pt x="3245" y="2383"/>
                      <a:pt x="4298" y="4043"/>
                    </a:cubicBezTo>
                    <a:cubicBezTo>
                      <a:pt x="4308" y="4059"/>
                      <a:pt x="4325" y="4068"/>
                      <a:pt x="4343" y="4068"/>
                    </a:cubicBezTo>
                    <a:cubicBezTo>
                      <a:pt x="4350" y="4068"/>
                      <a:pt x="4357" y="4066"/>
                      <a:pt x="4363" y="4064"/>
                    </a:cubicBezTo>
                    <a:cubicBezTo>
                      <a:pt x="4365" y="4063"/>
                      <a:pt x="4369" y="4061"/>
                      <a:pt x="4371" y="4060"/>
                    </a:cubicBezTo>
                    <a:cubicBezTo>
                      <a:pt x="4396" y="4044"/>
                      <a:pt x="4403" y="4011"/>
                      <a:pt x="4387" y="3987"/>
                    </a:cubicBezTo>
                    <a:cubicBezTo>
                      <a:pt x="3325" y="2311"/>
                      <a:pt x="1837" y="935"/>
                      <a:pt x="85" y="7"/>
                    </a:cubicBezTo>
                    <a:cubicBezTo>
                      <a:pt x="78" y="2"/>
                      <a:pt x="69"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6"/>
              <p:cNvSpPr/>
              <p:nvPr/>
            </p:nvSpPr>
            <p:spPr>
              <a:xfrm>
                <a:off x="3022275" y="2871125"/>
                <a:ext cx="65025" cy="51175"/>
              </a:xfrm>
              <a:custGeom>
                <a:avLst/>
                <a:gdLst/>
                <a:ahLst/>
                <a:cxnLst/>
                <a:rect l="l" t="t" r="r" b="b"/>
                <a:pathLst>
                  <a:path w="2601" h="2047" extrusionOk="0">
                    <a:moveTo>
                      <a:pt x="1887" y="0"/>
                    </a:moveTo>
                    <a:cubicBezTo>
                      <a:pt x="1392" y="0"/>
                      <a:pt x="742" y="463"/>
                      <a:pt x="742" y="463"/>
                    </a:cubicBezTo>
                    <a:cubicBezTo>
                      <a:pt x="172" y="1207"/>
                      <a:pt x="0" y="1756"/>
                      <a:pt x="446" y="2017"/>
                    </a:cubicBezTo>
                    <a:cubicBezTo>
                      <a:pt x="481" y="2037"/>
                      <a:pt x="516" y="2046"/>
                      <a:pt x="550" y="2046"/>
                    </a:cubicBezTo>
                    <a:cubicBezTo>
                      <a:pt x="925" y="2046"/>
                      <a:pt x="1273" y="956"/>
                      <a:pt x="1273" y="956"/>
                    </a:cubicBezTo>
                    <a:cubicBezTo>
                      <a:pt x="1273" y="956"/>
                      <a:pt x="2600" y="732"/>
                      <a:pt x="2337" y="248"/>
                    </a:cubicBezTo>
                    <a:cubicBezTo>
                      <a:pt x="2238" y="66"/>
                      <a:pt x="2073" y="0"/>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6"/>
              <p:cNvSpPr/>
              <p:nvPr/>
            </p:nvSpPr>
            <p:spPr>
              <a:xfrm>
                <a:off x="2953525" y="2821400"/>
                <a:ext cx="93050" cy="74375"/>
              </a:xfrm>
              <a:custGeom>
                <a:avLst/>
                <a:gdLst/>
                <a:ahLst/>
                <a:cxnLst/>
                <a:rect l="l" t="t" r="r" b="b"/>
                <a:pathLst>
                  <a:path w="3722" h="2975" extrusionOk="0">
                    <a:moveTo>
                      <a:pt x="2380" y="1"/>
                    </a:moveTo>
                    <a:cubicBezTo>
                      <a:pt x="2143" y="1"/>
                      <a:pt x="1970" y="211"/>
                      <a:pt x="1640" y="267"/>
                    </a:cubicBezTo>
                    <a:cubicBezTo>
                      <a:pt x="1087" y="360"/>
                      <a:pt x="694" y="823"/>
                      <a:pt x="867" y="1287"/>
                    </a:cubicBezTo>
                    <a:cubicBezTo>
                      <a:pt x="1040" y="1751"/>
                      <a:pt x="991" y="1675"/>
                      <a:pt x="484" y="1921"/>
                    </a:cubicBezTo>
                    <a:cubicBezTo>
                      <a:pt x="0" y="2155"/>
                      <a:pt x="119" y="2925"/>
                      <a:pt x="396" y="2925"/>
                    </a:cubicBezTo>
                    <a:cubicBezTo>
                      <a:pt x="409" y="2925"/>
                      <a:pt x="423" y="2923"/>
                      <a:pt x="437" y="2919"/>
                    </a:cubicBezTo>
                    <a:cubicBezTo>
                      <a:pt x="667" y="2859"/>
                      <a:pt x="757" y="2561"/>
                      <a:pt x="1016" y="2561"/>
                    </a:cubicBezTo>
                    <a:cubicBezTo>
                      <a:pt x="1100" y="2561"/>
                      <a:pt x="1202" y="2593"/>
                      <a:pt x="1333" y="2674"/>
                    </a:cubicBezTo>
                    <a:cubicBezTo>
                      <a:pt x="1668" y="2883"/>
                      <a:pt x="2154" y="2975"/>
                      <a:pt x="2581" y="2975"/>
                    </a:cubicBezTo>
                    <a:cubicBezTo>
                      <a:pt x="2834" y="2975"/>
                      <a:pt x="3067" y="2942"/>
                      <a:pt x="3234" y="2883"/>
                    </a:cubicBezTo>
                    <a:cubicBezTo>
                      <a:pt x="3684" y="2723"/>
                      <a:pt x="3672" y="2240"/>
                      <a:pt x="3672" y="2240"/>
                    </a:cubicBezTo>
                    <a:cubicBezTo>
                      <a:pt x="3672" y="2240"/>
                      <a:pt x="3722" y="1162"/>
                      <a:pt x="3014" y="404"/>
                    </a:cubicBezTo>
                    <a:cubicBezTo>
                      <a:pt x="2728" y="97"/>
                      <a:pt x="2540"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6"/>
              <p:cNvSpPr/>
              <p:nvPr/>
            </p:nvSpPr>
            <p:spPr>
              <a:xfrm>
                <a:off x="2981350" y="2794900"/>
                <a:ext cx="86775" cy="90250"/>
              </a:xfrm>
              <a:custGeom>
                <a:avLst/>
                <a:gdLst/>
                <a:ahLst/>
                <a:cxnLst/>
                <a:rect l="l" t="t" r="r" b="b"/>
                <a:pathLst>
                  <a:path w="3471" h="3610" extrusionOk="0">
                    <a:moveTo>
                      <a:pt x="2925" y="0"/>
                    </a:moveTo>
                    <a:cubicBezTo>
                      <a:pt x="2749" y="0"/>
                      <a:pt x="2564" y="71"/>
                      <a:pt x="2444" y="255"/>
                    </a:cubicBezTo>
                    <a:cubicBezTo>
                      <a:pt x="2248" y="556"/>
                      <a:pt x="2199" y="694"/>
                      <a:pt x="2091" y="694"/>
                    </a:cubicBezTo>
                    <a:cubicBezTo>
                      <a:pt x="2026" y="694"/>
                      <a:pt x="1939" y="643"/>
                      <a:pt x="1784" y="547"/>
                    </a:cubicBezTo>
                    <a:cubicBezTo>
                      <a:pt x="1688" y="486"/>
                      <a:pt x="1587" y="459"/>
                      <a:pt x="1486" y="459"/>
                    </a:cubicBezTo>
                    <a:cubicBezTo>
                      <a:pt x="1158" y="459"/>
                      <a:pt x="833" y="752"/>
                      <a:pt x="695" y="1177"/>
                    </a:cubicBezTo>
                    <a:cubicBezTo>
                      <a:pt x="516" y="1733"/>
                      <a:pt x="0" y="1762"/>
                      <a:pt x="598" y="2619"/>
                    </a:cubicBezTo>
                    <a:cubicBezTo>
                      <a:pt x="1197" y="3474"/>
                      <a:pt x="2218" y="3601"/>
                      <a:pt x="2218" y="3601"/>
                    </a:cubicBezTo>
                    <a:cubicBezTo>
                      <a:pt x="2218" y="3601"/>
                      <a:pt x="2259" y="3609"/>
                      <a:pt x="2322" y="3609"/>
                    </a:cubicBezTo>
                    <a:cubicBezTo>
                      <a:pt x="2470" y="3609"/>
                      <a:pt x="2739" y="3563"/>
                      <a:pt x="2896" y="3256"/>
                    </a:cubicBezTo>
                    <a:cubicBezTo>
                      <a:pt x="3121" y="2817"/>
                      <a:pt x="3239" y="1862"/>
                      <a:pt x="3013" y="1257"/>
                    </a:cubicBezTo>
                    <a:cubicBezTo>
                      <a:pt x="2788" y="652"/>
                      <a:pt x="3266" y="673"/>
                      <a:pt x="3392" y="372"/>
                    </a:cubicBezTo>
                    <a:cubicBezTo>
                      <a:pt x="3471" y="186"/>
                      <a:pt x="3210" y="0"/>
                      <a:pt x="2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6"/>
              <p:cNvSpPr/>
              <p:nvPr/>
            </p:nvSpPr>
            <p:spPr>
              <a:xfrm>
                <a:off x="3013475" y="2832150"/>
                <a:ext cx="40025" cy="53650"/>
              </a:xfrm>
              <a:custGeom>
                <a:avLst/>
                <a:gdLst/>
                <a:ahLst/>
                <a:cxnLst/>
                <a:rect l="l" t="t" r="r" b="b"/>
                <a:pathLst>
                  <a:path w="1601" h="2146" extrusionOk="0">
                    <a:moveTo>
                      <a:pt x="433" y="1"/>
                    </a:moveTo>
                    <a:cubicBezTo>
                      <a:pt x="423" y="1"/>
                      <a:pt x="413" y="2"/>
                      <a:pt x="402" y="5"/>
                    </a:cubicBezTo>
                    <a:cubicBezTo>
                      <a:pt x="297" y="33"/>
                      <a:pt x="291" y="188"/>
                      <a:pt x="315" y="308"/>
                    </a:cubicBezTo>
                    <a:cubicBezTo>
                      <a:pt x="381" y="637"/>
                      <a:pt x="538" y="956"/>
                      <a:pt x="760" y="1211"/>
                    </a:cubicBezTo>
                    <a:cubicBezTo>
                      <a:pt x="804" y="1263"/>
                      <a:pt x="853" y="1316"/>
                      <a:pt x="874" y="1379"/>
                    </a:cubicBezTo>
                    <a:cubicBezTo>
                      <a:pt x="895" y="1444"/>
                      <a:pt x="878" y="1525"/>
                      <a:pt x="820" y="1542"/>
                    </a:cubicBezTo>
                    <a:cubicBezTo>
                      <a:pt x="812" y="1544"/>
                      <a:pt x="804" y="1545"/>
                      <a:pt x="797" y="1545"/>
                    </a:cubicBezTo>
                    <a:cubicBezTo>
                      <a:pt x="752" y="1545"/>
                      <a:pt x="705" y="1512"/>
                      <a:pt x="665" y="1480"/>
                    </a:cubicBezTo>
                    <a:cubicBezTo>
                      <a:pt x="528" y="1372"/>
                      <a:pt x="390" y="1262"/>
                      <a:pt x="252" y="1154"/>
                    </a:cubicBezTo>
                    <a:cubicBezTo>
                      <a:pt x="209" y="1120"/>
                      <a:pt x="158" y="1083"/>
                      <a:pt x="109" y="1083"/>
                    </a:cubicBezTo>
                    <a:cubicBezTo>
                      <a:pt x="100" y="1083"/>
                      <a:pt x="91" y="1084"/>
                      <a:pt x="82" y="1087"/>
                    </a:cubicBezTo>
                    <a:cubicBezTo>
                      <a:pt x="21" y="1106"/>
                      <a:pt x="1" y="1188"/>
                      <a:pt x="23" y="1254"/>
                    </a:cubicBezTo>
                    <a:cubicBezTo>
                      <a:pt x="43" y="1321"/>
                      <a:pt x="93" y="1376"/>
                      <a:pt x="143" y="1425"/>
                    </a:cubicBezTo>
                    <a:cubicBezTo>
                      <a:pt x="464" y="1743"/>
                      <a:pt x="844" y="1992"/>
                      <a:pt x="1247" y="2145"/>
                    </a:cubicBezTo>
                    <a:cubicBezTo>
                      <a:pt x="1292" y="2100"/>
                      <a:pt x="1336" y="2053"/>
                      <a:pt x="1352" y="2053"/>
                    </a:cubicBezTo>
                    <a:cubicBezTo>
                      <a:pt x="1354" y="2053"/>
                      <a:pt x="1356" y="2055"/>
                      <a:pt x="1357" y="2057"/>
                    </a:cubicBezTo>
                    <a:cubicBezTo>
                      <a:pt x="1522" y="1594"/>
                      <a:pt x="1600" y="1088"/>
                      <a:pt x="1588" y="574"/>
                    </a:cubicBezTo>
                    <a:cubicBezTo>
                      <a:pt x="1587" y="493"/>
                      <a:pt x="1581" y="409"/>
                      <a:pt x="1545" y="335"/>
                    </a:cubicBezTo>
                    <a:cubicBezTo>
                      <a:pt x="1510" y="267"/>
                      <a:pt x="1442" y="209"/>
                      <a:pt x="1375" y="209"/>
                    </a:cubicBezTo>
                    <a:cubicBezTo>
                      <a:pt x="1369" y="209"/>
                      <a:pt x="1363" y="210"/>
                      <a:pt x="1357" y="211"/>
                    </a:cubicBezTo>
                    <a:cubicBezTo>
                      <a:pt x="1238" y="231"/>
                      <a:pt x="1228" y="400"/>
                      <a:pt x="1241" y="532"/>
                    </a:cubicBezTo>
                    <a:cubicBezTo>
                      <a:pt x="1264" y="743"/>
                      <a:pt x="1287" y="953"/>
                      <a:pt x="1309" y="1166"/>
                    </a:cubicBezTo>
                    <a:cubicBezTo>
                      <a:pt x="1314" y="1214"/>
                      <a:pt x="1319" y="1264"/>
                      <a:pt x="1304" y="1308"/>
                    </a:cubicBezTo>
                    <a:cubicBezTo>
                      <a:pt x="1291" y="1344"/>
                      <a:pt x="1258" y="1374"/>
                      <a:pt x="1221" y="1374"/>
                    </a:cubicBezTo>
                    <a:cubicBezTo>
                      <a:pt x="1214" y="1374"/>
                      <a:pt x="1207" y="1373"/>
                      <a:pt x="1201" y="1371"/>
                    </a:cubicBezTo>
                    <a:cubicBezTo>
                      <a:pt x="1140" y="1353"/>
                      <a:pt x="1119" y="1271"/>
                      <a:pt x="1108" y="1205"/>
                    </a:cubicBezTo>
                    <a:cubicBezTo>
                      <a:pt x="1044" y="828"/>
                      <a:pt x="882" y="459"/>
                      <a:pt x="646" y="150"/>
                    </a:cubicBezTo>
                    <a:cubicBezTo>
                      <a:pt x="591" y="77"/>
                      <a:pt x="51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6"/>
              <p:cNvSpPr/>
              <p:nvPr/>
            </p:nvSpPr>
            <p:spPr>
              <a:xfrm>
                <a:off x="3046050" y="2888925"/>
                <a:ext cx="134300" cy="223250"/>
              </a:xfrm>
              <a:custGeom>
                <a:avLst/>
                <a:gdLst/>
                <a:ahLst/>
                <a:cxnLst/>
                <a:rect l="l" t="t" r="r" b="b"/>
                <a:pathLst>
                  <a:path w="5372" h="8930" extrusionOk="0">
                    <a:moveTo>
                      <a:pt x="150" y="0"/>
                    </a:moveTo>
                    <a:lnTo>
                      <a:pt x="1" y="152"/>
                    </a:lnTo>
                    <a:cubicBezTo>
                      <a:pt x="2284" y="2415"/>
                      <a:pt x="3802" y="5414"/>
                      <a:pt x="4275" y="8595"/>
                    </a:cubicBezTo>
                    <a:lnTo>
                      <a:pt x="4325" y="8930"/>
                    </a:lnTo>
                    <a:lnTo>
                      <a:pt x="4474" y="8627"/>
                    </a:lnTo>
                    <a:cubicBezTo>
                      <a:pt x="5205" y="7155"/>
                      <a:pt x="5371" y="4557"/>
                      <a:pt x="4853" y="2712"/>
                    </a:cubicBezTo>
                    <a:lnTo>
                      <a:pt x="4853" y="2712"/>
                    </a:lnTo>
                    <a:lnTo>
                      <a:pt x="4648" y="2770"/>
                    </a:lnTo>
                    <a:cubicBezTo>
                      <a:pt x="5110" y="4412"/>
                      <a:pt x="5003" y="6755"/>
                      <a:pt x="4427" y="8210"/>
                    </a:cubicBezTo>
                    <a:cubicBezTo>
                      <a:pt x="3891" y="5115"/>
                      <a:pt x="2381" y="2211"/>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6"/>
              <p:cNvSpPr/>
              <p:nvPr/>
            </p:nvSpPr>
            <p:spPr>
              <a:xfrm>
                <a:off x="3132575" y="2945600"/>
                <a:ext cx="66825" cy="30525"/>
              </a:xfrm>
              <a:custGeom>
                <a:avLst/>
                <a:gdLst/>
                <a:ahLst/>
                <a:cxnLst/>
                <a:rect l="l" t="t" r="r" b="b"/>
                <a:pathLst>
                  <a:path w="2673" h="1221" extrusionOk="0">
                    <a:moveTo>
                      <a:pt x="1343" y="1"/>
                    </a:moveTo>
                    <a:cubicBezTo>
                      <a:pt x="1282" y="1"/>
                      <a:pt x="1246" y="3"/>
                      <a:pt x="1246" y="3"/>
                    </a:cubicBezTo>
                    <a:cubicBezTo>
                      <a:pt x="414" y="309"/>
                      <a:pt x="1" y="664"/>
                      <a:pt x="228" y="1108"/>
                    </a:cubicBezTo>
                    <a:cubicBezTo>
                      <a:pt x="270" y="1188"/>
                      <a:pt x="341" y="1221"/>
                      <a:pt x="430" y="1221"/>
                    </a:cubicBezTo>
                    <a:cubicBezTo>
                      <a:pt x="790" y="1221"/>
                      <a:pt x="1426" y="680"/>
                      <a:pt x="1426" y="680"/>
                    </a:cubicBezTo>
                    <a:cubicBezTo>
                      <a:pt x="1426" y="680"/>
                      <a:pt x="1939" y="902"/>
                      <a:pt x="2298" y="902"/>
                    </a:cubicBezTo>
                    <a:cubicBezTo>
                      <a:pt x="2484" y="902"/>
                      <a:pt x="2628" y="842"/>
                      <a:pt x="2639" y="661"/>
                    </a:cubicBezTo>
                    <a:cubicBezTo>
                      <a:pt x="2673" y="50"/>
                      <a:pt x="1665" y="1"/>
                      <a:pt x="1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6"/>
              <p:cNvSpPr/>
              <p:nvPr/>
            </p:nvSpPr>
            <p:spPr>
              <a:xfrm>
                <a:off x="3068425" y="2860050"/>
                <a:ext cx="120225" cy="93100"/>
              </a:xfrm>
              <a:custGeom>
                <a:avLst/>
                <a:gdLst/>
                <a:ahLst/>
                <a:cxnLst/>
                <a:rect l="l" t="t" r="r" b="b"/>
                <a:pathLst>
                  <a:path w="4809" h="3724" extrusionOk="0">
                    <a:moveTo>
                      <a:pt x="2632" y="145"/>
                    </a:moveTo>
                    <a:cubicBezTo>
                      <a:pt x="2175" y="145"/>
                      <a:pt x="1786" y="377"/>
                      <a:pt x="1729" y="789"/>
                    </a:cubicBezTo>
                    <a:cubicBezTo>
                      <a:pt x="1678" y="1149"/>
                      <a:pt x="1656" y="1232"/>
                      <a:pt x="1462" y="1232"/>
                    </a:cubicBezTo>
                    <a:cubicBezTo>
                      <a:pt x="1357" y="1232"/>
                      <a:pt x="1203" y="1208"/>
                      <a:pt x="968" y="1191"/>
                    </a:cubicBezTo>
                    <a:cubicBezTo>
                      <a:pt x="950" y="1189"/>
                      <a:pt x="933" y="1189"/>
                      <a:pt x="915" y="1189"/>
                    </a:cubicBezTo>
                    <a:cubicBezTo>
                      <a:pt x="279" y="1189"/>
                      <a:pt x="0" y="2052"/>
                      <a:pt x="357" y="2144"/>
                    </a:cubicBezTo>
                    <a:cubicBezTo>
                      <a:pt x="394" y="2154"/>
                      <a:pt x="432" y="2158"/>
                      <a:pt x="468" y="2158"/>
                    </a:cubicBezTo>
                    <a:cubicBezTo>
                      <a:pt x="638" y="2158"/>
                      <a:pt x="803" y="2074"/>
                      <a:pt x="970" y="2074"/>
                    </a:cubicBezTo>
                    <a:cubicBezTo>
                      <a:pt x="1124" y="2074"/>
                      <a:pt x="1279" y="2145"/>
                      <a:pt x="1440" y="2417"/>
                    </a:cubicBezTo>
                    <a:cubicBezTo>
                      <a:pt x="1816" y="3048"/>
                      <a:pt x="2764" y="3609"/>
                      <a:pt x="3328" y="3710"/>
                    </a:cubicBezTo>
                    <a:cubicBezTo>
                      <a:pt x="3382" y="3719"/>
                      <a:pt x="3433" y="3724"/>
                      <a:pt x="3481" y="3724"/>
                    </a:cubicBezTo>
                    <a:cubicBezTo>
                      <a:pt x="3939" y="3724"/>
                      <a:pt x="4151" y="3329"/>
                      <a:pt x="4151" y="3329"/>
                    </a:cubicBezTo>
                    <a:cubicBezTo>
                      <a:pt x="4151" y="3329"/>
                      <a:pt x="4808" y="2301"/>
                      <a:pt x="4489" y="1151"/>
                    </a:cubicBezTo>
                    <a:cubicBezTo>
                      <a:pt x="4169" y="0"/>
                      <a:pt x="3753" y="454"/>
                      <a:pt x="3118" y="230"/>
                    </a:cubicBezTo>
                    <a:cubicBezTo>
                      <a:pt x="2955" y="172"/>
                      <a:pt x="2789" y="145"/>
                      <a:pt x="2632" y="1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6"/>
              <p:cNvSpPr/>
              <p:nvPr/>
            </p:nvSpPr>
            <p:spPr>
              <a:xfrm>
                <a:off x="3126325" y="2855875"/>
                <a:ext cx="115375" cy="94200"/>
              </a:xfrm>
              <a:custGeom>
                <a:avLst/>
                <a:gdLst/>
                <a:ahLst/>
                <a:cxnLst/>
                <a:rect l="l" t="t" r="r" b="b"/>
                <a:pathLst>
                  <a:path w="4615" h="3768" extrusionOk="0">
                    <a:moveTo>
                      <a:pt x="1910" y="1"/>
                    </a:moveTo>
                    <a:cubicBezTo>
                      <a:pt x="1629" y="1"/>
                      <a:pt x="1319" y="121"/>
                      <a:pt x="1064" y="346"/>
                    </a:cubicBezTo>
                    <a:cubicBezTo>
                      <a:pt x="562" y="789"/>
                      <a:pt x="0" y="522"/>
                      <a:pt x="151" y="1705"/>
                    </a:cubicBezTo>
                    <a:cubicBezTo>
                      <a:pt x="300" y="2888"/>
                      <a:pt x="1307" y="3596"/>
                      <a:pt x="1307" y="3596"/>
                    </a:cubicBezTo>
                    <a:cubicBezTo>
                      <a:pt x="1307" y="3596"/>
                      <a:pt x="1515" y="3768"/>
                      <a:pt x="1806" y="3768"/>
                    </a:cubicBezTo>
                    <a:cubicBezTo>
                      <a:pt x="1931" y="3768"/>
                      <a:pt x="2071" y="3736"/>
                      <a:pt x="2217" y="3645"/>
                    </a:cubicBezTo>
                    <a:cubicBezTo>
                      <a:pt x="2700" y="3343"/>
                      <a:pt x="3360" y="2474"/>
                      <a:pt x="3463" y="1751"/>
                    </a:cubicBezTo>
                    <a:cubicBezTo>
                      <a:pt x="3567" y="1028"/>
                      <a:pt x="4058" y="1322"/>
                      <a:pt x="4361" y="1099"/>
                    </a:cubicBezTo>
                    <a:cubicBezTo>
                      <a:pt x="4615" y="913"/>
                      <a:pt x="4212" y="373"/>
                      <a:pt x="3721" y="373"/>
                    </a:cubicBezTo>
                    <a:cubicBezTo>
                      <a:pt x="3625" y="373"/>
                      <a:pt x="3526" y="394"/>
                      <a:pt x="3427" y="442"/>
                    </a:cubicBezTo>
                    <a:cubicBezTo>
                      <a:pt x="3124" y="590"/>
                      <a:pt x="2981" y="688"/>
                      <a:pt x="2877" y="688"/>
                    </a:cubicBezTo>
                    <a:cubicBezTo>
                      <a:pt x="2774" y="688"/>
                      <a:pt x="2710" y="592"/>
                      <a:pt x="2567" y="351"/>
                    </a:cubicBezTo>
                    <a:cubicBezTo>
                      <a:pt x="2426" y="113"/>
                      <a:pt x="2181" y="1"/>
                      <a:pt x="1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6"/>
              <p:cNvSpPr/>
              <p:nvPr/>
            </p:nvSpPr>
            <p:spPr>
              <a:xfrm>
                <a:off x="3146650" y="2886375"/>
                <a:ext cx="53500" cy="64775"/>
              </a:xfrm>
              <a:custGeom>
                <a:avLst/>
                <a:gdLst/>
                <a:ahLst/>
                <a:cxnLst/>
                <a:rect l="l" t="t" r="r" b="b"/>
                <a:pathLst>
                  <a:path w="2140" h="2591" extrusionOk="0">
                    <a:moveTo>
                      <a:pt x="1084" y="1"/>
                    </a:moveTo>
                    <a:cubicBezTo>
                      <a:pt x="974" y="1"/>
                      <a:pt x="894" y="134"/>
                      <a:pt x="856" y="254"/>
                    </a:cubicBezTo>
                    <a:cubicBezTo>
                      <a:pt x="742" y="615"/>
                      <a:pt x="727" y="1016"/>
                      <a:pt x="816" y="1395"/>
                    </a:cubicBezTo>
                    <a:cubicBezTo>
                      <a:pt x="835" y="1471"/>
                      <a:pt x="857" y="1550"/>
                      <a:pt x="843" y="1626"/>
                    </a:cubicBezTo>
                    <a:cubicBezTo>
                      <a:pt x="831" y="1693"/>
                      <a:pt x="778" y="1757"/>
                      <a:pt x="716" y="1757"/>
                    </a:cubicBezTo>
                    <a:cubicBezTo>
                      <a:pt x="709" y="1757"/>
                      <a:pt x="702" y="1756"/>
                      <a:pt x="695" y="1754"/>
                    </a:cubicBezTo>
                    <a:cubicBezTo>
                      <a:pt x="631" y="1739"/>
                      <a:pt x="595" y="1670"/>
                      <a:pt x="567" y="1606"/>
                    </a:cubicBezTo>
                    <a:cubicBezTo>
                      <a:pt x="482" y="1420"/>
                      <a:pt x="399" y="1234"/>
                      <a:pt x="314" y="1048"/>
                    </a:cubicBezTo>
                    <a:cubicBezTo>
                      <a:pt x="283" y="979"/>
                      <a:pt x="242" y="901"/>
                      <a:pt x="172" y="885"/>
                    </a:cubicBezTo>
                    <a:cubicBezTo>
                      <a:pt x="165" y="883"/>
                      <a:pt x="158" y="882"/>
                      <a:pt x="150" y="882"/>
                    </a:cubicBezTo>
                    <a:cubicBezTo>
                      <a:pt x="86" y="882"/>
                      <a:pt x="30" y="946"/>
                      <a:pt x="16" y="1015"/>
                    </a:cubicBezTo>
                    <a:cubicBezTo>
                      <a:pt x="0" y="1091"/>
                      <a:pt x="22" y="1175"/>
                      <a:pt x="47" y="1252"/>
                    </a:cubicBezTo>
                    <a:cubicBezTo>
                      <a:pt x="207" y="1748"/>
                      <a:pt x="469" y="2209"/>
                      <a:pt x="808" y="2591"/>
                    </a:cubicBezTo>
                    <a:cubicBezTo>
                      <a:pt x="867" y="2574"/>
                      <a:pt x="927" y="2557"/>
                      <a:pt x="954" y="2557"/>
                    </a:cubicBezTo>
                    <a:cubicBezTo>
                      <a:pt x="965" y="2557"/>
                      <a:pt x="971" y="2559"/>
                      <a:pt x="970" y="2566"/>
                    </a:cubicBezTo>
                    <a:cubicBezTo>
                      <a:pt x="1405" y="2206"/>
                      <a:pt x="1772" y="1754"/>
                      <a:pt x="2047" y="1243"/>
                    </a:cubicBezTo>
                    <a:cubicBezTo>
                      <a:pt x="2090" y="1162"/>
                      <a:pt x="2133" y="1077"/>
                      <a:pt x="2136" y="983"/>
                    </a:cubicBezTo>
                    <a:cubicBezTo>
                      <a:pt x="2139" y="889"/>
                      <a:pt x="2091" y="784"/>
                      <a:pt x="2008" y="754"/>
                    </a:cubicBezTo>
                    <a:cubicBezTo>
                      <a:pt x="1991" y="748"/>
                      <a:pt x="1974" y="746"/>
                      <a:pt x="1959" y="746"/>
                    </a:cubicBezTo>
                    <a:cubicBezTo>
                      <a:pt x="1846" y="746"/>
                      <a:pt x="1757" y="883"/>
                      <a:pt x="1706" y="1003"/>
                    </a:cubicBezTo>
                    <a:cubicBezTo>
                      <a:pt x="1611" y="1223"/>
                      <a:pt x="1516" y="1444"/>
                      <a:pt x="1422" y="1663"/>
                    </a:cubicBezTo>
                    <a:cubicBezTo>
                      <a:pt x="1400" y="1713"/>
                      <a:pt x="1376" y="1767"/>
                      <a:pt x="1336" y="1800"/>
                    </a:cubicBezTo>
                    <a:cubicBezTo>
                      <a:pt x="1314" y="1818"/>
                      <a:pt x="1286" y="1829"/>
                      <a:pt x="1258" y="1829"/>
                    </a:cubicBezTo>
                    <a:cubicBezTo>
                      <a:pt x="1234" y="1829"/>
                      <a:pt x="1210" y="1821"/>
                      <a:pt x="1192" y="1803"/>
                    </a:cubicBezTo>
                    <a:cubicBezTo>
                      <a:pt x="1139" y="1750"/>
                      <a:pt x="1162" y="1657"/>
                      <a:pt x="1188" y="1587"/>
                    </a:cubicBezTo>
                    <a:cubicBezTo>
                      <a:pt x="1332" y="1180"/>
                      <a:pt x="1369" y="725"/>
                      <a:pt x="1294" y="288"/>
                    </a:cubicBezTo>
                    <a:cubicBezTo>
                      <a:pt x="1273" y="171"/>
                      <a:pt x="1226" y="33"/>
                      <a:pt x="1119" y="5"/>
                    </a:cubicBezTo>
                    <a:cubicBezTo>
                      <a:pt x="1107" y="2"/>
                      <a:pt x="1095"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1" name="Google Shape;2761;p26"/>
          <p:cNvGrpSpPr/>
          <p:nvPr/>
        </p:nvGrpSpPr>
        <p:grpSpPr>
          <a:xfrm>
            <a:off x="3469302" y="4289180"/>
            <a:ext cx="2109091" cy="1216652"/>
            <a:chOff x="3469302" y="4289180"/>
            <a:chExt cx="2109091" cy="1216652"/>
          </a:xfrm>
        </p:grpSpPr>
        <p:grpSp>
          <p:nvGrpSpPr>
            <p:cNvPr id="2762" name="Google Shape;2762;p26"/>
            <p:cNvGrpSpPr/>
            <p:nvPr/>
          </p:nvGrpSpPr>
          <p:grpSpPr>
            <a:xfrm rot="1403551" flipH="1">
              <a:off x="3642554" y="4387844"/>
              <a:ext cx="708037" cy="1019323"/>
              <a:chOff x="5782750" y="2130075"/>
              <a:chExt cx="339875" cy="489300"/>
            </a:xfrm>
          </p:grpSpPr>
          <p:sp>
            <p:nvSpPr>
              <p:cNvPr id="2763" name="Google Shape;2763;p26"/>
              <p:cNvSpPr/>
              <p:nvPr/>
            </p:nvSpPr>
            <p:spPr>
              <a:xfrm>
                <a:off x="5831350" y="2130075"/>
                <a:ext cx="115650" cy="209475"/>
              </a:xfrm>
              <a:custGeom>
                <a:avLst/>
                <a:gdLst/>
                <a:ahLst/>
                <a:cxnLst/>
                <a:rect l="l" t="t" r="r" b="b"/>
                <a:pathLst>
                  <a:path w="4626" h="8379" extrusionOk="0">
                    <a:moveTo>
                      <a:pt x="822" y="0"/>
                    </a:moveTo>
                    <a:cubicBezTo>
                      <a:pt x="120" y="1192"/>
                      <a:pt x="1" y="2991"/>
                      <a:pt x="638" y="4782"/>
                    </a:cubicBezTo>
                    <a:cubicBezTo>
                      <a:pt x="1276" y="6573"/>
                      <a:pt x="2505" y="7894"/>
                      <a:pt x="3803" y="8378"/>
                    </a:cubicBezTo>
                    <a:cubicBezTo>
                      <a:pt x="4505" y="7186"/>
                      <a:pt x="4625" y="5387"/>
                      <a:pt x="3988" y="3596"/>
                    </a:cubicBezTo>
                    <a:cubicBezTo>
                      <a:pt x="3350" y="1805"/>
                      <a:pt x="2120" y="484"/>
                      <a:pt x="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6"/>
              <p:cNvSpPr/>
              <p:nvPr/>
            </p:nvSpPr>
            <p:spPr>
              <a:xfrm>
                <a:off x="5784375" y="2314025"/>
                <a:ext cx="141750" cy="119500"/>
              </a:xfrm>
              <a:custGeom>
                <a:avLst/>
                <a:gdLst/>
                <a:ahLst/>
                <a:cxnLst/>
                <a:rect l="l" t="t" r="r" b="b"/>
                <a:pathLst>
                  <a:path w="5670" h="4780" extrusionOk="0">
                    <a:moveTo>
                      <a:pt x="585" y="0"/>
                    </a:moveTo>
                    <a:cubicBezTo>
                      <a:pt x="384" y="0"/>
                      <a:pt x="188" y="17"/>
                      <a:pt x="0" y="52"/>
                    </a:cubicBezTo>
                    <a:cubicBezTo>
                      <a:pt x="9" y="1193"/>
                      <a:pt x="688" y="2517"/>
                      <a:pt x="1901" y="3518"/>
                    </a:cubicBezTo>
                    <a:cubicBezTo>
                      <a:pt x="2911" y="4351"/>
                      <a:pt x="4075" y="4779"/>
                      <a:pt x="5086" y="4779"/>
                    </a:cubicBezTo>
                    <a:cubicBezTo>
                      <a:pt x="5287" y="4779"/>
                      <a:pt x="5482" y="4762"/>
                      <a:pt x="5669" y="4728"/>
                    </a:cubicBezTo>
                    <a:cubicBezTo>
                      <a:pt x="5661" y="3587"/>
                      <a:pt x="4982" y="2262"/>
                      <a:pt x="3770" y="1262"/>
                    </a:cubicBezTo>
                    <a:cubicBezTo>
                      <a:pt x="2760" y="429"/>
                      <a:pt x="1596" y="0"/>
                      <a:pt x="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6"/>
              <p:cNvSpPr/>
              <p:nvPr/>
            </p:nvSpPr>
            <p:spPr>
              <a:xfrm>
                <a:off x="5987675" y="2252100"/>
                <a:ext cx="73575" cy="183475"/>
              </a:xfrm>
              <a:custGeom>
                <a:avLst/>
                <a:gdLst/>
                <a:ahLst/>
                <a:cxnLst/>
                <a:rect l="l" t="t" r="r" b="b"/>
                <a:pathLst>
                  <a:path w="2943" h="7339" extrusionOk="0">
                    <a:moveTo>
                      <a:pt x="1463" y="1"/>
                    </a:moveTo>
                    <a:cubicBezTo>
                      <a:pt x="588" y="736"/>
                      <a:pt x="1" y="2104"/>
                      <a:pt x="5" y="3673"/>
                    </a:cubicBezTo>
                    <a:cubicBezTo>
                      <a:pt x="8" y="5243"/>
                      <a:pt x="603" y="6607"/>
                      <a:pt x="1480" y="7339"/>
                    </a:cubicBezTo>
                    <a:cubicBezTo>
                      <a:pt x="2355" y="6603"/>
                      <a:pt x="2942" y="5235"/>
                      <a:pt x="2939" y="3666"/>
                    </a:cubicBezTo>
                    <a:cubicBezTo>
                      <a:pt x="2935" y="2098"/>
                      <a:pt x="2340" y="732"/>
                      <a:pt x="1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6"/>
              <p:cNvSpPr/>
              <p:nvPr/>
            </p:nvSpPr>
            <p:spPr>
              <a:xfrm>
                <a:off x="5857775" y="2156475"/>
                <a:ext cx="264850" cy="462900"/>
              </a:xfrm>
              <a:custGeom>
                <a:avLst/>
                <a:gdLst/>
                <a:ahLst/>
                <a:cxnLst/>
                <a:rect l="l" t="t" r="r" b="b"/>
                <a:pathLst>
                  <a:path w="10594" h="18516" extrusionOk="0">
                    <a:moveTo>
                      <a:pt x="172" y="0"/>
                    </a:moveTo>
                    <a:lnTo>
                      <a:pt x="1" y="49"/>
                    </a:lnTo>
                    <a:cubicBezTo>
                      <a:pt x="40" y="189"/>
                      <a:pt x="4109" y="14125"/>
                      <a:pt x="10491" y="18516"/>
                    </a:cubicBezTo>
                    <a:lnTo>
                      <a:pt x="10593" y="18370"/>
                    </a:lnTo>
                    <a:cubicBezTo>
                      <a:pt x="4263" y="14014"/>
                      <a:pt x="212" y="14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6"/>
              <p:cNvSpPr/>
              <p:nvPr/>
            </p:nvSpPr>
            <p:spPr>
              <a:xfrm>
                <a:off x="6011075" y="2251850"/>
                <a:ext cx="30775" cy="248500"/>
              </a:xfrm>
              <a:custGeom>
                <a:avLst/>
                <a:gdLst/>
                <a:ahLst/>
                <a:cxnLst/>
                <a:rect l="l" t="t" r="r" b="b"/>
                <a:pathLst>
                  <a:path w="1231" h="9940" extrusionOk="0">
                    <a:moveTo>
                      <a:pt x="616" y="0"/>
                    </a:moveTo>
                    <a:lnTo>
                      <a:pt x="438" y="21"/>
                    </a:lnTo>
                    <a:cubicBezTo>
                      <a:pt x="444" y="74"/>
                      <a:pt x="1049" y="5444"/>
                      <a:pt x="1" y="9899"/>
                    </a:cubicBezTo>
                    <a:lnTo>
                      <a:pt x="175" y="9940"/>
                    </a:lnTo>
                    <a:cubicBezTo>
                      <a:pt x="1231" y="5453"/>
                      <a:pt x="623" y="54"/>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6"/>
              <p:cNvSpPr/>
              <p:nvPr/>
            </p:nvSpPr>
            <p:spPr>
              <a:xfrm>
                <a:off x="5782750" y="2313775"/>
                <a:ext cx="201675" cy="141075"/>
              </a:xfrm>
              <a:custGeom>
                <a:avLst/>
                <a:gdLst/>
                <a:ahLst/>
                <a:cxnLst/>
                <a:rect l="l" t="t" r="r" b="b"/>
                <a:pathLst>
                  <a:path w="8067" h="5643" extrusionOk="0">
                    <a:moveTo>
                      <a:pt x="130" y="0"/>
                    </a:moveTo>
                    <a:lnTo>
                      <a:pt x="1" y="123"/>
                    </a:lnTo>
                    <a:cubicBezTo>
                      <a:pt x="206" y="337"/>
                      <a:pt x="5064" y="5366"/>
                      <a:pt x="8050" y="5643"/>
                    </a:cubicBezTo>
                    <a:lnTo>
                      <a:pt x="8066" y="5466"/>
                    </a:lnTo>
                    <a:cubicBezTo>
                      <a:pt x="5148" y="5195"/>
                      <a:pt x="180" y="52"/>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9" name="Google Shape;2769;p26"/>
            <p:cNvGrpSpPr/>
            <p:nvPr/>
          </p:nvGrpSpPr>
          <p:grpSpPr>
            <a:xfrm rot="-1403551">
              <a:off x="4697104" y="4387844"/>
              <a:ext cx="708037" cy="1019323"/>
              <a:chOff x="5782750" y="2130075"/>
              <a:chExt cx="339875" cy="489300"/>
            </a:xfrm>
          </p:grpSpPr>
          <p:sp>
            <p:nvSpPr>
              <p:cNvPr id="2770" name="Google Shape;2770;p26"/>
              <p:cNvSpPr/>
              <p:nvPr/>
            </p:nvSpPr>
            <p:spPr>
              <a:xfrm>
                <a:off x="5831350" y="2130075"/>
                <a:ext cx="115650" cy="209475"/>
              </a:xfrm>
              <a:custGeom>
                <a:avLst/>
                <a:gdLst/>
                <a:ahLst/>
                <a:cxnLst/>
                <a:rect l="l" t="t" r="r" b="b"/>
                <a:pathLst>
                  <a:path w="4626" h="8379" extrusionOk="0">
                    <a:moveTo>
                      <a:pt x="822" y="0"/>
                    </a:moveTo>
                    <a:cubicBezTo>
                      <a:pt x="120" y="1192"/>
                      <a:pt x="1" y="2991"/>
                      <a:pt x="638" y="4782"/>
                    </a:cubicBezTo>
                    <a:cubicBezTo>
                      <a:pt x="1276" y="6573"/>
                      <a:pt x="2505" y="7894"/>
                      <a:pt x="3803" y="8378"/>
                    </a:cubicBezTo>
                    <a:cubicBezTo>
                      <a:pt x="4505" y="7186"/>
                      <a:pt x="4625" y="5387"/>
                      <a:pt x="3988" y="3596"/>
                    </a:cubicBezTo>
                    <a:cubicBezTo>
                      <a:pt x="3350" y="1805"/>
                      <a:pt x="2120" y="484"/>
                      <a:pt x="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6"/>
              <p:cNvSpPr/>
              <p:nvPr/>
            </p:nvSpPr>
            <p:spPr>
              <a:xfrm>
                <a:off x="5784375" y="2314025"/>
                <a:ext cx="141750" cy="119500"/>
              </a:xfrm>
              <a:custGeom>
                <a:avLst/>
                <a:gdLst/>
                <a:ahLst/>
                <a:cxnLst/>
                <a:rect l="l" t="t" r="r" b="b"/>
                <a:pathLst>
                  <a:path w="5670" h="4780" extrusionOk="0">
                    <a:moveTo>
                      <a:pt x="585" y="0"/>
                    </a:moveTo>
                    <a:cubicBezTo>
                      <a:pt x="384" y="0"/>
                      <a:pt x="188" y="17"/>
                      <a:pt x="0" y="52"/>
                    </a:cubicBezTo>
                    <a:cubicBezTo>
                      <a:pt x="9" y="1193"/>
                      <a:pt x="688" y="2517"/>
                      <a:pt x="1901" y="3518"/>
                    </a:cubicBezTo>
                    <a:cubicBezTo>
                      <a:pt x="2911" y="4351"/>
                      <a:pt x="4075" y="4779"/>
                      <a:pt x="5086" y="4779"/>
                    </a:cubicBezTo>
                    <a:cubicBezTo>
                      <a:pt x="5287" y="4779"/>
                      <a:pt x="5482" y="4762"/>
                      <a:pt x="5669" y="4728"/>
                    </a:cubicBezTo>
                    <a:cubicBezTo>
                      <a:pt x="5661" y="3587"/>
                      <a:pt x="4982" y="2262"/>
                      <a:pt x="3770" y="1262"/>
                    </a:cubicBezTo>
                    <a:cubicBezTo>
                      <a:pt x="2760" y="429"/>
                      <a:pt x="1596" y="0"/>
                      <a:pt x="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6"/>
              <p:cNvSpPr/>
              <p:nvPr/>
            </p:nvSpPr>
            <p:spPr>
              <a:xfrm>
                <a:off x="5987675" y="2252100"/>
                <a:ext cx="73575" cy="183475"/>
              </a:xfrm>
              <a:custGeom>
                <a:avLst/>
                <a:gdLst/>
                <a:ahLst/>
                <a:cxnLst/>
                <a:rect l="l" t="t" r="r" b="b"/>
                <a:pathLst>
                  <a:path w="2943" h="7339" extrusionOk="0">
                    <a:moveTo>
                      <a:pt x="1463" y="1"/>
                    </a:moveTo>
                    <a:cubicBezTo>
                      <a:pt x="588" y="736"/>
                      <a:pt x="1" y="2104"/>
                      <a:pt x="5" y="3673"/>
                    </a:cubicBezTo>
                    <a:cubicBezTo>
                      <a:pt x="8" y="5243"/>
                      <a:pt x="603" y="6607"/>
                      <a:pt x="1480" y="7339"/>
                    </a:cubicBezTo>
                    <a:cubicBezTo>
                      <a:pt x="2355" y="6603"/>
                      <a:pt x="2942" y="5235"/>
                      <a:pt x="2939" y="3666"/>
                    </a:cubicBezTo>
                    <a:cubicBezTo>
                      <a:pt x="2935" y="2098"/>
                      <a:pt x="2340" y="732"/>
                      <a:pt x="1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6"/>
              <p:cNvSpPr/>
              <p:nvPr/>
            </p:nvSpPr>
            <p:spPr>
              <a:xfrm>
                <a:off x="5857775" y="2156475"/>
                <a:ext cx="264850" cy="462900"/>
              </a:xfrm>
              <a:custGeom>
                <a:avLst/>
                <a:gdLst/>
                <a:ahLst/>
                <a:cxnLst/>
                <a:rect l="l" t="t" r="r" b="b"/>
                <a:pathLst>
                  <a:path w="10594" h="18516" extrusionOk="0">
                    <a:moveTo>
                      <a:pt x="172" y="0"/>
                    </a:moveTo>
                    <a:lnTo>
                      <a:pt x="1" y="49"/>
                    </a:lnTo>
                    <a:cubicBezTo>
                      <a:pt x="40" y="189"/>
                      <a:pt x="4109" y="14125"/>
                      <a:pt x="10491" y="18516"/>
                    </a:cubicBezTo>
                    <a:lnTo>
                      <a:pt x="10593" y="18370"/>
                    </a:lnTo>
                    <a:cubicBezTo>
                      <a:pt x="4263" y="14014"/>
                      <a:pt x="212" y="14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6"/>
              <p:cNvSpPr/>
              <p:nvPr/>
            </p:nvSpPr>
            <p:spPr>
              <a:xfrm>
                <a:off x="6011075" y="2251850"/>
                <a:ext cx="30775" cy="248500"/>
              </a:xfrm>
              <a:custGeom>
                <a:avLst/>
                <a:gdLst/>
                <a:ahLst/>
                <a:cxnLst/>
                <a:rect l="l" t="t" r="r" b="b"/>
                <a:pathLst>
                  <a:path w="1231" h="9940" extrusionOk="0">
                    <a:moveTo>
                      <a:pt x="616" y="0"/>
                    </a:moveTo>
                    <a:lnTo>
                      <a:pt x="438" y="21"/>
                    </a:lnTo>
                    <a:cubicBezTo>
                      <a:pt x="444" y="74"/>
                      <a:pt x="1049" y="5444"/>
                      <a:pt x="1" y="9899"/>
                    </a:cubicBezTo>
                    <a:lnTo>
                      <a:pt x="175" y="9940"/>
                    </a:lnTo>
                    <a:cubicBezTo>
                      <a:pt x="1231" y="5453"/>
                      <a:pt x="623" y="54"/>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6"/>
              <p:cNvSpPr/>
              <p:nvPr/>
            </p:nvSpPr>
            <p:spPr>
              <a:xfrm>
                <a:off x="5782750" y="2313775"/>
                <a:ext cx="201675" cy="141075"/>
              </a:xfrm>
              <a:custGeom>
                <a:avLst/>
                <a:gdLst/>
                <a:ahLst/>
                <a:cxnLst/>
                <a:rect l="l" t="t" r="r" b="b"/>
                <a:pathLst>
                  <a:path w="8067" h="5643" extrusionOk="0">
                    <a:moveTo>
                      <a:pt x="130" y="0"/>
                    </a:moveTo>
                    <a:lnTo>
                      <a:pt x="1" y="123"/>
                    </a:lnTo>
                    <a:cubicBezTo>
                      <a:pt x="206" y="337"/>
                      <a:pt x="5064" y="5366"/>
                      <a:pt x="8050" y="5643"/>
                    </a:cubicBezTo>
                    <a:lnTo>
                      <a:pt x="8066" y="5466"/>
                    </a:lnTo>
                    <a:cubicBezTo>
                      <a:pt x="5148" y="5195"/>
                      <a:pt x="180" y="52"/>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776"/>
        <p:cNvGrpSpPr/>
        <p:nvPr/>
      </p:nvGrpSpPr>
      <p:grpSpPr>
        <a:xfrm>
          <a:off x="0" y="0"/>
          <a:ext cx="0" cy="0"/>
          <a:chOff x="0" y="0"/>
          <a:chExt cx="0" cy="0"/>
        </a:xfrm>
      </p:grpSpPr>
      <p:sp>
        <p:nvSpPr>
          <p:cNvPr id="2777" name="Google Shape;2777;p27"/>
          <p:cNvSpPr/>
          <p:nvPr/>
        </p:nvSpPr>
        <p:spPr>
          <a:xfrm>
            <a:off x="-42900" y="2406925"/>
            <a:ext cx="9440300" cy="2796056"/>
          </a:xfrm>
          <a:custGeom>
            <a:avLst/>
            <a:gdLst/>
            <a:ahLst/>
            <a:cxnLst/>
            <a:rect l="l" t="t" r="r" b="b"/>
            <a:pathLst>
              <a:path w="69529" h="43194" extrusionOk="0">
                <a:moveTo>
                  <a:pt x="5051" y="0"/>
                </a:moveTo>
                <a:cubicBezTo>
                  <a:pt x="4662" y="0"/>
                  <a:pt x="4351" y="365"/>
                  <a:pt x="4089" y="704"/>
                </a:cubicBezTo>
                <a:cubicBezTo>
                  <a:pt x="2653" y="2561"/>
                  <a:pt x="1234" y="4432"/>
                  <a:pt x="0" y="6458"/>
                </a:cubicBezTo>
                <a:lnTo>
                  <a:pt x="0" y="43193"/>
                </a:lnTo>
                <a:lnTo>
                  <a:pt x="69529" y="43193"/>
                </a:lnTo>
                <a:lnTo>
                  <a:pt x="69529" y="8968"/>
                </a:lnTo>
                <a:cubicBezTo>
                  <a:pt x="68708" y="9507"/>
                  <a:pt x="67888" y="10046"/>
                  <a:pt x="67068" y="10587"/>
                </a:cubicBezTo>
                <a:cubicBezTo>
                  <a:pt x="66637" y="10870"/>
                  <a:pt x="66178" y="11162"/>
                  <a:pt x="65687" y="11162"/>
                </a:cubicBezTo>
                <a:cubicBezTo>
                  <a:pt x="65673" y="11162"/>
                  <a:pt x="65660" y="11162"/>
                  <a:pt x="65646" y="11162"/>
                </a:cubicBezTo>
                <a:cubicBezTo>
                  <a:pt x="64922" y="11139"/>
                  <a:pt x="64338" y="10488"/>
                  <a:pt x="63673" y="10149"/>
                </a:cubicBezTo>
                <a:cubicBezTo>
                  <a:pt x="63476" y="10048"/>
                  <a:pt x="63248" y="9997"/>
                  <a:pt x="63023" y="9997"/>
                </a:cubicBezTo>
                <a:cubicBezTo>
                  <a:pt x="62485" y="9997"/>
                  <a:pt x="61964" y="10288"/>
                  <a:pt x="61934" y="10888"/>
                </a:cubicBezTo>
                <a:cubicBezTo>
                  <a:pt x="59275" y="8187"/>
                  <a:pt x="56360" y="5837"/>
                  <a:pt x="53260" y="3896"/>
                </a:cubicBezTo>
                <a:cubicBezTo>
                  <a:pt x="52788" y="3600"/>
                  <a:pt x="52294" y="3308"/>
                  <a:pt x="51760" y="3272"/>
                </a:cubicBezTo>
                <a:cubicBezTo>
                  <a:pt x="51721" y="3269"/>
                  <a:pt x="51682" y="3268"/>
                  <a:pt x="51643" y="3268"/>
                </a:cubicBezTo>
                <a:cubicBezTo>
                  <a:pt x="51034" y="3268"/>
                  <a:pt x="50452" y="3588"/>
                  <a:pt x="49899" y="3901"/>
                </a:cubicBezTo>
                <a:cubicBezTo>
                  <a:pt x="46925" y="5581"/>
                  <a:pt x="43953" y="7262"/>
                  <a:pt x="40979" y="8942"/>
                </a:cubicBezTo>
                <a:cubicBezTo>
                  <a:pt x="39555" y="9747"/>
                  <a:pt x="37912" y="10538"/>
                  <a:pt x="36388" y="10538"/>
                </a:cubicBezTo>
                <a:cubicBezTo>
                  <a:pt x="35584" y="10538"/>
                  <a:pt x="34812" y="10317"/>
                  <a:pt x="34125" y="9761"/>
                </a:cubicBezTo>
                <a:cubicBezTo>
                  <a:pt x="32863" y="8740"/>
                  <a:pt x="32069" y="6691"/>
                  <a:pt x="30544" y="6559"/>
                </a:cubicBezTo>
                <a:cubicBezTo>
                  <a:pt x="30494" y="6555"/>
                  <a:pt x="30444" y="6553"/>
                  <a:pt x="30395" y="6553"/>
                </a:cubicBezTo>
                <a:cubicBezTo>
                  <a:pt x="29332" y="6553"/>
                  <a:pt x="28442" y="7536"/>
                  <a:pt x="27601" y="8339"/>
                </a:cubicBezTo>
                <a:cubicBezTo>
                  <a:pt x="26980" y="8934"/>
                  <a:pt x="26165" y="9467"/>
                  <a:pt x="25407" y="9467"/>
                </a:cubicBezTo>
                <a:cubicBezTo>
                  <a:pt x="25094" y="9467"/>
                  <a:pt x="24790" y="9376"/>
                  <a:pt x="24514" y="9161"/>
                </a:cubicBezTo>
                <a:cubicBezTo>
                  <a:pt x="23835" y="8632"/>
                  <a:pt x="23596" y="7518"/>
                  <a:pt x="22888" y="7042"/>
                </a:cubicBezTo>
                <a:cubicBezTo>
                  <a:pt x="22647" y="6880"/>
                  <a:pt x="22400" y="6811"/>
                  <a:pt x="22148" y="6811"/>
                </a:cubicBezTo>
                <a:cubicBezTo>
                  <a:pt x="20719" y="6811"/>
                  <a:pt x="19141" y="9026"/>
                  <a:pt x="17769" y="9026"/>
                </a:cubicBezTo>
                <a:cubicBezTo>
                  <a:pt x="17489" y="9026"/>
                  <a:pt x="17218" y="8934"/>
                  <a:pt x="16959" y="8713"/>
                </a:cubicBezTo>
                <a:cubicBezTo>
                  <a:pt x="16325" y="8171"/>
                  <a:pt x="16154" y="7030"/>
                  <a:pt x="15446" y="6640"/>
                </a:cubicBezTo>
                <a:cubicBezTo>
                  <a:pt x="15287" y="6552"/>
                  <a:pt x="15129" y="6512"/>
                  <a:pt x="14974" y="6512"/>
                </a:cubicBezTo>
                <a:cubicBezTo>
                  <a:pt x="14133" y="6512"/>
                  <a:pt x="13376" y="7677"/>
                  <a:pt x="12957" y="8685"/>
                </a:cubicBezTo>
                <a:cubicBezTo>
                  <a:pt x="10631" y="5998"/>
                  <a:pt x="8306" y="3311"/>
                  <a:pt x="5980" y="624"/>
                </a:cubicBezTo>
                <a:cubicBezTo>
                  <a:pt x="5718" y="322"/>
                  <a:pt x="5417" y="0"/>
                  <a:pt x="5051" y="0"/>
                </a:cubicBezTo>
                <a:close/>
              </a:path>
            </a:pathLst>
          </a:custGeom>
          <a:solidFill>
            <a:srgbClr val="FFFFFF">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79" name="Google Shape;2779;p27"/>
          <p:cNvSpPr txBox="1">
            <a:spLocks noGrp="1"/>
          </p:cNvSpPr>
          <p:nvPr>
            <p:ph type="subTitle" idx="1"/>
          </p:nvPr>
        </p:nvSpPr>
        <p:spPr>
          <a:xfrm>
            <a:off x="1070101" y="2752126"/>
            <a:ext cx="20961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80" name="Google Shape;2780;p27"/>
          <p:cNvSpPr txBox="1">
            <a:spLocks noGrp="1"/>
          </p:cNvSpPr>
          <p:nvPr>
            <p:ph type="subTitle" idx="2"/>
          </p:nvPr>
        </p:nvSpPr>
        <p:spPr>
          <a:xfrm>
            <a:off x="3523944" y="2752126"/>
            <a:ext cx="20961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81" name="Google Shape;2781;p27"/>
          <p:cNvSpPr txBox="1">
            <a:spLocks noGrp="1"/>
          </p:cNvSpPr>
          <p:nvPr>
            <p:ph type="subTitle" idx="3"/>
          </p:nvPr>
        </p:nvSpPr>
        <p:spPr>
          <a:xfrm>
            <a:off x="5977793" y="2752126"/>
            <a:ext cx="20961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82" name="Google Shape;2782;p27"/>
          <p:cNvSpPr txBox="1">
            <a:spLocks noGrp="1"/>
          </p:cNvSpPr>
          <p:nvPr>
            <p:ph type="subTitle" idx="4"/>
          </p:nvPr>
        </p:nvSpPr>
        <p:spPr>
          <a:xfrm>
            <a:off x="1070100" y="2297550"/>
            <a:ext cx="20961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83" name="Google Shape;2783;p27"/>
          <p:cNvSpPr txBox="1">
            <a:spLocks noGrp="1"/>
          </p:cNvSpPr>
          <p:nvPr>
            <p:ph type="subTitle" idx="5"/>
          </p:nvPr>
        </p:nvSpPr>
        <p:spPr>
          <a:xfrm>
            <a:off x="3523947" y="2297550"/>
            <a:ext cx="20961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84" name="Google Shape;2784;p27"/>
          <p:cNvSpPr txBox="1">
            <a:spLocks noGrp="1"/>
          </p:cNvSpPr>
          <p:nvPr>
            <p:ph type="subTitle" idx="6"/>
          </p:nvPr>
        </p:nvSpPr>
        <p:spPr>
          <a:xfrm>
            <a:off x="5977794" y="2297550"/>
            <a:ext cx="20961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785" name="Google Shape;2785;p27"/>
          <p:cNvGrpSpPr/>
          <p:nvPr/>
        </p:nvGrpSpPr>
        <p:grpSpPr>
          <a:xfrm>
            <a:off x="114323" y="111375"/>
            <a:ext cx="8923946" cy="552784"/>
            <a:chOff x="114323" y="111375"/>
            <a:chExt cx="8923946" cy="552784"/>
          </a:xfrm>
        </p:grpSpPr>
        <p:grpSp>
          <p:nvGrpSpPr>
            <p:cNvPr id="2786" name="Google Shape;2786;p27"/>
            <p:cNvGrpSpPr/>
            <p:nvPr/>
          </p:nvGrpSpPr>
          <p:grpSpPr>
            <a:xfrm>
              <a:off x="114323" y="111375"/>
              <a:ext cx="1825971" cy="552784"/>
              <a:chOff x="114323" y="111375"/>
              <a:chExt cx="1825971" cy="552784"/>
            </a:xfrm>
          </p:grpSpPr>
          <p:sp>
            <p:nvSpPr>
              <p:cNvPr id="2787" name="Google Shape;2787;p27"/>
              <p:cNvSpPr/>
              <p:nvPr/>
            </p:nvSpPr>
            <p:spPr>
              <a:xfrm flipH="1">
                <a:off x="837894" y="111375"/>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7"/>
              <p:cNvSpPr/>
              <p:nvPr/>
            </p:nvSpPr>
            <p:spPr>
              <a:xfrm flipH="1">
                <a:off x="114323" y="505225"/>
                <a:ext cx="781050" cy="158934"/>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9" name="Google Shape;2789;p27"/>
            <p:cNvGrpSpPr/>
            <p:nvPr/>
          </p:nvGrpSpPr>
          <p:grpSpPr>
            <a:xfrm>
              <a:off x="7264648" y="111375"/>
              <a:ext cx="1773621" cy="552784"/>
              <a:chOff x="7264648" y="111375"/>
              <a:chExt cx="1773621" cy="552784"/>
            </a:xfrm>
          </p:grpSpPr>
          <p:sp>
            <p:nvSpPr>
              <p:cNvPr id="2790" name="Google Shape;2790;p27"/>
              <p:cNvSpPr/>
              <p:nvPr/>
            </p:nvSpPr>
            <p:spPr>
              <a:xfrm>
                <a:off x="7264648" y="111375"/>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7"/>
              <p:cNvSpPr/>
              <p:nvPr/>
            </p:nvSpPr>
            <p:spPr>
              <a:xfrm>
                <a:off x="8257218" y="505225"/>
                <a:ext cx="781050" cy="158934"/>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92" name="Google Shape;2792;p27"/>
          <p:cNvGrpSpPr/>
          <p:nvPr/>
        </p:nvGrpSpPr>
        <p:grpSpPr>
          <a:xfrm flipH="1">
            <a:off x="6435050" y="3800275"/>
            <a:ext cx="2761590" cy="1369993"/>
            <a:chOff x="-53850" y="3800275"/>
            <a:chExt cx="2761590" cy="1369993"/>
          </a:xfrm>
        </p:grpSpPr>
        <p:sp>
          <p:nvSpPr>
            <p:cNvPr id="2793" name="Google Shape;2793;p27"/>
            <p:cNvSpPr/>
            <p:nvPr/>
          </p:nvSpPr>
          <p:spPr>
            <a:xfrm>
              <a:off x="-53850" y="3800275"/>
              <a:ext cx="2761590" cy="1369993"/>
            </a:xfrm>
            <a:custGeom>
              <a:avLst/>
              <a:gdLst/>
              <a:ahLst/>
              <a:cxnLst/>
              <a:rect l="l" t="t" r="r" b="b"/>
              <a:pathLst>
                <a:path w="97000" h="41867" extrusionOk="0">
                  <a:moveTo>
                    <a:pt x="0" y="0"/>
                  </a:moveTo>
                  <a:lnTo>
                    <a:pt x="0" y="41866"/>
                  </a:lnTo>
                  <a:lnTo>
                    <a:pt x="96999" y="41866"/>
                  </a:lnTo>
                  <a:cubicBezTo>
                    <a:pt x="91303" y="24736"/>
                    <a:pt x="65930" y="23867"/>
                    <a:pt x="46276" y="23867"/>
                  </a:cubicBezTo>
                  <a:cubicBezTo>
                    <a:pt x="26769" y="23867"/>
                    <a:pt x="14919" y="35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7"/>
            <p:cNvSpPr/>
            <p:nvPr/>
          </p:nvSpPr>
          <p:spPr>
            <a:xfrm>
              <a:off x="-53850" y="4003625"/>
              <a:ext cx="2702905" cy="1166624"/>
            </a:xfrm>
            <a:custGeom>
              <a:avLst/>
              <a:gdLst/>
              <a:ahLst/>
              <a:cxnLst/>
              <a:rect l="l" t="t" r="r" b="b"/>
              <a:pathLst>
                <a:path w="97000" h="41867" extrusionOk="0">
                  <a:moveTo>
                    <a:pt x="0" y="0"/>
                  </a:moveTo>
                  <a:lnTo>
                    <a:pt x="0" y="41866"/>
                  </a:lnTo>
                  <a:lnTo>
                    <a:pt x="96999" y="41866"/>
                  </a:lnTo>
                  <a:cubicBezTo>
                    <a:pt x="91303" y="24736"/>
                    <a:pt x="65930" y="23867"/>
                    <a:pt x="46276" y="23867"/>
                  </a:cubicBezTo>
                  <a:cubicBezTo>
                    <a:pt x="26769" y="23867"/>
                    <a:pt x="14919" y="35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7"/>
            <p:cNvSpPr/>
            <p:nvPr/>
          </p:nvSpPr>
          <p:spPr>
            <a:xfrm>
              <a:off x="171135" y="4359009"/>
              <a:ext cx="106428" cy="122878"/>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6" name="Google Shape;2796;p27"/>
            <p:cNvGrpSpPr/>
            <p:nvPr/>
          </p:nvGrpSpPr>
          <p:grpSpPr>
            <a:xfrm>
              <a:off x="227245" y="4814056"/>
              <a:ext cx="684521" cy="227328"/>
              <a:chOff x="2596787" y="4652980"/>
              <a:chExt cx="489888" cy="162702"/>
            </a:xfrm>
          </p:grpSpPr>
          <p:sp>
            <p:nvSpPr>
              <p:cNvPr id="2797" name="Google Shape;2797;p27"/>
              <p:cNvSpPr/>
              <p:nvPr/>
            </p:nvSpPr>
            <p:spPr>
              <a:xfrm>
                <a:off x="2989952" y="4654994"/>
                <a:ext cx="96724" cy="27924"/>
              </a:xfrm>
              <a:custGeom>
                <a:avLst/>
                <a:gdLst/>
                <a:ahLst/>
                <a:cxnLst/>
                <a:rect l="l" t="t" r="r" b="b"/>
                <a:pathLst>
                  <a:path w="1150" h="332" extrusionOk="0">
                    <a:moveTo>
                      <a:pt x="339" y="0"/>
                    </a:moveTo>
                    <a:cubicBezTo>
                      <a:pt x="0" y="0"/>
                      <a:pt x="82" y="277"/>
                      <a:pt x="541" y="324"/>
                    </a:cubicBezTo>
                    <a:cubicBezTo>
                      <a:pt x="594" y="330"/>
                      <a:pt x="647" y="332"/>
                      <a:pt x="700" y="332"/>
                    </a:cubicBezTo>
                    <a:cubicBezTo>
                      <a:pt x="850" y="332"/>
                      <a:pt x="1000" y="313"/>
                      <a:pt x="1149" y="295"/>
                    </a:cubicBezTo>
                    <a:cubicBezTo>
                      <a:pt x="961" y="187"/>
                      <a:pt x="769" y="78"/>
                      <a:pt x="559" y="29"/>
                    </a:cubicBezTo>
                    <a:cubicBezTo>
                      <a:pt x="472" y="9"/>
                      <a:pt x="399"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7"/>
              <p:cNvSpPr/>
              <p:nvPr/>
            </p:nvSpPr>
            <p:spPr>
              <a:xfrm>
                <a:off x="2596787" y="4652980"/>
                <a:ext cx="85537" cy="42643"/>
              </a:xfrm>
              <a:custGeom>
                <a:avLst/>
                <a:gdLst/>
                <a:ahLst/>
                <a:cxnLst/>
                <a:rect l="l" t="t" r="r" b="b"/>
                <a:pathLst>
                  <a:path w="1017" h="507" extrusionOk="0">
                    <a:moveTo>
                      <a:pt x="298" y="1"/>
                    </a:moveTo>
                    <a:cubicBezTo>
                      <a:pt x="203" y="1"/>
                      <a:pt x="109" y="17"/>
                      <a:pt x="20" y="52"/>
                    </a:cubicBezTo>
                    <a:lnTo>
                      <a:pt x="25" y="111"/>
                    </a:lnTo>
                    <a:cubicBezTo>
                      <a:pt x="0" y="232"/>
                      <a:pt x="72" y="359"/>
                      <a:pt x="177" y="425"/>
                    </a:cubicBezTo>
                    <a:cubicBezTo>
                      <a:pt x="272" y="487"/>
                      <a:pt x="390" y="506"/>
                      <a:pt x="505" y="506"/>
                    </a:cubicBezTo>
                    <a:cubicBezTo>
                      <a:pt x="514" y="506"/>
                      <a:pt x="523" y="506"/>
                      <a:pt x="532" y="506"/>
                    </a:cubicBezTo>
                    <a:cubicBezTo>
                      <a:pt x="698" y="503"/>
                      <a:pt x="864" y="465"/>
                      <a:pt x="1016" y="397"/>
                    </a:cubicBezTo>
                    <a:cubicBezTo>
                      <a:pt x="872" y="150"/>
                      <a:pt x="583"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7"/>
              <p:cNvSpPr/>
              <p:nvPr/>
            </p:nvSpPr>
            <p:spPr>
              <a:xfrm>
                <a:off x="2801697" y="4788179"/>
                <a:ext cx="125236" cy="27503"/>
              </a:xfrm>
              <a:custGeom>
                <a:avLst/>
                <a:gdLst/>
                <a:ahLst/>
                <a:cxnLst/>
                <a:rect l="l" t="t" r="r" b="b"/>
                <a:pathLst>
                  <a:path w="1489" h="327" extrusionOk="0">
                    <a:moveTo>
                      <a:pt x="732" y="1"/>
                    </a:moveTo>
                    <a:cubicBezTo>
                      <a:pt x="470" y="1"/>
                      <a:pt x="207" y="83"/>
                      <a:pt x="0" y="244"/>
                    </a:cubicBezTo>
                    <a:cubicBezTo>
                      <a:pt x="261" y="299"/>
                      <a:pt x="529" y="327"/>
                      <a:pt x="796" y="327"/>
                    </a:cubicBezTo>
                    <a:cubicBezTo>
                      <a:pt x="1028" y="327"/>
                      <a:pt x="1260" y="306"/>
                      <a:pt x="1488" y="264"/>
                    </a:cubicBezTo>
                    <a:lnTo>
                      <a:pt x="1296" y="142"/>
                    </a:lnTo>
                    <a:cubicBezTo>
                      <a:pt x="1124" y="47"/>
                      <a:pt x="928" y="1"/>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0" name="Google Shape;2800;p27"/>
            <p:cNvSpPr/>
            <p:nvPr/>
          </p:nvSpPr>
          <p:spPr>
            <a:xfrm>
              <a:off x="1940060" y="4814059"/>
              <a:ext cx="106428" cy="122878"/>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27"/>
            <p:cNvSpPr/>
            <p:nvPr/>
          </p:nvSpPr>
          <p:spPr>
            <a:xfrm>
              <a:off x="1295152" y="4936931"/>
              <a:ext cx="174991" cy="38427"/>
            </a:xfrm>
            <a:custGeom>
              <a:avLst/>
              <a:gdLst/>
              <a:ahLst/>
              <a:cxnLst/>
              <a:rect l="l" t="t" r="r" b="b"/>
              <a:pathLst>
                <a:path w="1489" h="327" extrusionOk="0">
                  <a:moveTo>
                    <a:pt x="732" y="1"/>
                  </a:moveTo>
                  <a:cubicBezTo>
                    <a:pt x="470" y="1"/>
                    <a:pt x="207" y="83"/>
                    <a:pt x="0" y="244"/>
                  </a:cubicBezTo>
                  <a:cubicBezTo>
                    <a:pt x="261" y="299"/>
                    <a:pt x="529" y="327"/>
                    <a:pt x="796" y="327"/>
                  </a:cubicBezTo>
                  <a:cubicBezTo>
                    <a:pt x="1028" y="327"/>
                    <a:pt x="1260" y="306"/>
                    <a:pt x="1488" y="264"/>
                  </a:cubicBezTo>
                  <a:lnTo>
                    <a:pt x="1296" y="142"/>
                  </a:lnTo>
                  <a:cubicBezTo>
                    <a:pt x="1124" y="47"/>
                    <a:pt x="928" y="1"/>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2" name="Google Shape;2802;p27"/>
          <p:cNvGrpSpPr/>
          <p:nvPr/>
        </p:nvGrpSpPr>
        <p:grpSpPr>
          <a:xfrm>
            <a:off x="-53850" y="3800275"/>
            <a:ext cx="2761590" cy="1369993"/>
            <a:chOff x="-53850" y="3800275"/>
            <a:chExt cx="2761590" cy="1369993"/>
          </a:xfrm>
        </p:grpSpPr>
        <p:sp>
          <p:nvSpPr>
            <p:cNvPr id="2803" name="Google Shape;2803;p27"/>
            <p:cNvSpPr/>
            <p:nvPr/>
          </p:nvSpPr>
          <p:spPr>
            <a:xfrm>
              <a:off x="-53850" y="3800275"/>
              <a:ext cx="2761590" cy="1369993"/>
            </a:xfrm>
            <a:custGeom>
              <a:avLst/>
              <a:gdLst/>
              <a:ahLst/>
              <a:cxnLst/>
              <a:rect l="l" t="t" r="r" b="b"/>
              <a:pathLst>
                <a:path w="97000" h="41867" extrusionOk="0">
                  <a:moveTo>
                    <a:pt x="0" y="0"/>
                  </a:moveTo>
                  <a:lnTo>
                    <a:pt x="0" y="41866"/>
                  </a:lnTo>
                  <a:lnTo>
                    <a:pt x="96999" y="41866"/>
                  </a:lnTo>
                  <a:cubicBezTo>
                    <a:pt x="91303" y="24736"/>
                    <a:pt x="65930" y="23867"/>
                    <a:pt x="46276" y="23867"/>
                  </a:cubicBezTo>
                  <a:cubicBezTo>
                    <a:pt x="26769" y="23867"/>
                    <a:pt x="14919" y="35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27"/>
            <p:cNvSpPr/>
            <p:nvPr/>
          </p:nvSpPr>
          <p:spPr>
            <a:xfrm>
              <a:off x="-53850" y="4003625"/>
              <a:ext cx="2702905" cy="1166624"/>
            </a:xfrm>
            <a:custGeom>
              <a:avLst/>
              <a:gdLst/>
              <a:ahLst/>
              <a:cxnLst/>
              <a:rect l="l" t="t" r="r" b="b"/>
              <a:pathLst>
                <a:path w="97000" h="41867" extrusionOk="0">
                  <a:moveTo>
                    <a:pt x="0" y="0"/>
                  </a:moveTo>
                  <a:lnTo>
                    <a:pt x="0" y="41866"/>
                  </a:lnTo>
                  <a:lnTo>
                    <a:pt x="96999" y="41866"/>
                  </a:lnTo>
                  <a:cubicBezTo>
                    <a:pt x="91303" y="24736"/>
                    <a:pt x="65930" y="23867"/>
                    <a:pt x="46276" y="23867"/>
                  </a:cubicBezTo>
                  <a:cubicBezTo>
                    <a:pt x="26769" y="23867"/>
                    <a:pt x="14919" y="35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27"/>
            <p:cNvSpPr/>
            <p:nvPr/>
          </p:nvSpPr>
          <p:spPr>
            <a:xfrm>
              <a:off x="171135" y="4359009"/>
              <a:ext cx="106428" cy="122878"/>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6" name="Google Shape;2806;p27"/>
            <p:cNvGrpSpPr/>
            <p:nvPr/>
          </p:nvGrpSpPr>
          <p:grpSpPr>
            <a:xfrm>
              <a:off x="227245" y="4814056"/>
              <a:ext cx="684521" cy="227328"/>
              <a:chOff x="2596787" y="4652980"/>
              <a:chExt cx="489888" cy="162702"/>
            </a:xfrm>
          </p:grpSpPr>
          <p:sp>
            <p:nvSpPr>
              <p:cNvPr id="2807" name="Google Shape;2807;p27"/>
              <p:cNvSpPr/>
              <p:nvPr/>
            </p:nvSpPr>
            <p:spPr>
              <a:xfrm>
                <a:off x="2989952" y="4654994"/>
                <a:ext cx="96724" cy="27924"/>
              </a:xfrm>
              <a:custGeom>
                <a:avLst/>
                <a:gdLst/>
                <a:ahLst/>
                <a:cxnLst/>
                <a:rect l="l" t="t" r="r" b="b"/>
                <a:pathLst>
                  <a:path w="1150" h="332" extrusionOk="0">
                    <a:moveTo>
                      <a:pt x="339" y="0"/>
                    </a:moveTo>
                    <a:cubicBezTo>
                      <a:pt x="0" y="0"/>
                      <a:pt x="82" y="277"/>
                      <a:pt x="541" y="324"/>
                    </a:cubicBezTo>
                    <a:cubicBezTo>
                      <a:pt x="594" y="330"/>
                      <a:pt x="647" y="332"/>
                      <a:pt x="700" y="332"/>
                    </a:cubicBezTo>
                    <a:cubicBezTo>
                      <a:pt x="850" y="332"/>
                      <a:pt x="1000" y="313"/>
                      <a:pt x="1149" y="295"/>
                    </a:cubicBezTo>
                    <a:cubicBezTo>
                      <a:pt x="961" y="187"/>
                      <a:pt x="769" y="78"/>
                      <a:pt x="559" y="29"/>
                    </a:cubicBezTo>
                    <a:cubicBezTo>
                      <a:pt x="472" y="9"/>
                      <a:pt x="399"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7"/>
              <p:cNvSpPr/>
              <p:nvPr/>
            </p:nvSpPr>
            <p:spPr>
              <a:xfrm>
                <a:off x="2596787" y="4652980"/>
                <a:ext cx="85537" cy="42643"/>
              </a:xfrm>
              <a:custGeom>
                <a:avLst/>
                <a:gdLst/>
                <a:ahLst/>
                <a:cxnLst/>
                <a:rect l="l" t="t" r="r" b="b"/>
                <a:pathLst>
                  <a:path w="1017" h="507" extrusionOk="0">
                    <a:moveTo>
                      <a:pt x="298" y="1"/>
                    </a:moveTo>
                    <a:cubicBezTo>
                      <a:pt x="203" y="1"/>
                      <a:pt x="109" y="17"/>
                      <a:pt x="20" y="52"/>
                    </a:cubicBezTo>
                    <a:lnTo>
                      <a:pt x="25" y="111"/>
                    </a:lnTo>
                    <a:cubicBezTo>
                      <a:pt x="0" y="232"/>
                      <a:pt x="72" y="359"/>
                      <a:pt x="177" y="425"/>
                    </a:cubicBezTo>
                    <a:cubicBezTo>
                      <a:pt x="272" y="487"/>
                      <a:pt x="390" y="506"/>
                      <a:pt x="505" y="506"/>
                    </a:cubicBezTo>
                    <a:cubicBezTo>
                      <a:pt x="514" y="506"/>
                      <a:pt x="523" y="506"/>
                      <a:pt x="532" y="506"/>
                    </a:cubicBezTo>
                    <a:cubicBezTo>
                      <a:pt x="698" y="503"/>
                      <a:pt x="864" y="465"/>
                      <a:pt x="1016" y="397"/>
                    </a:cubicBezTo>
                    <a:cubicBezTo>
                      <a:pt x="872" y="150"/>
                      <a:pt x="583"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7"/>
              <p:cNvSpPr/>
              <p:nvPr/>
            </p:nvSpPr>
            <p:spPr>
              <a:xfrm>
                <a:off x="2801697" y="4788179"/>
                <a:ext cx="125236" cy="27503"/>
              </a:xfrm>
              <a:custGeom>
                <a:avLst/>
                <a:gdLst/>
                <a:ahLst/>
                <a:cxnLst/>
                <a:rect l="l" t="t" r="r" b="b"/>
                <a:pathLst>
                  <a:path w="1489" h="327" extrusionOk="0">
                    <a:moveTo>
                      <a:pt x="732" y="1"/>
                    </a:moveTo>
                    <a:cubicBezTo>
                      <a:pt x="470" y="1"/>
                      <a:pt x="207" y="83"/>
                      <a:pt x="0" y="244"/>
                    </a:cubicBezTo>
                    <a:cubicBezTo>
                      <a:pt x="261" y="299"/>
                      <a:pt x="529" y="327"/>
                      <a:pt x="796" y="327"/>
                    </a:cubicBezTo>
                    <a:cubicBezTo>
                      <a:pt x="1028" y="327"/>
                      <a:pt x="1260" y="306"/>
                      <a:pt x="1488" y="264"/>
                    </a:cubicBezTo>
                    <a:lnTo>
                      <a:pt x="1296" y="142"/>
                    </a:lnTo>
                    <a:cubicBezTo>
                      <a:pt x="1124" y="47"/>
                      <a:pt x="928" y="1"/>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0" name="Google Shape;2810;p27"/>
            <p:cNvSpPr/>
            <p:nvPr/>
          </p:nvSpPr>
          <p:spPr>
            <a:xfrm>
              <a:off x="1940060" y="4814059"/>
              <a:ext cx="106428" cy="122878"/>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27"/>
            <p:cNvSpPr/>
            <p:nvPr/>
          </p:nvSpPr>
          <p:spPr>
            <a:xfrm>
              <a:off x="1295152" y="4936931"/>
              <a:ext cx="174991" cy="38427"/>
            </a:xfrm>
            <a:custGeom>
              <a:avLst/>
              <a:gdLst/>
              <a:ahLst/>
              <a:cxnLst/>
              <a:rect l="l" t="t" r="r" b="b"/>
              <a:pathLst>
                <a:path w="1489" h="327" extrusionOk="0">
                  <a:moveTo>
                    <a:pt x="732" y="1"/>
                  </a:moveTo>
                  <a:cubicBezTo>
                    <a:pt x="470" y="1"/>
                    <a:pt x="207" y="83"/>
                    <a:pt x="0" y="244"/>
                  </a:cubicBezTo>
                  <a:cubicBezTo>
                    <a:pt x="261" y="299"/>
                    <a:pt x="529" y="327"/>
                    <a:pt x="796" y="327"/>
                  </a:cubicBezTo>
                  <a:cubicBezTo>
                    <a:pt x="1028" y="327"/>
                    <a:pt x="1260" y="306"/>
                    <a:pt x="1488" y="264"/>
                  </a:cubicBezTo>
                  <a:lnTo>
                    <a:pt x="1296" y="142"/>
                  </a:lnTo>
                  <a:cubicBezTo>
                    <a:pt x="1124" y="47"/>
                    <a:pt x="928" y="1"/>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2" name="Google Shape;2812;p27"/>
          <p:cNvGrpSpPr/>
          <p:nvPr/>
        </p:nvGrpSpPr>
        <p:grpSpPr>
          <a:xfrm>
            <a:off x="3469302" y="4289180"/>
            <a:ext cx="2109091" cy="1216652"/>
            <a:chOff x="3469302" y="4289180"/>
            <a:chExt cx="2109091" cy="1216652"/>
          </a:xfrm>
        </p:grpSpPr>
        <p:grpSp>
          <p:nvGrpSpPr>
            <p:cNvPr id="2813" name="Google Shape;2813;p27"/>
            <p:cNvGrpSpPr/>
            <p:nvPr/>
          </p:nvGrpSpPr>
          <p:grpSpPr>
            <a:xfrm rot="1403551" flipH="1">
              <a:off x="3642554" y="4387844"/>
              <a:ext cx="708037" cy="1019323"/>
              <a:chOff x="5782750" y="2130075"/>
              <a:chExt cx="339875" cy="489300"/>
            </a:xfrm>
          </p:grpSpPr>
          <p:sp>
            <p:nvSpPr>
              <p:cNvPr id="2814" name="Google Shape;2814;p27"/>
              <p:cNvSpPr/>
              <p:nvPr/>
            </p:nvSpPr>
            <p:spPr>
              <a:xfrm>
                <a:off x="5831350" y="2130075"/>
                <a:ext cx="115650" cy="209475"/>
              </a:xfrm>
              <a:custGeom>
                <a:avLst/>
                <a:gdLst/>
                <a:ahLst/>
                <a:cxnLst/>
                <a:rect l="l" t="t" r="r" b="b"/>
                <a:pathLst>
                  <a:path w="4626" h="8379" extrusionOk="0">
                    <a:moveTo>
                      <a:pt x="822" y="0"/>
                    </a:moveTo>
                    <a:cubicBezTo>
                      <a:pt x="120" y="1192"/>
                      <a:pt x="1" y="2991"/>
                      <a:pt x="638" y="4782"/>
                    </a:cubicBezTo>
                    <a:cubicBezTo>
                      <a:pt x="1276" y="6573"/>
                      <a:pt x="2505" y="7894"/>
                      <a:pt x="3803" y="8378"/>
                    </a:cubicBezTo>
                    <a:cubicBezTo>
                      <a:pt x="4505" y="7186"/>
                      <a:pt x="4625" y="5387"/>
                      <a:pt x="3988" y="3596"/>
                    </a:cubicBezTo>
                    <a:cubicBezTo>
                      <a:pt x="3350" y="1805"/>
                      <a:pt x="2120" y="484"/>
                      <a:pt x="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7"/>
              <p:cNvSpPr/>
              <p:nvPr/>
            </p:nvSpPr>
            <p:spPr>
              <a:xfrm>
                <a:off x="5784375" y="2314025"/>
                <a:ext cx="141750" cy="119500"/>
              </a:xfrm>
              <a:custGeom>
                <a:avLst/>
                <a:gdLst/>
                <a:ahLst/>
                <a:cxnLst/>
                <a:rect l="l" t="t" r="r" b="b"/>
                <a:pathLst>
                  <a:path w="5670" h="4780" extrusionOk="0">
                    <a:moveTo>
                      <a:pt x="585" y="0"/>
                    </a:moveTo>
                    <a:cubicBezTo>
                      <a:pt x="384" y="0"/>
                      <a:pt x="188" y="17"/>
                      <a:pt x="0" y="52"/>
                    </a:cubicBezTo>
                    <a:cubicBezTo>
                      <a:pt x="9" y="1193"/>
                      <a:pt x="688" y="2517"/>
                      <a:pt x="1901" y="3518"/>
                    </a:cubicBezTo>
                    <a:cubicBezTo>
                      <a:pt x="2911" y="4351"/>
                      <a:pt x="4075" y="4779"/>
                      <a:pt x="5086" y="4779"/>
                    </a:cubicBezTo>
                    <a:cubicBezTo>
                      <a:pt x="5287" y="4779"/>
                      <a:pt x="5482" y="4762"/>
                      <a:pt x="5669" y="4728"/>
                    </a:cubicBezTo>
                    <a:cubicBezTo>
                      <a:pt x="5661" y="3587"/>
                      <a:pt x="4982" y="2262"/>
                      <a:pt x="3770" y="1262"/>
                    </a:cubicBezTo>
                    <a:cubicBezTo>
                      <a:pt x="2760" y="429"/>
                      <a:pt x="1596" y="0"/>
                      <a:pt x="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7"/>
              <p:cNvSpPr/>
              <p:nvPr/>
            </p:nvSpPr>
            <p:spPr>
              <a:xfrm>
                <a:off x="5987675" y="2252100"/>
                <a:ext cx="73575" cy="183475"/>
              </a:xfrm>
              <a:custGeom>
                <a:avLst/>
                <a:gdLst/>
                <a:ahLst/>
                <a:cxnLst/>
                <a:rect l="l" t="t" r="r" b="b"/>
                <a:pathLst>
                  <a:path w="2943" h="7339" extrusionOk="0">
                    <a:moveTo>
                      <a:pt x="1463" y="1"/>
                    </a:moveTo>
                    <a:cubicBezTo>
                      <a:pt x="588" y="736"/>
                      <a:pt x="1" y="2104"/>
                      <a:pt x="5" y="3673"/>
                    </a:cubicBezTo>
                    <a:cubicBezTo>
                      <a:pt x="8" y="5243"/>
                      <a:pt x="603" y="6607"/>
                      <a:pt x="1480" y="7339"/>
                    </a:cubicBezTo>
                    <a:cubicBezTo>
                      <a:pt x="2355" y="6603"/>
                      <a:pt x="2942" y="5235"/>
                      <a:pt x="2939" y="3666"/>
                    </a:cubicBezTo>
                    <a:cubicBezTo>
                      <a:pt x="2935" y="2098"/>
                      <a:pt x="2340" y="732"/>
                      <a:pt x="1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7"/>
              <p:cNvSpPr/>
              <p:nvPr/>
            </p:nvSpPr>
            <p:spPr>
              <a:xfrm>
                <a:off x="5857775" y="2156475"/>
                <a:ext cx="264850" cy="462900"/>
              </a:xfrm>
              <a:custGeom>
                <a:avLst/>
                <a:gdLst/>
                <a:ahLst/>
                <a:cxnLst/>
                <a:rect l="l" t="t" r="r" b="b"/>
                <a:pathLst>
                  <a:path w="10594" h="18516" extrusionOk="0">
                    <a:moveTo>
                      <a:pt x="172" y="0"/>
                    </a:moveTo>
                    <a:lnTo>
                      <a:pt x="1" y="49"/>
                    </a:lnTo>
                    <a:cubicBezTo>
                      <a:pt x="40" y="189"/>
                      <a:pt x="4109" y="14125"/>
                      <a:pt x="10491" y="18516"/>
                    </a:cubicBezTo>
                    <a:lnTo>
                      <a:pt x="10593" y="18370"/>
                    </a:lnTo>
                    <a:cubicBezTo>
                      <a:pt x="4263" y="14014"/>
                      <a:pt x="212" y="14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7"/>
              <p:cNvSpPr/>
              <p:nvPr/>
            </p:nvSpPr>
            <p:spPr>
              <a:xfrm>
                <a:off x="6011075" y="2251850"/>
                <a:ext cx="30775" cy="248500"/>
              </a:xfrm>
              <a:custGeom>
                <a:avLst/>
                <a:gdLst/>
                <a:ahLst/>
                <a:cxnLst/>
                <a:rect l="l" t="t" r="r" b="b"/>
                <a:pathLst>
                  <a:path w="1231" h="9940" extrusionOk="0">
                    <a:moveTo>
                      <a:pt x="616" y="0"/>
                    </a:moveTo>
                    <a:lnTo>
                      <a:pt x="438" y="21"/>
                    </a:lnTo>
                    <a:cubicBezTo>
                      <a:pt x="444" y="74"/>
                      <a:pt x="1049" y="5444"/>
                      <a:pt x="1" y="9899"/>
                    </a:cubicBezTo>
                    <a:lnTo>
                      <a:pt x="175" y="9940"/>
                    </a:lnTo>
                    <a:cubicBezTo>
                      <a:pt x="1231" y="5453"/>
                      <a:pt x="623" y="54"/>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7"/>
              <p:cNvSpPr/>
              <p:nvPr/>
            </p:nvSpPr>
            <p:spPr>
              <a:xfrm>
                <a:off x="5782750" y="2313775"/>
                <a:ext cx="201675" cy="141075"/>
              </a:xfrm>
              <a:custGeom>
                <a:avLst/>
                <a:gdLst/>
                <a:ahLst/>
                <a:cxnLst/>
                <a:rect l="l" t="t" r="r" b="b"/>
                <a:pathLst>
                  <a:path w="8067" h="5643" extrusionOk="0">
                    <a:moveTo>
                      <a:pt x="130" y="0"/>
                    </a:moveTo>
                    <a:lnTo>
                      <a:pt x="1" y="123"/>
                    </a:lnTo>
                    <a:cubicBezTo>
                      <a:pt x="206" y="337"/>
                      <a:pt x="5064" y="5366"/>
                      <a:pt x="8050" y="5643"/>
                    </a:cubicBezTo>
                    <a:lnTo>
                      <a:pt x="8066" y="5466"/>
                    </a:lnTo>
                    <a:cubicBezTo>
                      <a:pt x="5148" y="5195"/>
                      <a:pt x="180" y="52"/>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0" name="Google Shape;2820;p27"/>
            <p:cNvGrpSpPr/>
            <p:nvPr/>
          </p:nvGrpSpPr>
          <p:grpSpPr>
            <a:xfrm rot="-1403551">
              <a:off x="4697104" y="4387844"/>
              <a:ext cx="708037" cy="1019323"/>
              <a:chOff x="5782750" y="2130075"/>
              <a:chExt cx="339875" cy="489300"/>
            </a:xfrm>
          </p:grpSpPr>
          <p:sp>
            <p:nvSpPr>
              <p:cNvPr id="2821" name="Google Shape;2821;p27"/>
              <p:cNvSpPr/>
              <p:nvPr/>
            </p:nvSpPr>
            <p:spPr>
              <a:xfrm>
                <a:off x="5831350" y="2130075"/>
                <a:ext cx="115650" cy="209475"/>
              </a:xfrm>
              <a:custGeom>
                <a:avLst/>
                <a:gdLst/>
                <a:ahLst/>
                <a:cxnLst/>
                <a:rect l="l" t="t" r="r" b="b"/>
                <a:pathLst>
                  <a:path w="4626" h="8379" extrusionOk="0">
                    <a:moveTo>
                      <a:pt x="822" y="0"/>
                    </a:moveTo>
                    <a:cubicBezTo>
                      <a:pt x="120" y="1192"/>
                      <a:pt x="1" y="2991"/>
                      <a:pt x="638" y="4782"/>
                    </a:cubicBezTo>
                    <a:cubicBezTo>
                      <a:pt x="1276" y="6573"/>
                      <a:pt x="2505" y="7894"/>
                      <a:pt x="3803" y="8378"/>
                    </a:cubicBezTo>
                    <a:cubicBezTo>
                      <a:pt x="4505" y="7186"/>
                      <a:pt x="4625" y="5387"/>
                      <a:pt x="3988" y="3596"/>
                    </a:cubicBezTo>
                    <a:cubicBezTo>
                      <a:pt x="3350" y="1805"/>
                      <a:pt x="2120" y="484"/>
                      <a:pt x="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7"/>
              <p:cNvSpPr/>
              <p:nvPr/>
            </p:nvSpPr>
            <p:spPr>
              <a:xfrm>
                <a:off x="5784375" y="2314025"/>
                <a:ext cx="141750" cy="119500"/>
              </a:xfrm>
              <a:custGeom>
                <a:avLst/>
                <a:gdLst/>
                <a:ahLst/>
                <a:cxnLst/>
                <a:rect l="l" t="t" r="r" b="b"/>
                <a:pathLst>
                  <a:path w="5670" h="4780" extrusionOk="0">
                    <a:moveTo>
                      <a:pt x="585" y="0"/>
                    </a:moveTo>
                    <a:cubicBezTo>
                      <a:pt x="384" y="0"/>
                      <a:pt x="188" y="17"/>
                      <a:pt x="0" y="52"/>
                    </a:cubicBezTo>
                    <a:cubicBezTo>
                      <a:pt x="9" y="1193"/>
                      <a:pt x="688" y="2517"/>
                      <a:pt x="1901" y="3518"/>
                    </a:cubicBezTo>
                    <a:cubicBezTo>
                      <a:pt x="2911" y="4351"/>
                      <a:pt x="4075" y="4779"/>
                      <a:pt x="5086" y="4779"/>
                    </a:cubicBezTo>
                    <a:cubicBezTo>
                      <a:pt x="5287" y="4779"/>
                      <a:pt x="5482" y="4762"/>
                      <a:pt x="5669" y="4728"/>
                    </a:cubicBezTo>
                    <a:cubicBezTo>
                      <a:pt x="5661" y="3587"/>
                      <a:pt x="4982" y="2262"/>
                      <a:pt x="3770" y="1262"/>
                    </a:cubicBezTo>
                    <a:cubicBezTo>
                      <a:pt x="2760" y="429"/>
                      <a:pt x="1596" y="0"/>
                      <a:pt x="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7"/>
              <p:cNvSpPr/>
              <p:nvPr/>
            </p:nvSpPr>
            <p:spPr>
              <a:xfrm>
                <a:off x="5987675" y="2252100"/>
                <a:ext cx="73575" cy="183475"/>
              </a:xfrm>
              <a:custGeom>
                <a:avLst/>
                <a:gdLst/>
                <a:ahLst/>
                <a:cxnLst/>
                <a:rect l="l" t="t" r="r" b="b"/>
                <a:pathLst>
                  <a:path w="2943" h="7339" extrusionOk="0">
                    <a:moveTo>
                      <a:pt x="1463" y="1"/>
                    </a:moveTo>
                    <a:cubicBezTo>
                      <a:pt x="588" y="736"/>
                      <a:pt x="1" y="2104"/>
                      <a:pt x="5" y="3673"/>
                    </a:cubicBezTo>
                    <a:cubicBezTo>
                      <a:pt x="8" y="5243"/>
                      <a:pt x="603" y="6607"/>
                      <a:pt x="1480" y="7339"/>
                    </a:cubicBezTo>
                    <a:cubicBezTo>
                      <a:pt x="2355" y="6603"/>
                      <a:pt x="2942" y="5235"/>
                      <a:pt x="2939" y="3666"/>
                    </a:cubicBezTo>
                    <a:cubicBezTo>
                      <a:pt x="2935" y="2098"/>
                      <a:pt x="2340" y="732"/>
                      <a:pt x="1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7"/>
              <p:cNvSpPr/>
              <p:nvPr/>
            </p:nvSpPr>
            <p:spPr>
              <a:xfrm>
                <a:off x="5857775" y="2156475"/>
                <a:ext cx="264850" cy="462900"/>
              </a:xfrm>
              <a:custGeom>
                <a:avLst/>
                <a:gdLst/>
                <a:ahLst/>
                <a:cxnLst/>
                <a:rect l="l" t="t" r="r" b="b"/>
                <a:pathLst>
                  <a:path w="10594" h="18516" extrusionOk="0">
                    <a:moveTo>
                      <a:pt x="172" y="0"/>
                    </a:moveTo>
                    <a:lnTo>
                      <a:pt x="1" y="49"/>
                    </a:lnTo>
                    <a:cubicBezTo>
                      <a:pt x="40" y="189"/>
                      <a:pt x="4109" y="14125"/>
                      <a:pt x="10491" y="18516"/>
                    </a:cubicBezTo>
                    <a:lnTo>
                      <a:pt x="10593" y="18370"/>
                    </a:lnTo>
                    <a:cubicBezTo>
                      <a:pt x="4263" y="14014"/>
                      <a:pt x="212" y="14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7"/>
              <p:cNvSpPr/>
              <p:nvPr/>
            </p:nvSpPr>
            <p:spPr>
              <a:xfrm>
                <a:off x="6011075" y="2251850"/>
                <a:ext cx="30775" cy="248500"/>
              </a:xfrm>
              <a:custGeom>
                <a:avLst/>
                <a:gdLst/>
                <a:ahLst/>
                <a:cxnLst/>
                <a:rect l="l" t="t" r="r" b="b"/>
                <a:pathLst>
                  <a:path w="1231" h="9940" extrusionOk="0">
                    <a:moveTo>
                      <a:pt x="616" y="0"/>
                    </a:moveTo>
                    <a:lnTo>
                      <a:pt x="438" y="21"/>
                    </a:lnTo>
                    <a:cubicBezTo>
                      <a:pt x="444" y="74"/>
                      <a:pt x="1049" y="5444"/>
                      <a:pt x="1" y="9899"/>
                    </a:cubicBezTo>
                    <a:lnTo>
                      <a:pt x="175" y="9940"/>
                    </a:lnTo>
                    <a:cubicBezTo>
                      <a:pt x="1231" y="5453"/>
                      <a:pt x="623" y="54"/>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7"/>
              <p:cNvSpPr/>
              <p:nvPr/>
            </p:nvSpPr>
            <p:spPr>
              <a:xfrm>
                <a:off x="5782750" y="2313775"/>
                <a:ext cx="201675" cy="141075"/>
              </a:xfrm>
              <a:custGeom>
                <a:avLst/>
                <a:gdLst/>
                <a:ahLst/>
                <a:cxnLst/>
                <a:rect l="l" t="t" r="r" b="b"/>
                <a:pathLst>
                  <a:path w="8067" h="5643" extrusionOk="0">
                    <a:moveTo>
                      <a:pt x="130" y="0"/>
                    </a:moveTo>
                    <a:lnTo>
                      <a:pt x="1" y="123"/>
                    </a:lnTo>
                    <a:cubicBezTo>
                      <a:pt x="206" y="337"/>
                      <a:pt x="5064" y="5366"/>
                      <a:pt x="8050" y="5643"/>
                    </a:cubicBezTo>
                    <a:lnTo>
                      <a:pt x="8066" y="5466"/>
                    </a:lnTo>
                    <a:cubicBezTo>
                      <a:pt x="5148" y="5195"/>
                      <a:pt x="180" y="52"/>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827"/>
        <p:cNvGrpSpPr/>
        <p:nvPr/>
      </p:nvGrpSpPr>
      <p:grpSpPr>
        <a:xfrm>
          <a:off x="0" y="0"/>
          <a:ext cx="0" cy="0"/>
          <a:chOff x="0" y="0"/>
          <a:chExt cx="0" cy="0"/>
        </a:xfrm>
      </p:grpSpPr>
      <p:sp>
        <p:nvSpPr>
          <p:cNvPr id="2828" name="Google Shape;2828;p28"/>
          <p:cNvSpPr/>
          <p:nvPr/>
        </p:nvSpPr>
        <p:spPr>
          <a:xfrm>
            <a:off x="-42900" y="2406925"/>
            <a:ext cx="9440300" cy="2796056"/>
          </a:xfrm>
          <a:custGeom>
            <a:avLst/>
            <a:gdLst/>
            <a:ahLst/>
            <a:cxnLst/>
            <a:rect l="l" t="t" r="r" b="b"/>
            <a:pathLst>
              <a:path w="69529" h="43194" extrusionOk="0">
                <a:moveTo>
                  <a:pt x="5051" y="0"/>
                </a:moveTo>
                <a:cubicBezTo>
                  <a:pt x="4662" y="0"/>
                  <a:pt x="4351" y="365"/>
                  <a:pt x="4089" y="704"/>
                </a:cubicBezTo>
                <a:cubicBezTo>
                  <a:pt x="2653" y="2561"/>
                  <a:pt x="1234" y="4432"/>
                  <a:pt x="0" y="6458"/>
                </a:cubicBezTo>
                <a:lnTo>
                  <a:pt x="0" y="43193"/>
                </a:lnTo>
                <a:lnTo>
                  <a:pt x="69529" y="43193"/>
                </a:lnTo>
                <a:lnTo>
                  <a:pt x="69529" y="8968"/>
                </a:lnTo>
                <a:cubicBezTo>
                  <a:pt x="68708" y="9507"/>
                  <a:pt x="67888" y="10046"/>
                  <a:pt x="67068" y="10587"/>
                </a:cubicBezTo>
                <a:cubicBezTo>
                  <a:pt x="66637" y="10870"/>
                  <a:pt x="66178" y="11162"/>
                  <a:pt x="65687" y="11162"/>
                </a:cubicBezTo>
                <a:cubicBezTo>
                  <a:pt x="65673" y="11162"/>
                  <a:pt x="65660" y="11162"/>
                  <a:pt x="65646" y="11162"/>
                </a:cubicBezTo>
                <a:cubicBezTo>
                  <a:pt x="64922" y="11139"/>
                  <a:pt x="64338" y="10488"/>
                  <a:pt x="63673" y="10149"/>
                </a:cubicBezTo>
                <a:cubicBezTo>
                  <a:pt x="63476" y="10048"/>
                  <a:pt x="63248" y="9997"/>
                  <a:pt x="63023" y="9997"/>
                </a:cubicBezTo>
                <a:cubicBezTo>
                  <a:pt x="62485" y="9997"/>
                  <a:pt x="61964" y="10288"/>
                  <a:pt x="61934" y="10888"/>
                </a:cubicBezTo>
                <a:cubicBezTo>
                  <a:pt x="59275" y="8187"/>
                  <a:pt x="56360" y="5837"/>
                  <a:pt x="53260" y="3896"/>
                </a:cubicBezTo>
                <a:cubicBezTo>
                  <a:pt x="52788" y="3600"/>
                  <a:pt x="52294" y="3308"/>
                  <a:pt x="51760" y="3272"/>
                </a:cubicBezTo>
                <a:cubicBezTo>
                  <a:pt x="51721" y="3269"/>
                  <a:pt x="51682" y="3268"/>
                  <a:pt x="51643" y="3268"/>
                </a:cubicBezTo>
                <a:cubicBezTo>
                  <a:pt x="51034" y="3268"/>
                  <a:pt x="50452" y="3588"/>
                  <a:pt x="49899" y="3901"/>
                </a:cubicBezTo>
                <a:cubicBezTo>
                  <a:pt x="46925" y="5581"/>
                  <a:pt x="43953" y="7262"/>
                  <a:pt x="40979" y="8942"/>
                </a:cubicBezTo>
                <a:cubicBezTo>
                  <a:pt x="39555" y="9747"/>
                  <a:pt x="37912" y="10538"/>
                  <a:pt x="36388" y="10538"/>
                </a:cubicBezTo>
                <a:cubicBezTo>
                  <a:pt x="35584" y="10538"/>
                  <a:pt x="34812" y="10317"/>
                  <a:pt x="34125" y="9761"/>
                </a:cubicBezTo>
                <a:cubicBezTo>
                  <a:pt x="32863" y="8740"/>
                  <a:pt x="32069" y="6691"/>
                  <a:pt x="30544" y="6559"/>
                </a:cubicBezTo>
                <a:cubicBezTo>
                  <a:pt x="30494" y="6555"/>
                  <a:pt x="30444" y="6553"/>
                  <a:pt x="30395" y="6553"/>
                </a:cubicBezTo>
                <a:cubicBezTo>
                  <a:pt x="29332" y="6553"/>
                  <a:pt x="28442" y="7536"/>
                  <a:pt x="27601" y="8339"/>
                </a:cubicBezTo>
                <a:cubicBezTo>
                  <a:pt x="26980" y="8934"/>
                  <a:pt x="26165" y="9467"/>
                  <a:pt x="25407" y="9467"/>
                </a:cubicBezTo>
                <a:cubicBezTo>
                  <a:pt x="25094" y="9467"/>
                  <a:pt x="24790" y="9376"/>
                  <a:pt x="24514" y="9161"/>
                </a:cubicBezTo>
                <a:cubicBezTo>
                  <a:pt x="23835" y="8632"/>
                  <a:pt x="23596" y="7518"/>
                  <a:pt x="22888" y="7042"/>
                </a:cubicBezTo>
                <a:cubicBezTo>
                  <a:pt x="22647" y="6880"/>
                  <a:pt x="22400" y="6811"/>
                  <a:pt x="22148" y="6811"/>
                </a:cubicBezTo>
                <a:cubicBezTo>
                  <a:pt x="20719" y="6811"/>
                  <a:pt x="19141" y="9026"/>
                  <a:pt x="17769" y="9026"/>
                </a:cubicBezTo>
                <a:cubicBezTo>
                  <a:pt x="17489" y="9026"/>
                  <a:pt x="17218" y="8934"/>
                  <a:pt x="16959" y="8713"/>
                </a:cubicBezTo>
                <a:cubicBezTo>
                  <a:pt x="16325" y="8171"/>
                  <a:pt x="16154" y="7030"/>
                  <a:pt x="15446" y="6640"/>
                </a:cubicBezTo>
                <a:cubicBezTo>
                  <a:pt x="15287" y="6552"/>
                  <a:pt x="15129" y="6512"/>
                  <a:pt x="14974" y="6512"/>
                </a:cubicBezTo>
                <a:cubicBezTo>
                  <a:pt x="14133" y="6512"/>
                  <a:pt x="13376" y="7677"/>
                  <a:pt x="12957" y="8685"/>
                </a:cubicBezTo>
                <a:cubicBezTo>
                  <a:pt x="10631" y="5998"/>
                  <a:pt x="8306" y="3311"/>
                  <a:pt x="5980" y="624"/>
                </a:cubicBezTo>
                <a:cubicBezTo>
                  <a:pt x="5718" y="322"/>
                  <a:pt x="5417" y="0"/>
                  <a:pt x="5051" y="0"/>
                </a:cubicBezTo>
                <a:close/>
              </a:path>
            </a:pathLst>
          </a:custGeom>
          <a:solidFill>
            <a:srgbClr val="FFFFFF">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30" name="Google Shape;2830;p28"/>
          <p:cNvSpPr txBox="1">
            <a:spLocks noGrp="1"/>
          </p:cNvSpPr>
          <p:nvPr>
            <p:ph type="subTitle" idx="1"/>
          </p:nvPr>
        </p:nvSpPr>
        <p:spPr>
          <a:xfrm>
            <a:off x="2258925" y="1983550"/>
            <a:ext cx="22686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31" name="Google Shape;2831;p28"/>
          <p:cNvSpPr txBox="1">
            <a:spLocks noGrp="1"/>
          </p:cNvSpPr>
          <p:nvPr>
            <p:ph type="subTitle" idx="2"/>
          </p:nvPr>
        </p:nvSpPr>
        <p:spPr>
          <a:xfrm>
            <a:off x="4575029" y="1983550"/>
            <a:ext cx="22686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32" name="Google Shape;2832;p28"/>
          <p:cNvSpPr txBox="1">
            <a:spLocks noGrp="1"/>
          </p:cNvSpPr>
          <p:nvPr>
            <p:ph type="subTitle" idx="3"/>
          </p:nvPr>
        </p:nvSpPr>
        <p:spPr>
          <a:xfrm>
            <a:off x="2258925" y="3416950"/>
            <a:ext cx="22686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33" name="Google Shape;2833;p28"/>
          <p:cNvSpPr txBox="1">
            <a:spLocks noGrp="1"/>
          </p:cNvSpPr>
          <p:nvPr>
            <p:ph type="subTitle" idx="4"/>
          </p:nvPr>
        </p:nvSpPr>
        <p:spPr>
          <a:xfrm>
            <a:off x="4575029" y="3416950"/>
            <a:ext cx="2268600" cy="66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34" name="Google Shape;2834;p28"/>
          <p:cNvSpPr txBox="1">
            <a:spLocks noGrp="1"/>
          </p:cNvSpPr>
          <p:nvPr>
            <p:ph type="subTitle" idx="5"/>
          </p:nvPr>
        </p:nvSpPr>
        <p:spPr>
          <a:xfrm>
            <a:off x="2258925" y="1699950"/>
            <a:ext cx="2268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35" name="Google Shape;2835;p28"/>
          <p:cNvSpPr txBox="1">
            <a:spLocks noGrp="1"/>
          </p:cNvSpPr>
          <p:nvPr>
            <p:ph type="subTitle" idx="6"/>
          </p:nvPr>
        </p:nvSpPr>
        <p:spPr>
          <a:xfrm>
            <a:off x="2258925" y="3133425"/>
            <a:ext cx="22686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36" name="Google Shape;2836;p28"/>
          <p:cNvSpPr txBox="1">
            <a:spLocks noGrp="1"/>
          </p:cNvSpPr>
          <p:nvPr>
            <p:ph type="subTitle" idx="7"/>
          </p:nvPr>
        </p:nvSpPr>
        <p:spPr>
          <a:xfrm>
            <a:off x="4575025" y="1699950"/>
            <a:ext cx="22686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37" name="Google Shape;2837;p28"/>
          <p:cNvSpPr txBox="1">
            <a:spLocks noGrp="1"/>
          </p:cNvSpPr>
          <p:nvPr>
            <p:ph type="subTitle" idx="8"/>
          </p:nvPr>
        </p:nvSpPr>
        <p:spPr>
          <a:xfrm>
            <a:off x="4575025" y="3133425"/>
            <a:ext cx="2268600" cy="377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838" name="Google Shape;2838;p28"/>
          <p:cNvGrpSpPr/>
          <p:nvPr/>
        </p:nvGrpSpPr>
        <p:grpSpPr>
          <a:xfrm>
            <a:off x="-1736550" y="4756398"/>
            <a:ext cx="10880553" cy="1244034"/>
            <a:chOff x="-1736550" y="4756398"/>
            <a:chExt cx="10880553" cy="1244034"/>
          </a:xfrm>
        </p:grpSpPr>
        <p:sp>
          <p:nvSpPr>
            <p:cNvPr id="2839" name="Google Shape;2839;p28"/>
            <p:cNvSpPr/>
            <p:nvPr/>
          </p:nvSpPr>
          <p:spPr>
            <a:xfrm>
              <a:off x="3642252" y="4870375"/>
              <a:ext cx="5501751" cy="1130056"/>
            </a:xfrm>
            <a:custGeom>
              <a:avLst/>
              <a:gdLst/>
              <a:ahLst/>
              <a:cxnLst/>
              <a:rect l="l" t="t" r="r" b="b"/>
              <a:pathLst>
                <a:path w="69528" h="24975" extrusionOk="0">
                  <a:moveTo>
                    <a:pt x="0" y="0"/>
                  </a:moveTo>
                  <a:lnTo>
                    <a:pt x="0" y="24974"/>
                  </a:lnTo>
                  <a:lnTo>
                    <a:pt x="69528" y="24974"/>
                  </a:lnTo>
                  <a:lnTo>
                    <a:pt x="695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a:off x="-1736550" y="4756398"/>
              <a:ext cx="7505182" cy="1205602"/>
            </a:xfrm>
            <a:custGeom>
              <a:avLst/>
              <a:gdLst/>
              <a:ahLst/>
              <a:cxnLst/>
              <a:rect l="l" t="t" r="r" b="b"/>
              <a:pathLst>
                <a:path w="74684" h="11541" extrusionOk="0">
                  <a:moveTo>
                    <a:pt x="15681" y="1"/>
                  </a:moveTo>
                  <a:cubicBezTo>
                    <a:pt x="15681" y="1"/>
                    <a:pt x="1" y="9944"/>
                    <a:pt x="12502" y="11263"/>
                  </a:cubicBezTo>
                  <a:cubicBezTo>
                    <a:pt x="14333" y="11456"/>
                    <a:pt x="16728" y="11541"/>
                    <a:pt x="19499" y="11541"/>
                  </a:cubicBezTo>
                  <a:cubicBezTo>
                    <a:pt x="35647" y="11541"/>
                    <a:pt x="64576" y="8682"/>
                    <a:pt x="69230" y="7871"/>
                  </a:cubicBezTo>
                  <a:cubicBezTo>
                    <a:pt x="74684" y="6923"/>
                    <a:pt x="70031" y="5389"/>
                    <a:pt x="63737" y="4655"/>
                  </a:cubicBezTo>
                  <a:cubicBezTo>
                    <a:pt x="57445" y="3922"/>
                    <a:pt x="73422" y="1501"/>
                    <a:pt x="73422" y="1501"/>
                  </a:cubicBezTo>
                  <a:cubicBezTo>
                    <a:pt x="70615" y="848"/>
                    <a:pt x="15681" y="1"/>
                    <a:pt x="15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1" name="Google Shape;2841;p28"/>
          <p:cNvGrpSpPr/>
          <p:nvPr/>
        </p:nvGrpSpPr>
        <p:grpSpPr>
          <a:xfrm rot="-328652" flipH="1">
            <a:off x="92446" y="3846293"/>
            <a:ext cx="990065" cy="1125561"/>
            <a:chOff x="5453250" y="3406175"/>
            <a:chExt cx="540350" cy="614300"/>
          </a:xfrm>
        </p:grpSpPr>
        <p:sp>
          <p:nvSpPr>
            <p:cNvPr id="2842" name="Google Shape;2842;p28"/>
            <p:cNvSpPr/>
            <p:nvPr/>
          </p:nvSpPr>
          <p:spPr>
            <a:xfrm>
              <a:off x="5558950" y="3689450"/>
              <a:ext cx="184600" cy="211200"/>
            </a:xfrm>
            <a:custGeom>
              <a:avLst/>
              <a:gdLst/>
              <a:ahLst/>
              <a:cxnLst/>
              <a:rect l="l" t="t" r="r" b="b"/>
              <a:pathLst>
                <a:path w="7384" h="8448" extrusionOk="0">
                  <a:moveTo>
                    <a:pt x="809" y="1"/>
                  </a:moveTo>
                  <a:cubicBezTo>
                    <a:pt x="545" y="1"/>
                    <a:pt x="276" y="17"/>
                    <a:pt x="0" y="51"/>
                  </a:cubicBezTo>
                  <a:cubicBezTo>
                    <a:pt x="712" y="3793"/>
                    <a:pt x="3278" y="6873"/>
                    <a:pt x="7384" y="8448"/>
                  </a:cubicBezTo>
                  <a:cubicBezTo>
                    <a:pt x="7126" y="6396"/>
                    <a:pt x="6851" y="4299"/>
                    <a:pt x="5755" y="2622"/>
                  </a:cubicBezTo>
                  <a:cubicBezTo>
                    <a:pt x="4778" y="1124"/>
                    <a:pt x="3005" y="1"/>
                    <a:pt x="8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8"/>
            <p:cNvSpPr/>
            <p:nvPr/>
          </p:nvSpPr>
          <p:spPr>
            <a:xfrm>
              <a:off x="5569125" y="3698750"/>
              <a:ext cx="175500" cy="199075"/>
            </a:xfrm>
            <a:custGeom>
              <a:avLst/>
              <a:gdLst/>
              <a:ahLst/>
              <a:cxnLst/>
              <a:rect l="l" t="t" r="r" b="b"/>
              <a:pathLst>
                <a:path w="7020" h="7963" extrusionOk="0">
                  <a:moveTo>
                    <a:pt x="110" y="1"/>
                  </a:moveTo>
                  <a:cubicBezTo>
                    <a:pt x="78" y="1"/>
                    <a:pt x="47" y="16"/>
                    <a:pt x="28" y="45"/>
                  </a:cubicBezTo>
                  <a:cubicBezTo>
                    <a:pt x="0" y="90"/>
                    <a:pt x="14" y="149"/>
                    <a:pt x="58" y="178"/>
                  </a:cubicBezTo>
                  <a:cubicBezTo>
                    <a:pt x="2966" y="2031"/>
                    <a:pt x="5368" y="4777"/>
                    <a:pt x="6822" y="7907"/>
                  </a:cubicBezTo>
                  <a:cubicBezTo>
                    <a:pt x="6839" y="7942"/>
                    <a:pt x="6873" y="7962"/>
                    <a:pt x="6910" y="7962"/>
                  </a:cubicBezTo>
                  <a:cubicBezTo>
                    <a:pt x="6923" y="7962"/>
                    <a:pt x="6937" y="7960"/>
                    <a:pt x="6950" y="7954"/>
                  </a:cubicBezTo>
                  <a:cubicBezTo>
                    <a:pt x="6998" y="7931"/>
                    <a:pt x="7019" y="7874"/>
                    <a:pt x="6996" y="7826"/>
                  </a:cubicBezTo>
                  <a:cubicBezTo>
                    <a:pt x="5527" y="4663"/>
                    <a:pt x="3099" y="1890"/>
                    <a:pt x="162" y="16"/>
                  </a:cubicBezTo>
                  <a:cubicBezTo>
                    <a:pt x="146" y="5"/>
                    <a:pt x="128"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8"/>
            <p:cNvSpPr/>
            <p:nvPr/>
          </p:nvSpPr>
          <p:spPr>
            <a:xfrm>
              <a:off x="5574850" y="3698550"/>
              <a:ext cx="45425" cy="43350"/>
            </a:xfrm>
            <a:custGeom>
              <a:avLst/>
              <a:gdLst/>
              <a:ahLst/>
              <a:cxnLst/>
              <a:rect l="l" t="t" r="r" b="b"/>
              <a:pathLst>
                <a:path w="1817" h="1734" extrusionOk="0">
                  <a:moveTo>
                    <a:pt x="1707" y="0"/>
                  </a:moveTo>
                  <a:cubicBezTo>
                    <a:pt x="1669" y="0"/>
                    <a:pt x="1634" y="22"/>
                    <a:pt x="1619" y="59"/>
                  </a:cubicBezTo>
                  <a:cubicBezTo>
                    <a:pt x="1474" y="404"/>
                    <a:pt x="1390" y="780"/>
                    <a:pt x="1374" y="1152"/>
                  </a:cubicBezTo>
                  <a:cubicBezTo>
                    <a:pt x="929" y="1246"/>
                    <a:pt x="492" y="1380"/>
                    <a:pt x="74" y="1549"/>
                  </a:cubicBezTo>
                  <a:cubicBezTo>
                    <a:pt x="25" y="1569"/>
                    <a:pt x="1" y="1624"/>
                    <a:pt x="21" y="1674"/>
                  </a:cubicBezTo>
                  <a:cubicBezTo>
                    <a:pt x="35" y="1712"/>
                    <a:pt x="72" y="1734"/>
                    <a:pt x="109" y="1734"/>
                  </a:cubicBezTo>
                  <a:cubicBezTo>
                    <a:pt x="122" y="1734"/>
                    <a:pt x="134" y="1732"/>
                    <a:pt x="146" y="1728"/>
                  </a:cubicBezTo>
                  <a:cubicBezTo>
                    <a:pt x="577" y="1553"/>
                    <a:pt x="1029" y="1418"/>
                    <a:pt x="1487" y="1325"/>
                  </a:cubicBezTo>
                  <a:lnTo>
                    <a:pt x="1562" y="1310"/>
                  </a:lnTo>
                  <a:lnTo>
                    <a:pt x="1564" y="1233"/>
                  </a:lnTo>
                  <a:cubicBezTo>
                    <a:pt x="1570" y="860"/>
                    <a:pt x="1650" y="481"/>
                    <a:pt x="1797" y="133"/>
                  </a:cubicBezTo>
                  <a:cubicBezTo>
                    <a:pt x="1816" y="84"/>
                    <a:pt x="1793" y="28"/>
                    <a:pt x="1744" y="8"/>
                  </a:cubicBezTo>
                  <a:cubicBezTo>
                    <a:pt x="1732" y="3"/>
                    <a:pt x="1719" y="0"/>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a:off x="5597550" y="3719525"/>
              <a:ext cx="71500" cy="62575"/>
            </a:xfrm>
            <a:custGeom>
              <a:avLst/>
              <a:gdLst/>
              <a:ahLst/>
              <a:cxnLst/>
              <a:rect l="l" t="t" r="r" b="b"/>
              <a:pathLst>
                <a:path w="2860" h="2503" extrusionOk="0">
                  <a:moveTo>
                    <a:pt x="2750" y="1"/>
                  </a:moveTo>
                  <a:cubicBezTo>
                    <a:pt x="2716" y="1"/>
                    <a:pt x="2682" y="20"/>
                    <a:pt x="2664" y="53"/>
                  </a:cubicBezTo>
                  <a:cubicBezTo>
                    <a:pt x="2377" y="598"/>
                    <a:pt x="2184" y="1184"/>
                    <a:pt x="2088" y="1794"/>
                  </a:cubicBezTo>
                  <a:cubicBezTo>
                    <a:pt x="2007" y="1788"/>
                    <a:pt x="1926" y="1785"/>
                    <a:pt x="1845" y="1785"/>
                  </a:cubicBezTo>
                  <a:cubicBezTo>
                    <a:pt x="1212" y="1785"/>
                    <a:pt x="587" y="1972"/>
                    <a:pt x="57" y="2326"/>
                  </a:cubicBezTo>
                  <a:cubicBezTo>
                    <a:pt x="13" y="2356"/>
                    <a:pt x="1" y="2416"/>
                    <a:pt x="30" y="2460"/>
                  </a:cubicBezTo>
                  <a:cubicBezTo>
                    <a:pt x="49" y="2488"/>
                    <a:pt x="79" y="2503"/>
                    <a:pt x="110" y="2503"/>
                  </a:cubicBezTo>
                  <a:cubicBezTo>
                    <a:pt x="129" y="2503"/>
                    <a:pt x="148" y="2497"/>
                    <a:pt x="163" y="2487"/>
                  </a:cubicBezTo>
                  <a:cubicBezTo>
                    <a:pt x="657" y="2158"/>
                    <a:pt x="1259" y="1979"/>
                    <a:pt x="1854" y="1979"/>
                  </a:cubicBezTo>
                  <a:cubicBezTo>
                    <a:pt x="1956" y="1979"/>
                    <a:pt x="2058" y="1984"/>
                    <a:pt x="2159" y="1995"/>
                  </a:cubicBezTo>
                  <a:lnTo>
                    <a:pt x="2252" y="2004"/>
                  </a:lnTo>
                  <a:lnTo>
                    <a:pt x="2266" y="1912"/>
                  </a:lnTo>
                  <a:cubicBezTo>
                    <a:pt x="2352" y="1290"/>
                    <a:pt x="2544" y="695"/>
                    <a:pt x="2836" y="141"/>
                  </a:cubicBezTo>
                  <a:cubicBezTo>
                    <a:pt x="2860" y="94"/>
                    <a:pt x="2842" y="37"/>
                    <a:pt x="2795" y="12"/>
                  </a:cubicBezTo>
                  <a:cubicBezTo>
                    <a:pt x="2781" y="4"/>
                    <a:pt x="2765"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a:off x="5632425" y="3763800"/>
              <a:ext cx="76375" cy="63800"/>
            </a:xfrm>
            <a:custGeom>
              <a:avLst/>
              <a:gdLst/>
              <a:ahLst/>
              <a:cxnLst/>
              <a:rect l="l" t="t" r="r" b="b"/>
              <a:pathLst>
                <a:path w="3055" h="2552" extrusionOk="0">
                  <a:moveTo>
                    <a:pt x="2947" y="0"/>
                  </a:moveTo>
                  <a:cubicBezTo>
                    <a:pt x="2919" y="0"/>
                    <a:pt x="2890" y="13"/>
                    <a:pt x="2871" y="37"/>
                  </a:cubicBezTo>
                  <a:cubicBezTo>
                    <a:pt x="2486" y="522"/>
                    <a:pt x="2251" y="1125"/>
                    <a:pt x="2203" y="1743"/>
                  </a:cubicBezTo>
                  <a:cubicBezTo>
                    <a:pt x="1334" y="1758"/>
                    <a:pt x="554" y="1988"/>
                    <a:pt x="51" y="2379"/>
                  </a:cubicBezTo>
                  <a:cubicBezTo>
                    <a:pt x="8" y="2412"/>
                    <a:pt x="1" y="2472"/>
                    <a:pt x="33" y="2514"/>
                  </a:cubicBezTo>
                  <a:cubicBezTo>
                    <a:pt x="53" y="2539"/>
                    <a:pt x="81" y="2551"/>
                    <a:pt x="109" y="2551"/>
                  </a:cubicBezTo>
                  <a:cubicBezTo>
                    <a:pt x="130" y="2551"/>
                    <a:pt x="151" y="2545"/>
                    <a:pt x="169" y="2530"/>
                  </a:cubicBezTo>
                  <a:cubicBezTo>
                    <a:pt x="656" y="2152"/>
                    <a:pt x="1431" y="1935"/>
                    <a:pt x="2294" y="1935"/>
                  </a:cubicBezTo>
                  <a:lnTo>
                    <a:pt x="2386" y="1935"/>
                  </a:lnTo>
                  <a:lnTo>
                    <a:pt x="2390" y="1843"/>
                  </a:lnTo>
                  <a:cubicBezTo>
                    <a:pt x="2418" y="1234"/>
                    <a:pt x="2644" y="635"/>
                    <a:pt x="3022" y="156"/>
                  </a:cubicBezTo>
                  <a:cubicBezTo>
                    <a:pt x="3055" y="114"/>
                    <a:pt x="3048" y="53"/>
                    <a:pt x="3007" y="21"/>
                  </a:cubicBezTo>
                  <a:cubicBezTo>
                    <a:pt x="2989" y="7"/>
                    <a:pt x="2968" y="0"/>
                    <a:pt x="2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a:off x="5675050" y="3824725"/>
              <a:ext cx="56475" cy="38150"/>
            </a:xfrm>
            <a:custGeom>
              <a:avLst/>
              <a:gdLst/>
              <a:ahLst/>
              <a:cxnLst/>
              <a:rect l="l" t="t" r="r" b="b"/>
              <a:pathLst>
                <a:path w="2259" h="1526" extrusionOk="0">
                  <a:moveTo>
                    <a:pt x="2150" y="0"/>
                  </a:moveTo>
                  <a:cubicBezTo>
                    <a:pt x="2121" y="0"/>
                    <a:pt x="2093" y="13"/>
                    <a:pt x="2074" y="38"/>
                  </a:cubicBezTo>
                  <a:cubicBezTo>
                    <a:pt x="1859" y="317"/>
                    <a:pt x="1722" y="659"/>
                    <a:pt x="1684" y="1012"/>
                  </a:cubicBezTo>
                  <a:cubicBezTo>
                    <a:pt x="1596" y="1000"/>
                    <a:pt x="1501" y="995"/>
                    <a:pt x="1401" y="995"/>
                  </a:cubicBezTo>
                  <a:cubicBezTo>
                    <a:pt x="944" y="995"/>
                    <a:pt x="391" y="1113"/>
                    <a:pt x="55" y="1351"/>
                  </a:cubicBezTo>
                  <a:cubicBezTo>
                    <a:pt x="11" y="1381"/>
                    <a:pt x="1" y="1442"/>
                    <a:pt x="32" y="1484"/>
                  </a:cubicBezTo>
                  <a:cubicBezTo>
                    <a:pt x="51" y="1511"/>
                    <a:pt x="80" y="1525"/>
                    <a:pt x="110" y="1525"/>
                  </a:cubicBezTo>
                  <a:cubicBezTo>
                    <a:pt x="130" y="1525"/>
                    <a:pt x="149" y="1520"/>
                    <a:pt x="165" y="1507"/>
                  </a:cubicBezTo>
                  <a:cubicBezTo>
                    <a:pt x="443" y="1311"/>
                    <a:pt x="955" y="1186"/>
                    <a:pt x="1399" y="1186"/>
                  </a:cubicBezTo>
                  <a:cubicBezTo>
                    <a:pt x="1524" y="1186"/>
                    <a:pt x="1645" y="1196"/>
                    <a:pt x="1752" y="1217"/>
                  </a:cubicBezTo>
                  <a:lnTo>
                    <a:pt x="1861" y="1239"/>
                  </a:lnTo>
                  <a:lnTo>
                    <a:pt x="1867" y="1129"/>
                  </a:lnTo>
                  <a:cubicBezTo>
                    <a:pt x="1886" y="777"/>
                    <a:pt x="2013" y="432"/>
                    <a:pt x="2226" y="155"/>
                  </a:cubicBezTo>
                  <a:cubicBezTo>
                    <a:pt x="2258" y="113"/>
                    <a:pt x="2251" y="53"/>
                    <a:pt x="2208" y="20"/>
                  </a:cubicBezTo>
                  <a:cubicBezTo>
                    <a:pt x="2191" y="7"/>
                    <a:pt x="2170"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a:off x="5776300" y="3792950"/>
              <a:ext cx="217300" cy="147325"/>
            </a:xfrm>
            <a:custGeom>
              <a:avLst/>
              <a:gdLst/>
              <a:ahLst/>
              <a:cxnLst/>
              <a:rect l="l" t="t" r="r" b="b"/>
              <a:pathLst>
                <a:path w="8692" h="5893" extrusionOk="0">
                  <a:moveTo>
                    <a:pt x="6933" y="0"/>
                  </a:moveTo>
                  <a:cubicBezTo>
                    <a:pt x="4124" y="0"/>
                    <a:pt x="2237" y="1663"/>
                    <a:pt x="0" y="5893"/>
                  </a:cubicBezTo>
                  <a:cubicBezTo>
                    <a:pt x="3796" y="5634"/>
                    <a:pt x="7374" y="3806"/>
                    <a:pt x="8692" y="183"/>
                  </a:cubicBezTo>
                  <a:cubicBezTo>
                    <a:pt x="8064" y="63"/>
                    <a:pt x="7481" y="0"/>
                    <a:pt x="6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a:off x="5782000" y="3800300"/>
              <a:ext cx="200000" cy="137325"/>
            </a:xfrm>
            <a:custGeom>
              <a:avLst/>
              <a:gdLst/>
              <a:ahLst/>
              <a:cxnLst/>
              <a:rect l="l" t="t" r="r" b="b"/>
              <a:pathLst>
                <a:path w="8000" h="5493" extrusionOk="0">
                  <a:moveTo>
                    <a:pt x="7890" y="1"/>
                  </a:moveTo>
                  <a:cubicBezTo>
                    <a:pt x="7877" y="1"/>
                    <a:pt x="7863" y="3"/>
                    <a:pt x="7850" y="9"/>
                  </a:cubicBezTo>
                  <a:cubicBezTo>
                    <a:pt x="4991" y="1309"/>
                    <a:pt x="2071" y="3297"/>
                    <a:pt x="38" y="5329"/>
                  </a:cubicBezTo>
                  <a:cubicBezTo>
                    <a:pt x="1" y="5366"/>
                    <a:pt x="1" y="5427"/>
                    <a:pt x="38" y="5464"/>
                  </a:cubicBezTo>
                  <a:cubicBezTo>
                    <a:pt x="57" y="5483"/>
                    <a:pt x="81" y="5492"/>
                    <a:pt x="106" y="5492"/>
                  </a:cubicBezTo>
                  <a:cubicBezTo>
                    <a:pt x="131" y="5492"/>
                    <a:pt x="155" y="5483"/>
                    <a:pt x="174" y="5464"/>
                  </a:cubicBezTo>
                  <a:cubicBezTo>
                    <a:pt x="2191" y="3449"/>
                    <a:pt x="5090" y="1475"/>
                    <a:pt x="7929" y="185"/>
                  </a:cubicBezTo>
                  <a:cubicBezTo>
                    <a:pt x="7977" y="163"/>
                    <a:pt x="7999" y="105"/>
                    <a:pt x="7977" y="57"/>
                  </a:cubicBezTo>
                  <a:cubicBezTo>
                    <a:pt x="7961" y="21"/>
                    <a:pt x="7926" y="1"/>
                    <a:pt x="7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a:off x="5944225" y="3795325"/>
              <a:ext cx="30425" cy="29225"/>
            </a:xfrm>
            <a:custGeom>
              <a:avLst/>
              <a:gdLst/>
              <a:ahLst/>
              <a:cxnLst/>
              <a:rect l="l" t="t" r="r" b="b"/>
              <a:pathLst>
                <a:path w="1217" h="1169" extrusionOk="0">
                  <a:moveTo>
                    <a:pt x="208" y="0"/>
                  </a:moveTo>
                  <a:cubicBezTo>
                    <a:pt x="205" y="0"/>
                    <a:pt x="202" y="0"/>
                    <a:pt x="199" y="1"/>
                  </a:cubicBezTo>
                  <a:cubicBezTo>
                    <a:pt x="146" y="5"/>
                    <a:pt x="106" y="52"/>
                    <a:pt x="111" y="105"/>
                  </a:cubicBezTo>
                  <a:cubicBezTo>
                    <a:pt x="134" y="353"/>
                    <a:pt x="103" y="685"/>
                    <a:pt x="37" y="893"/>
                  </a:cubicBezTo>
                  <a:lnTo>
                    <a:pt x="0" y="1006"/>
                  </a:lnTo>
                  <a:lnTo>
                    <a:pt x="239" y="1030"/>
                  </a:lnTo>
                  <a:cubicBezTo>
                    <a:pt x="517" y="1058"/>
                    <a:pt x="757" y="1082"/>
                    <a:pt x="1087" y="1165"/>
                  </a:cubicBezTo>
                  <a:cubicBezTo>
                    <a:pt x="1094" y="1167"/>
                    <a:pt x="1102" y="1168"/>
                    <a:pt x="1110" y="1168"/>
                  </a:cubicBezTo>
                  <a:cubicBezTo>
                    <a:pt x="1153" y="1168"/>
                    <a:pt x="1192" y="1139"/>
                    <a:pt x="1204" y="1095"/>
                  </a:cubicBezTo>
                  <a:cubicBezTo>
                    <a:pt x="1216" y="1044"/>
                    <a:pt x="1185" y="992"/>
                    <a:pt x="1134" y="978"/>
                  </a:cubicBezTo>
                  <a:cubicBezTo>
                    <a:pt x="790" y="892"/>
                    <a:pt x="544" y="867"/>
                    <a:pt x="259" y="839"/>
                  </a:cubicBezTo>
                  <a:lnTo>
                    <a:pt x="251" y="838"/>
                  </a:lnTo>
                  <a:cubicBezTo>
                    <a:pt x="303" y="612"/>
                    <a:pt x="325" y="321"/>
                    <a:pt x="303" y="87"/>
                  </a:cubicBezTo>
                  <a:cubicBezTo>
                    <a:pt x="298" y="37"/>
                    <a:pt x="257"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a:off x="5895525" y="3806325"/>
              <a:ext cx="48100" cy="54175"/>
            </a:xfrm>
            <a:custGeom>
              <a:avLst/>
              <a:gdLst/>
              <a:ahLst/>
              <a:cxnLst/>
              <a:rect l="l" t="t" r="r" b="b"/>
              <a:pathLst>
                <a:path w="1924" h="2167" extrusionOk="0">
                  <a:moveTo>
                    <a:pt x="109" y="1"/>
                  </a:moveTo>
                  <a:cubicBezTo>
                    <a:pt x="96" y="1"/>
                    <a:pt x="82" y="4"/>
                    <a:pt x="69" y="9"/>
                  </a:cubicBezTo>
                  <a:cubicBezTo>
                    <a:pt x="21" y="31"/>
                    <a:pt x="0" y="89"/>
                    <a:pt x="22" y="137"/>
                  </a:cubicBezTo>
                  <a:cubicBezTo>
                    <a:pt x="203" y="535"/>
                    <a:pt x="270" y="992"/>
                    <a:pt x="211" y="1426"/>
                  </a:cubicBezTo>
                  <a:lnTo>
                    <a:pt x="199" y="1518"/>
                  </a:lnTo>
                  <a:lnTo>
                    <a:pt x="289" y="1534"/>
                  </a:lnTo>
                  <a:cubicBezTo>
                    <a:pt x="899" y="1642"/>
                    <a:pt x="1365" y="1836"/>
                    <a:pt x="1755" y="2145"/>
                  </a:cubicBezTo>
                  <a:cubicBezTo>
                    <a:pt x="1773" y="2159"/>
                    <a:pt x="1794" y="2166"/>
                    <a:pt x="1815" y="2166"/>
                  </a:cubicBezTo>
                  <a:cubicBezTo>
                    <a:pt x="1844" y="2166"/>
                    <a:pt x="1872" y="2154"/>
                    <a:pt x="1891" y="2130"/>
                  </a:cubicBezTo>
                  <a:cubicBezTo>
                    <a:pt x="1923" y="2088"/>
                    <a:pt x="1917" y="2027"/>
                    <a:pt x="1875" y="1994"/>
                  </a:cubicBezTo>
                  <a:cubicBezTo>
                    <a:pt x="1478" y="1681"/>
                    <a:pt x="1010" y="1478"/>
                    <a:pt x="413" y="1362"/>
                  </a:cubicBezTo>
                  <a:cubicBezTo>
                    <a:pt x="455" y="919"/>
                    <a:pt x="380" y="460"/>
                    <a:pt x="198" y="57"/>
                  </a:cubicBezTo>
                  <a:cubicBezTo>
                    <a:pt x="182" y="22"/>
                    <a:pt x="146"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a:off x="5851300" y="3832625"/>
              <a:ext cx="52950" cy="58125"/>
            </a:xfrm>
            <a:custGeom>
              <a:avLst/>
              <a:gdLst/>
              <a:ahLst/>
              <a:cxnLst/>
              <a:rect l="l" t="t" r="r" b="b"/>
              <a:pathLst>
                <a:path w="2118" h="2325" extrusionOk="0">
                  <a:moveTo>
                    <a:pt x="110" y="0"/>
                  </a:moveTo>
                  <a:cubicBezTo>
                    <a:pt x="99" y="0"/>
                    <a:pt x="88" y="2"/>
                    <a:pt x="77" y="6"/>
                  </a:cubicBezTo>
                  <a:cubicBezTo>
                    <a:pt x="27" y="25"/>
                    <a:pt x="1" y="80"/>
                    <a:pt x="20" y="129"/>
                  </a:cubicBezTo>
                  <a:cubicBezTo>
                    <a:pt x="180" y="575"/>
                    <a:pt x="328" y="1043"/>
                    <a:pt x="318" y="1452"/>
                  </a:cubicBezTo>
                  <a:lnTo>
                    <a:pt x="316" y="1535"/>
                  </a:lnTo>
                  <a:lnTo>
                    <a:pt x="397" y="1549"/>
                  </a:lnTo>
                  <a:cubicBezTo>
                    <a:pt x="1023" y="1659"/>
                    <a:pt x="1500" y="1889"/>
                    <a:pt x="1946" y="2298"/>
                  </a:cubicBezTo>
                  <a:cubicBezTo>
                    <a:pt x="1965" y="2316"/>
                    <a:pt x="1988" y="2324"/>
                    <a:pt x="2010" y="2324"/>
                  </a:cubicBezTo>
                  <a:cubicBezTo>
                    <a:pt x="2037" y="2324"/>
                    <a:pt x="2063" y="2314"/>
                    <a:pt x="2081" y="2293"/>
                  </a:cubicBezTo>
                  <a:cubicBezTo>
                    <a:pt x="2118" y="2254"/>
                    <a:pt x="2115" y="2193"/>
                    <a:pt x="2076" y="2158"/>
                  </a:cubicBezTo>
                  <a:cubicBezTo>
                    <a:pt x="1621" y="1739"/>
                    <a:pt x="1136" y="1496"/>
                    <a:pt x="511" y="1374"/>
                  </a:cubicBezTo>
                  <a:cubicBezTo>
                    <a:pt x="503" y="956"/>
                    <a:pt x="358" y="497"/>
                    <a:pt x="200" y="63"/>
                  </a:cubicBezTo>
                  <a:cubicBezTo>
                    <a:pt x="186" y="24"/>
                    <a:pt x="14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a:off x="5818250" y="3870825"/>
              <a:ext cx="38425" cy="45825"/>
            </a:xfrm>
            <a:custGeom>
              <a:avLst/>
              <a:gdLst/>
              <a:ahLst/>
              <a:cxnLst/>
              <a:rect l="l" t="t" r="r" b="b"/>
              <a:pathLst>
                <a:path w="1537" h="1833" extrusionOk="0">
                  <a:moveTo>
                    <a:pt x="111" y="0"/>
                  </a:moveTo>
                  <a:cubicBezTo>
                    <a:pt x="96" y="0"/>
                    <a:pt x="82" y="3"/>
                    <a:pt x="69" y="10"/>
                  </a:cubicBezTo>
                  <a:cubicBezTo>
                    <a:pt x="21" y="33"/>
                    <a:pt x="1" y="90"/>
                    <a:pt x="24" y="138"/>
                  </a:cubicBezTo>
                  <a:cubicBezTo>
                    <a:pt x="161" y="422"/>
                    <a:pt x="211" y="778"/>
                    <a:pt x="166" y="1140"/>
                  </a:cubicBezTo>
                  <a:lnTo>
                    <a:pt x="155" y="1219"/>
                  </a:lnTo>
                  <a:lnTo>
                    <a:pt x="230" y="1244"/>
                  </a:lnTo>
                  <a:cubicBezTo>
                    <a:pt x="644" y="1379"/>
                    <a:pt x="995" y="1527"/>
                    <a:pt x="1369" y="1813"/>
                  </a:cubicBezTo>
                  <a:cubicBezTo>
                    <a:pt x="1387" y="1826"/>
                    <a:pt x="1407" y="1833"/>
                    <a:pt x="1427" y="1833"/>
                  </a:cubicBezTo>
                  <a:cubicBezTo>
                    <a:pt x="1456" y="1833"/>
                    <a:pt x="1485" y="1819"/>
                    <a:pt x="1504" y="1795"/>
                  </a:cubicBezTo>
                  <a:cubicBezTo>
                    <a:pt x="1537" y="1752"/>
                    <a:pt x="1528" y="1692"/>
                    <a:pt x="1486" y="1659"/>
                  </a:cubicBezTo>
                  <a:cubicBezTo>
                    <a:pt x="1095" y="1361"/>
                    <a:pt x="718" y="1204"/>
                    <a:pt x="365" y="1085"/>
                  </a:cubicBezTo>
                  <a:cubicBezTo>
                    <a:pt x="398" y="714"/>
                    <a:pt x="340" y="350"/>
                    <a:pt x="197" y="55"/>
                  </a:cubicBezTo>
                  <a:cubicBezTo>
                    <a:pt x="181" y="20"/>
                    <a:pt x="146"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a:off x="5635250" y="3523675"/>
              <a:ext cx="216000" cy="496800"/>
            </a:xfrm>
            <a:custGeom>
              <a:avLst/>
              <a:gdLst/>
              <a:ahLst/>
              <a:cxnLst/>
              <a:rect l="l" t="t" r="r" b="b"/>
              <a:pathLst>
                <a:path w="8640" h="19872" extrusionOk="0">
                  <a:moveTo>
                    <a:pt x="325" y="0"/>
                  </a:moveTo>
                  <a:cubicBezTo>
                    <a:pt x="261" y="0"/>
                    <a:pt x="197" y="21"/>
                    <a:pt x="143" y="65"/>
                  </a:cubicBezTo>
                  <a:cubicBezTo>
                    <a:pt x="19" y="165"/>
                    <a:pt x="0" y="348"/>
                    <a:pt x="100" y="471"/>
                  </a:cubicBezTo>
                  <a:cubicBezTo>
                    <a:pt x="4834" y="6291"/>
                    <a:pt x="4416" y="13374"/>
                    <a:pt x="3383" y="19535"/>
                  </a:cubicBezTo>
                  <a:cubicBezTo>
                    <a:pt x="3362" y="19658"/>
                    <a:pt x="3424" y="19782"/>
                    <a:pt x="3535" y="19839"/>
                  </a:cubicBezTo>
                  <a:cubicBezTo>
                    <a:pt x="3577" y="19861"/>
                    <a:pt x="3623" y="19871"/>
                    <a:pt x="3668" y="19871"/>
                  </a:cubicBezTo>
                  <a:cubicBezTo>
                    <a:pt x="3743" y="19871"/>
                    <a:pt x="3816" y="19842"/>
                    <a:pt x="3872" y="19787"/>
                  </a:cubicBezTo>
                  <a:cubicBezTo>
                    <a:pt x="6510" y="17148"/>
                    <a:pt x="8199" y="12817"/>
                    <a:pt x="8626" y="7591"/>
                  </a:cubicBezTo>
                  <a:cubicBezTo>
                    <a:pt x="8640" y="7432"/>
                    <a:pt x="8522" y="7293"/>
                    <a:pt x="8362" y="7279"/>
                  </a:cubicBezTo>
                  <a:cubicBezTo>
                    <a:pt x="8355" y="7279"/>
                    <a:pt x="8348" y="7279"/>
                    <a:pt x="8341" y="7279"/>
                  </a:cubicBezTo>
                  <a:cubicBezTo>
                    <a:pt x="8191" y="7279"/>
                    <a:pt x="8063" y="7392"/>
                    <a:pt x="8051" y="7543"/>
                  </a:cubicBezTo>
                  <a:cubicBezTo>
                    <a:pt x="7677" y="12118"/>
                    <a:pt x="6253" y="16109"/>
                    <a:pt x="4106" y="18676"/>
                  </a:cubicBezTo>
                  <a:cubicBezTo>
                    <a:pt x="4985" y="12912"/>
                    <a:pt x="5195" y="5821"/>
                    <a:pt x="549" y="107"/>
                  </a:cubicBezTo>
                  <a:cubicBezTo>
                    <a:pt x="492" y="37"/>
                    <a:pt x="40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a:off x="5453250" y="3406275"/>
              <a:ext cx="354950" cy="268025"/>
            </a:xfrm>
            <a:custGeom>
              <a:avLst/>
              <a:gdLst/>
              <a:ahLst/>
              <a:cxnLst/>
              <a:rect l="l" t="t" r="r" b="b"/>
              <a:pathLst>
                <a:path w="14198" h="10721" extrusionOk="0">
                  <a:moveTo>
                    <a:pt x="8928" y="1"/>
                  </a:moveTo>
                  <a:cubicBezTo>
                    <a:pt x="8587" y="1"/>
                    <a:pt x="8275" y="97"/>
                    <a:pt x="8051" y="328"/>
                  </a:cubicBezTo>
                  <a:cubicBezTo>
                    <a:pt x="7843" y="546"/>
                    <a:pt x="7698" y="878"/>
                    <a:pt x="7600" y="1257"/>
                  </a:cubicBezTo>
                  <a:cubicBezTo>
                    <a:pt x="7600" y="1258"/>
                    <a:pt x="7599" y="1258"/>
                    <a:pt x="7599" y="1258"/>
                  </a:cubicBezTo>
                  <a:cubicBezTo>
                    <a:pt x="7313" y="2360"/>
                    <a:pt x="7420" y="3865"/>
                    <a:pt x="7441" y="4129"/>
                  </a:cubicBezTo>
                  <a:cubicBezTo>
                    <a:pt x="7356" y="3334"/>
                    <a:pt x="6872" y="1601"/>
                    <a:pt x="6362" y="734"/>
                  </a:cubicBezTo>
                  <a:cubicBezTo>
                    <a:pt x="6206" y="465"/>
                    <a:pt x="6045" y="281"/>
                    <a:pt x="5895" y="230"/>
                  </a:cubicBezTo>
                  <a:cubicBezTo>
                    <a:pt x="5823" y="206"/>
                    <a:pt x="5727" y="195"/>
                    <a:pt x="5613" y="195"/>
                  </a:cubicBezTo>
                  <a:cubicBezTo>
                    <a:pt x="4695" y="195"/>
                    <a:pt x="2632" y="938"/>
                    <a:pt x="3241" y="2174"/>
                  </a:cubicBezTo>
                  <a:cubicBezTo>
                    <a:pt x="3305" y="2298"/>
                    <a:pt x="3379" y="2424"/>
                    <a:pt x="3466" y="2548"/>
                  </a:cubicBezTo>
                  <a:lnTo>
                    <a:pt x="3468" y="2549"/>
                  </a:lnTo>
                  <a:cubicBezTo>
                    <a:pt x="4237" y="3657"/>
                    <a:pt x="5845" y="4653"/>
                    <a:pt x="6185" y="4857"/>
                  </a:cubicBezTo>
                  <a:cubicBezTo>
                    <a:pt x="5783" y="4642"/>
                    <a:pt x="3737" y="3573"/>
                    <a:pt x="2575" y="3456"/>
                  </a:cubicBezTo>
                  <a:cubicBezTo>
                    <a:pt x="2574" y="3456"/>
                    <a:pt x="2574" y="3456"/>
                    <a:pt x="2574" y="3455"/>
                  </a:cubicBezTo>
                  <a:cubicBezTo>
                    <a:pt x="2508" y="3449"/>
                    <a:pt x="2446" y="3446"/>
                    <a:pt x="2387" y="3446"/>
                  </a:cubicBezTo>
                  <a:cubicBezTo>
                    <a:pt x="2321" y="3446"/>
                    <a:pt x="2258" y="3450"/>
                    <a:pt x="2201" y="3458"/>
                  </a:cubicBezTo>
                  <a:cubicBezTo>
                    <a:pt x="1115" y="3619"/>
                    <a:pt x="0" y="5087"/>
                    <a:pt x="853" y="6164"/>
                  </a:cubicBezTo>
                  <a:cubicBezTo>
                    <a:pt x="886" y="6205"/>
                    <a:pt x="923" y="6247"/>
                    <a:pt x="964" y="6290"/>
                  </a:cubicBezTo>
                  <a:cubicBezTo>
                    <a:pt x="1468" y="6810"/>
                    <a:pt x="2397" y="6945"/>
                    <a:pt x="3227" y="6945"/>
                  </a:cubicBezTo>
                  <a:cubicBezTo>
                    <a:pt x="4127" y="6945"/>
                    <a:pt x="4911" y="6787"/>
                    <a:pt x="4911" y="6787"/>
                  </a:cubicBezTo>
                  <a:lnTo>
                    <a:pt x="4911" y="6787"/>
                  </a:lnTo>
                  <a:cubicBezTo>
                    <a:pt x="4911" y="6787"/>
                    <a:pt x="4910" y="6788"/>
                    <a:pt x="4908" y="6791"/>
                  </a:cubicBezTo>
                  <a:cubicBezTo>
                    <a:pt x="4786" y="6855"/>
                    <a:pt x="2279" y="8256"/>
                    <a:pt x="2899" y="9558"/>
                  </a:cubicBezTo>
                  <a:cubicBezTo>
                    <a:pt x="2927" y="9619"/>
                    <a:pt x="2962" y="9679"/>
                    <a:pt x="3004" y="9735"/>
                  </a:cubicBezTo>
                  <a:cubicBezTo>
                    <a:pt x="3481" y="10389"/>
                    <a:pt x="4747" y="10720"/>
                    <a:pt x="5962" y="10720"/>
                  </a:cubicBezTo>
                  <a:cubicBezTo>
                    <a:pt x="6924" y="10720"/>
                    <a:pt x="7854" y="10512"/>
                    <a:pt x="8333" y="10091"/>
                  </a:cubicBezTo>
                  <a:cubicBezTo>
                    <a:pt x="8735" y="9740"/>
                    <a:pt x="8937" y="9237"/>
                    <a:pt x="9029" y="8733"/>
                  </a:cubicBezTo>
                  <a:cubicBezTo>
                    <a:pt x="9030" y="8733"/>
                    <a:pt x="9030" y="8732"/>
                    <a:pt x="9030" y="8732"/>
                  </a:cubicBezTo>
                  <a:cubicBezTo>
                    <a:pt x="9202" y="7804"/>
                    <a:pt x="9009" y="6875"/>
                    <a:pt x="9009" y="6875"/>
                  </a:cubicBezTo>
                  <a:lnTo>
                    <a:pt x="9009" y="6875"/>
                  </a:lnTo>
                  <a:cubicBezTo>
                    <a:pt x="9766" y="7214"/>
                    <a:pt x="10448" y="7389"/>
                    <a:pt x="11066" y="7422"/>
                  </a:cubicBezTo>
                  <a:cubicBezTo>
                    <a:pt x="11137" y="7426"/>
                    <a:pt x="11207" y="7428"/>
                    <a:pt x="11277" y="7428"/>
                  </a:cubicBezTo>
                  <a:cubicBezTo>
                    <a:pt x="12057" y="7428"/>
                    <a:pt x="12732" y="7193"/>
                    <a:pt x="13322" y="6781"/>
                  </a:cubicBezTo>
                  <a:cubicBezTo>
                    <a:pt x="14137" y="6213"/>
                    <a:pt x="14197" y="4714"/>
                    <a:pt x="13628" y="3837"/>
                  </a:cubicBezTo>
                  <a:cubicBezTo>
                    <a:pt x="13520" y="3668"/>
                    <a:pt x="13388" y="3525"/>
                    <a:pt x="13235" y="3411"/>
                  </a:cubicBezTo>
                  <a:cubicBezTo>
                    <a:pt x="13106" y="3317"/>
                    <a:pt x="12963" y="3247"/>
                    <a:pt x="12804" y="3205"/>
                  </a:cubicBezTo>
                  <a:cubicBezTo>
                    <a:pt x="12675" y="3171"/>
                    <a:pt x="12535" y="3156"/>
                    <a:pt x="12389" y="3156"/>
                  </a:cubicBezTo>
                  <a:cubicBezTo>
                    <a:pt x="11048" y="3156"/>
                    <a:pt x="9118" y="4424"/>
                    <a:pt x="9030" y="4483"/>
                  </a:cubicBezTo>
                  <a:cubicBezTo>
                    <a:pt x="9112" y="4398"/>
                    <a:pt x="10876" y="2614"/>
                    <a:pt x="11140" y="1677"/>
                  </a:cubicBezTo>
                  <a:cubicBezTo>
                    <a:pt x="11162" y="1600"/>
                    <a:pt x="11172" y="1530"/>
                    <a:pt x="11172" y="1465"/>
                  </a:cubicBezTo>
                  <a:cubicBezTo>
                    <a:pt x="11171" y="823"/>
                    <a:pt x="9926" y="1"/>
                    <a:pt x="89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a:off x="5729875" y="3491475"/>
              <a:ext cx="78325" cy="100500"/>
            </a:xfrm>
            <a:custGeom>
              <a:avLst/>
              <a:gdLst/>
              <a:ahLst/>
              <a:cxnLst/>
              <a:rect l="l" t="t" r="r" b="b"/>
              <a:pathLst>
                <a:path w="3133" h="4020" extrusionOk="0">
                  <a:moveTo>
                    <a:pt x="2170" y="0"/>
                  </a:moveTo>
                  <a:cubicBezTo>
                    <a:pt x="2557" y="409"/>
                    <a:pt x="2769" y="995"/>
                    <a:pt x="2727" y="1564"/>
                  </a:cubicBezTo>
                  <a:cubicBezTo>
                    <a:pt x="2666" y="2401"/>
                    <a:pt x="2114" y="3158"/>
                    <a:pt x="1386" y="3579"/>
                  </a:cubicBezTo>
                  <a:cubicBezTo>
                    <a:pt x="963" y="3823"/>
                    <a:pt x="488" y="3963"/>
                    <a:pt x="1" y="4014"/>
                  </a:cubicBezTo>
                  <a:cubicBezTo>
                    <a:pt x="72" y="4018"/>
                    <a:pt x="142" y="4020"/>
                    <a:pt x="212" y="4020"/>
                  </a:cubicBezTo>
                  <a:cubicBezTo>
                    <a:pt x="992" y="4020"/>
                    <a:pt x="1667" y="3785"/>
                    <a:pt x="2257" y="3373"/>
                  </a:cubicBezTo>
                  <a:cubicBezTo>
                    <a:pt x="3072" y="2805"/>
                    <a:pt x="3132" y="1306"/>
                    <a:pt x="2563" y="426"/>
                  </a:cubicBezTo>
                  <a:cubicBezTo>
                    <a:pt x="2455" y="258"/>
                    <a:pt x="2323" y="114"/>
                    <a:pt x="2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a:off x="5528375" y="3624525"/>
              <a:ext cx="150650" cy="49725"/>
            </a:xfrm>
            <a:custGeom>
              <a:avLst/>
              <a:gdLst/>
              <a:ahLst/>
              <a:cxnLst/>
              <a:rect l="l" t="t" r="r" b="b"/>
              <a:pathLst>
                <a:path w="6026" h="1989" extrusionOk="0">
                  <a:moveTo>
                    <a:pt x="6025" y="0"/>
                  </a:moveTo>
                  <a:lnTo>
                    <a:pt x="6025" y="0"/>
                  </a:lnTo>
                  <a:cubicBezTo>
                    <a:pt x="5620" y="690"/>
                    <a:pt x="4906" y="1218"/>
                    <a:pt x="4132" y="1456"/>
                  </a:cubicBezTo>
                  <a:cubicBezTo>
                    <a:pt x="3706" y="1585"/>
                    <a:pt x="3266" y="1640"/>
                    <a:pt x="2823" y="1640"/>
                  </a:cubicBezTo>
                  <a:cubicBezTo>
                    <a:pt x="2072" y="1640"/>
                    <a:pt x="1313" y="1482"/>
                    <a:pt x="593" y="1256"/>
                  </a:cubicBezTo>
                  <a:cubicBezTo>
                    <a:pt x="394" y="1194"/>
                    <a:pt x="184" y="1113"/>
                    <a:pt x="0" y="1003"/>
                  </a:cubicBezTo>
                  <a:lnTo>
                    <a:pt x="0" y="1003"/>
                  </a:lnTo>
                  <a:cubicBezTo>
                    <a:pt x="477" y="1657"/>
                    <a:pt x="1744" y="1988"/>
                    <a:pt x="2960" y="1988"/>
                  </a:cubicBezTo>
                  <a:cubicBezTo>
                    <a:pt x="3921" y="1988"/>
                    <a:pt x="4851" y="1780"/>
                    <a:pt x="5330" y="1360"/>
                  </a:cubicBezTo>
                  <a:cubicBezTo>
                    <a:pt x="5732" y="1009"/>
                    <a:pt x="5933" y="505"/>
                    <a:pt x="6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8"/>
            <p:cNvSpPr/>
            <p:nvPr/>
          </p:nvSpPr>
          <p:spPr>
            <a:xfrm>
              <a:off x="5519000" y="3411075"/>
              <a:ext cx="93300" cy="58850"/>
            </a:xfrm>
            <a:custGeom>
              <a:avLst/>
              <a:gdLst/>
              <a:ahLst/>
              <a:cxnLst/>
              <a:rect l="l" t="t" r="r" b="b"/>
              <a:pathLst>
                <a:path w="3732" h="2354" extrusionOk="0">
                  <a:moveTo>
                    <a:pt x="2980" y="1"/>
                  </a:moveTo>
                  <a:cubicBezTo>
                    <a:pt x="2061" y="1"/>
                    <a:pt x="1" y="744"/>
                    <a:pt x="610" y="1979"/>
                  </a:cubicBezTo>
                  <a:cubicBezTo>
                    <a:pt x="673" y="2104"/>
                    <a:pt x="748" y="2230"/>
                    <a:pt x="835" y="2353"/>
                  </a:cubicBezTo>
                  <a:cubicBezTo>
                    <a:pt x="717" y="2023"/>
                    <a:pt x="730" y="1640"/>
                    <a:pt x="874" y="1317"/>
                  </a:cubicBezTo>
                  <a:cubicBezTo>
                    <a:pt x="1110" y="788"/>
                    <a:pt x="1639" y="428"/>
                    <a:pt x="2202" y="297"/>
                  </a:cubicBezTo>
                  <a:cubicBezTo>
                    <a:pt x="2368" y="258"/>
                    <a:pt x="2540" y="238"/>
                    <a:pt x="2711" y="238"/>
                  </a:cubicBezTo>
                  <a:cubicBezTo>
                    <a:pt x="2972" y="238"/>
                    <a:pt x="3232" y="286"/>
                    <a:pt x="3470" y="392"/>
                  </a:cubicBezTo>
                  <a:cubicBezTo>
                    <a:pt x="3561" y="431"/>
                    <a:pt x="3650" y="481"/>
                    <a:pt x="3731" y="538"/>
                  </a:cubicBezTo>
                  <a:cubicBezTo>
                    <a:pt x="3574" y="269"/>
                    <a:pt x="3414" y="85"/>
                    <a:pt x="3264" y="36"/>
                  </a:cubicBezTo>
                  <a:cubicBezTo>
                    <a:pt x="3192" y="12"/>
                    <a:pt x="3095" y="1"/>
                    <a:pt x="2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8"/>
            <p:cNvSpPr/>
            <p:nvPr/>
          </p:nvSpPr>
          <p:spPr>
            <a:xfrm>
              <a:off x="5643175" y="3406175"/>
              <a:ext cx="89375" cy="41975"/>
            </a:xfrm>
            <a:custGeom>
              <a:avLst/>
              <a:gdLst/>
              <a:ahLst/>
              <a:cxnLst/>
              <a:rect l="l" t="t" r="r" b="b"/>
              <a:pathLst>
                <a:path w="3575" h="1679" extrusionOk="0">
                  <a:moveTo>
                    <a:pt x="1329" y="1"/>
                  </a:moveTo>
                  <a:cubicBezTo>
                    <a:pt x="988" y="1"/>
                    <a:pt x="676" y="97"/>
                    <a:pt x="452" y="329"/>
                  </a:cubicBezTo>
                  <a:cubicBezTo>
                    <a:pt x="244" y="547"/>
                    <a:pt x="99" y="879"/>
                    <a:pt x="1" y="1257"/>
                  </a:cubicBezTo>
                  <a:cubicBezTo>
                    <a:pt x="382" y="758"/>
                    <a:pt x="982" y="416"/>
                    <a:pt x="1614" y="407"/>
                  </a:cubicBezTo>
                  <a:cubicBezTo>
                    <a:pt x="1624" y="407"/>
                    <a:pt x="1634" y="407"/>
                    <a:pt x="1643" y="407"/>
                  </a:cubicBezTo>
                  <a:cubicBezTo>
                    <a:pt x="2450" y="407"/>
                    <a:pt x="3216" y="948"/>
                    <a:pt x="3542" y="1679"/>
                  </a:cubicBezTo>
                  <a:cubicBezTo>
                    <a:pt x="3563" y="1602"/>
                    <a:pt x="3574" y="1531"/>
                    <a:pt x="3574" y="1467"/>
                  </a:cubicBezTo>
                  <a:cubicBezTo>
                    <a:pt x="3571" y="823"/>
                    <a:pt x="2327" y="1"/>
                    <a:pt x="1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a:off x="5577225" y="3549150"/>
              <a:ext cx="75175" cy="83625"/>
            </a:xfrm>
            <a:custGeom>
              <a:avLst/>
              <a:gdLst/>
              <a:ahLst/>
              <a:cxnLst/>
              <a:rect l="l" t="t" r="r" b="b"/>
              <a:pathLst>
                <a:path w="3007" h="3345" extrusionOk="0">
                  <a:moveTo>
                    <a:pt x="2396" y="0"/>
                  </a:moveTo>
                  <a:cubicBezTo>
                    <a:pt x="1654" y="347"/>
                    <a:pt x="961" y="803"/>
                    <a:pt x="350" y="1348"/>
                  </a:cubicBezTo>
                  <a:cubicBezTo>
                    <a:pt x="179" y="1501"/>
                    <a:pt x="1" y="1739"/>
                    <a:pt x="120" y="1932"/>
                  </a:cubicBezTo>
                  <a:cubicBezTo>
                    <a:pt x="176" y="2022"/>
                    <a:pt x="281" y="2063"/>
                    <a:pt x="389" y="2063"/>
                  </a:cubicBezTo>
                  <a:cubicBezTo>
                    <a:pt x="442" y="2063"/>
                    <a:pt x="496" y="2053"/>
                    <a:pt x="544" y="2034"/>
                  </a:cubicBezTo>
                  <a:cubicBezTo>
                    <a:pt x="692" y="1974"/>
                    <a:pt x="802" y="1853"/>
                    <a:pt x="910" y="1735"/>
                  </a:cubicBezTo>
                  <a:cubicBezTo>
                    <a:pt x="1265" y="1342"/>
                    <a:pt x="1622" y="946"/>
                    <a:pt x="1978" y="551"/>
                  </a:cubicBezTo>
                  <a:lnTo>
                    <a:pt x="1978" y="551"/>
                  </a:lnTo>
                  <a:cubicBezTo>
                    <a:pt x="1454" y="1147"/>
                    <a:pt x="1033" y="1832"/>
                    <a:pt x="747" y="2568"/>
                  </a:cubicBezTo>
                  <a:cubicBezTo>
                    <a:pt x="696" y="2698"/>
                    <a:pt x="648" y="2835"/>
                    <a:pt x="652" y="2976"/>
                  </a:cubicBezTo>
                  <a:cubicBezTo>
                    <a:pt x="658" y="3115"/>
                    <a:pt x="728" y="3261"/>
                    <a:pt x="856" y="3318"/>
                  </a:cubicBezTo>
                  <a:cubicBezTo>
                    <a:pt x="897" y="3336"/>
                    <a:pt x="939" y="3344"/>
                    <a:pt x="980" y="3344"/>
                  </a:cubicBezTo>
                  <a:cubicBezTo>
                    <a:pt x="1157" y="3344"/>
                    <a:pt x="1335" y="3198"/>
                    <a:pt x="1459" y="3053"/>
                  </a:cubicBezTo>
                  <a:cubicBezTo>
                    <a:pt x="1843" y="2602"/>
                    <a:pt x="2124" y="2069"/>
                    <a:pt x="2280" y="1502"/>
                  </a:cubicBezTo>
                  <a:lnTo>
                    <a:pt x="2280" y="1502"/>
                  </a:lnTo>
                  <a:cubicBezTo>
                    <a:pt x="2235" y="1791"/>
                    <a:pt x="2250" y="2088"/>
                    <a:pt x="2324" y="2369"/>
                  </a:cubicBezTo>
                  <a:cubicBezTo>
                    <a:pt x="2365" y="2522"/>
                    <a:pt x="2447" y="2691"/>
                    <a:pt x="2602" y="2721"/>
                  </a:cubicBezTo>
                  <a:cubicBezTo>
                    <a:pt x="2618" y="2725"/>
                    <a:pt x="2635" y="2726"/>
                    <a:pt x="2651" y="2726"/>
                  </a:cubicBezTo>
                  <a:cubicBezTo>
                    <a:pt x="2769" y="2726"/>
                    <a:pt x="2882" y="2640"/>
                    <a:pt x="2938" y="2533"/>
                  </a:cubicBezTo>
                  <a:cubicBezTo>
                    <a:pt x="3002" y="2411"/>
                    <a:pt x="3007" y="2269"/>
                    <a:pt x="3007" y="2133"/>
                  </a:cubicBezTo>
                  <a:cubicBezTo>
                    <a:pt x="3004" y="1420"/>
                    <a:pt x="2849" y="710"/>
                    <a:pt x="2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a:off x="5578875" y="3452450"/>
              <a:ext cx="65900" cy="96675"/>
            </a:xfrm>
            <a:custGeom>
              <a:avLst/>
              <a:gdLst/>
              <a:ahLst/>
              <a:cxnLst/>
              <a:rect l="l" t="t" r="r" b="b"/>
              <a:pathLst>
                <a:path w="2636" h="3867" extrusionOk="0">
                  <a:moveTo>
                    <a:pt x="346" y="1"/>
                  </a:moveTo>
                  <a:cubicBezTo>
                    <a:pt x="288" y="1"/>
                    <a:pt x="231" y="16"/>
                    <a:pt x="183" y="49"/>
                  </a:cubicBezTo>
                  <a:cubicBezTo>
                    <a:pt x="1" y="179"/>
                    <a:pt x="65" y="462"/>
                    <a:pt x="159" y="666"/>
                  </a:cubicBezTo>
                  <a:cubicBezTo>
                    <a:pt x="455" y="1303"/>
                    <a:pt x="858" y="1892"/>
                    <a:pt x="1349" y="2396"/>
                  </a:cubicBezTo>
                  <a:cubicBezTo>
                    <a:pt x="1195" y="2372"/>
                    <a:pt x="1105" y="2218"/>
                    <a:pt x="996" y="2109"/>
                  </a:cubicBezTo>
                  <a:cubicBezTo>
                    <a:pt x="933" y="2046"/>
                    <a:pt x="834" y="2001"/>
                    <a:pt x="748" y="2001"/>
                  </a:cubicBezTo>
                  <a:cubicBezTo>
                    <a:pt x="686" y="2001"/>
                    <a:pt x="630" y="2025"/>
                    <a:pt x="600" y="2083"/>
                  </a:cubicBezTo>
                  <a:cubicBezTo>
                    <a:pt x="548" y="2186"/>
                    <a:pt x="629" y="2306"/>
                    <a:pt x="706" y="2392"/>
                  </a:cubicBezTo>
                  <a:cubicBezTo>
                    <a:pt x="1235" y="2978"/>
                    <a:pt x="1860" y="3480"/>
                    <a:pt x="2549" y="3867"/>
                  </a:cubicBezTo>
                  <a:cubicBezTo>
                    <a:pt x="2635" y="2967"/>
                    <a:pt x="2379" y="2157"/>
                    <a:pt x="1957" y="1445"/>
                  </a:cubicBezTo>
                  <a:cubicBezTo>
                    <a:pt x="1916" y="1376"/>
                    <a:pt x="1867" y="1303"/>
                    <a:pt x="1791" y="1283"/>
                  </a:cubicBezTo>
                  <a:cubicBezTo>
                    <a:pt x="1778" y="1280"/>
                    <a:pt x="1765" y="1278"/>
                    <a:pt x="1752" y="1278"/>
                  </a:cubicBezTo>
                  <a:cubicBezTo>
                    <a:pt x="1649" y="1278"/>
                    <a:pt x="1557" y="1386"/>
                    <a:pt x="1548" y="1494"/>
                  </a:cubicBezTo>
                  <a:cubicBezTo>
                    <a:pt x="1537" y="1616"/>
                    <a:pt x="1597" y="1731"/>
                    <a:pt x="1655" y="1840"/>
                  </a:cubicBezTo>
                  <a:cubicBezTo>
                    <a:pt x="1713" y="1947"/>
                    <a:pt x="1771" y="2063"/>
                    <a:pt x="1760" y="2185"/>
                  </a:cubicBezTo>
                  <a:cubicBezTo>
                    <a:pt x="1527" y="1532"/>
                    <a:pt x="1207" y="909"/>
                    <a:pt x="811" y="338"/>
                  </a:cubicBezTo>
                  <a:cubicBezTo>
                    <a:pt x="738" y="233"/>
                    <a:pt x="659" y="126"/>
                    <a:pt x="548" y="60"/>
                  </a:cubicBezTo>
                  <a:cubicBezTo>
                    <a:pt x="488" y="22"/>
                    <a:pt x="416"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8"/>
            <p:cNvSpPr/>
            <p:nvPr/>
          </p:nvSpPr>
          <p:spPr>
            <a:xfrm>
              <a:off x="5643325" y="3446325"/>
              <a:ext cx="50150" cy="101925"/>
            </a:xfrm>
            <a:custGeom>
              <a:avLst/>
              <a:gdLst/>
              <a:ahLst/>
              <a:cxnLst/>
              <a:rect l="l" t="t" r="r" b="b"/>
              <a:pathLst>
                <a:path w="2006" h="4077" extrusionOk="0">
                  <a:moveTo>
                    <a:pt x="1753" y="0"/>
                  </a:moveTo>
                  <a:cubicBezTo>
                    <a:pt x="1611" y="0"/>
                    <a:pt x="1454" y="124"/>
                    <a:pt x="1355" y="249"/>
                  </a:cubicBezTo>
                  <a:cubicBezTo>
                    <a:pt x="1014" y="683"/>
                    <a:pt x="773" y="1195"/>
                    <a:pt x="652" y="1732"/>
                  </a:cubicBezTo>
                  <a:lnTo>
                    <a:pt x="652" y="1732"/>
                  </a:lnTo>
                  <a:cubicBezTo>
                    <a:pt x="649" y="1647"/>
                    <a:pt x="568" y="1563"/>
                    <a:pt x="478" y="1557"/>
                  </a:cubicBezTo>
                  <a:cubicBezTo>
                    <a:pt x="473" y="1556"/>
                    <a:pt x="469" y="1556"/>
                    <a:pt x="464" y="1556"/>
                  </a:cubicBezTo>
                  <a:cubicBezTo>
                    <a:pt x="358" y="1556"/>
                    <a:pt x="262" y="1637"/>
                    <a:pt x="213" y="1734"/>
                  </a:cubicBezTo>
                  <a:cubicBezTo>
                    <a:pt x="163" y="1834"/>
                    <a:pt x="154" y="1951"/>
                    <a:pt x="145" y="2064"/>
                  </a:cubicBezTo>
                  <a:cubicBezTo>
                    <a:pt x="98" y="2735"/>
                    <a:pt x="49" y="3406"/>
                    <a:pt x="1" y="4076"/>
                  </a:cubicBezTo>
                  <a:cubicBezTo>
                    <a:pt x="684" y="3385"/>
                    <a:pt x="1298" y="2632"/>
                    <a:pt x="1882" y="1857"/>
                  </a:cubicBezTo>
                  <a:cubicBezTo>
                    <a:pt x="1932" y="1789"/>
                    <a:pt x="1985" y="1698"/>
                    <a:pt x="1940" y="1626"/>
                  </a:cubicBezTo>
                  <a:cubicBezTo>
                    <a:pt x="1918" y="1589"/>
                    <a:pt x="1885" y="1574"/>
                    <a:pt x="1847" y="1574"/>
                  </a:cubicBezTo>
                  <a:cubicBezTo>
                    <a:pt x="1771" y="1574"/>
                    <a:pt x="1678" y="1632"/>
                    <a:pt x="1618" y="1693"/>
                  </a:cubicBezTo>
                  <a:cubicBezTo>
                    <a:pt x="1441" y="1873"/>
                    <a:pt x="1262" y="2052"/>
                    <a:pt x="1085" y="2232"/>
                  </a:cubicBezTo>
                  <a:cubicBezTo>
                    <a:pt x="1514" y="1726"/>
                    <a:pt x="1817" y="1113"/>
                    <a:pt x="1960" y="464"/>
                  </a:cubicBezTo>
                  <a:cubicBezTo>
                    <a:pt x="1992" y="320"/>
                    <a:pt x="2005" y="144"/>
                    <a:pt x="1891" y="50"/>
                  </a:cubicBezTo>
                  <a:cubicBezTo>
                    <a:pt x="1849" y="15"/>
                    <a:pt x="1802" y="0"/>
                    <a:pt x="1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8"/>
            <p:cNvSpPr/>
            <p:nvPr/>
          </p:nvSpPr>
          <p:spPr>
            <a:xfrm>
              <a:off x="5531300" y="3528750"/>
              <a:ext cx="112175" cy="38025"/>
            </a:xfrm>
            <a:custGeom>
              <a:avLst/>
              <a:gdLst/>
              <a:ahLst/>
              <a:cxnLst/>
              <a:rect l="l" t="t" r="r" b="b"/>
              <a:pathLst>
                <a:path w="4487" h="1521" extrusionOk="0">
                  <a:moveTo>
                    <a:pt x="2671" y="0"/>
                  </a:moveTo>
                  <a:cubicBezTo>
                    <a:pt x="2656" y="0"/>
                    <a:pt x="2640" y="1"/>
                    <a:pt x="2625" y="3"/>
                  </a:cubicBezTo>
                  <a:cubicBezTo>
                    <a:pt x="2503" y="18"/>
                    <a:pt x="2385" y="120"/>
                    <a:pt x="2397" y="240"/>
                  </a:cubicBezTo>
                  <a:cubicBezTo>
                    <a:pt x="2404" y="308"/>
                    <a:pt x="2444" y="357"/>
                    <a:pt x="2500" y="392"/>
                  </a:cubicBezTo>
                  <a:lnTo>
                    <a:pt x="2500" y="392"/>
                  </a:lnTo>
                  <a:cubicBezTo>
                    <a:pt x="1876" y="232"/>
                    <a:pt x="1232" y="150"/>
                    <a:pt x="587" y="149"/>
                  </a:cubicBezTo>
                  <a:cubicBezTo>
                    <a:pt x="464" y="149"/>
                    <a:pt x="337" y="152"/>
                    <a:pt x="225" y="201"/>
                  </a:cubicBezTo>
                  <a:cubicBezTo>
                    <a:pt x="112" y="248"/>
                    <a:pt x="14" y="353"/>
                    <a:pt x="10" y="476"/>
                  </a:cubicBezTo>
                  <a:cubicBezTo>
                    <a:pt x="0" y="707"/>
                    <a:pt x="284" y="823"/>
                    <a:pt x="513" y="862"/>
                  </a:cubicBezTo>
                  <a:cubicBezTo>
                    <a:pt x="951" y="937"/>
                    <a:pt x="1394" y="976"/>
                    <a:pt x="1838" y="982"/>
                  </a:cubicBezTo>
                  <a:cubicBezTo>
                    <a:pt x="1730" y="1051"/>
                    <a:pt x="1596" y="1052"/>
                    <a:pt x="1467" y="1052"/>
                  </a:cubicBezTo>
                  <a:cubicBezTo>
                    <a:pt x="1340" y="1052"/>
                    <a:pt x="1203" y="1056"/>
                    <a:pt x="1098" y="1126"/>
                  </a:cubicBezTo>
                  <a:cubicBezTo>
                    <a:pt x="992" y="1198"/>
                    <a:pt x="939" y="1362"/>
                    <a:pt x="1027" y="1455"/>
                  </a:cubicBezTo>
                  <a:cubicBezTo>
                    <a:pt x="1076" y="1506"/>
                    <a:pt x="1147" y="1520"/>
                    <a:pt x="1220" y="1520"/>
                  </a:cubicBezTo>
                  <a:cubicBezTo>
                    <a:pt x="1250" y="1520"/>
                    <a:pt x="1280" y="1518"/>
                    <a:pt x="1309" y="1515"/>
                  </a:cubicBezTo>
                  <a:cubicBezTo>
                    <a:pt x="2393" y="1410"/>
                    <a:pt x="3462" y="1153"/>
                    <a:pt x="4487" y="718"/>
                  </a:cubicBezTo>
                  <a:cubicBezTo>
                    <a:pt x="3983" y="506"/>
                    <a:pt x="3479" y="295"/>
                    <a:pt x="2975" y="84"/>
                  </a:cubicBezTo>
                  <a:cubicBezTo>
                    <a:pt x="2877" y="43"/>
                    <a:pt x="2775" y="0"/>
                    <a:pt x="2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8"/>
            <p:cNvSpPr/>
            <p:nvPr/>
          </p:nvSpPr>
          <p:spPr>
            <a:xfrm>
              <a:off x="5638800" y="3512425"/>
              <a:ext cx="111350" cy="49450"/>
            </a:xfrm>
            <a:custGeom>
              <a:avLst/>
              <a:gdLst/>
              <a:ahLst/>
              <a:cxnLst/>
              <a:rect l="l" t="t" r="r" b="b"/>
              <a:pathLst>
                <a:path w="4454" h="1978" extrusionOk="0">
                  <a:moveTo>
                    <a:pt x="3323" y="0"/>
                  </a:moveTo>
                  <a:cubicBezTo>
                    <a:pt x="3055" y="0"/>
                    <a:pt x="2776" y="108"/>
                    <a:pt x="2518" y="216"/>
                  </a:cubicBezTo>
                  <a:cubicBezTo>
                    <a:pt x="1678" y="563"/>
                    <a:pt x="847" y="931"/>
                    <a:pt x="0" y="1308"/>
                  </a:cubicBezTo>
                  <a:cubicBezTo>
                    <a:pt x="748" y="1725"/>
                    <a:pt x="1646" y="1958"/>
                    <a:pt x="2575" y="1977"/>
                  </a:cubicBezTo>
                  <a:cubicBezTo>
                    <a:pt x="2587" y="1977"/>
                    <a:pt x="2599" y="1978"/>
                    <a:pt x="2611" y="1978"/>
                  </a:cubicBezTo>
                  <a:cubicBezTo>
                    <a:pt x="2678" y="1978"/>
                    <a:pt x="2747" y="1971"/>
                    <a:pt x="2802" y="1934"/>
                  </a:cubicBezTo>
                  <a:cubicBezTo>
                    <a:pt x="2920" y="1857"/>
                    <a:pt x="2893" y="1691"/>
                    <a:pt x="2786" y="1622"/>
                  </a:cubicBezTo>
                  <a:cubicBezTo>
                    <a:pt x="2717" y="1578"/>
                    <a:pt x="2630" y="1562"/>
                    <a:pt x="2538" y="1558"/>
                  </a:cubicBezTo>
                  <a:lnTo>
                    <a:pt x="2538" y="1558"/>
                  </a:lnTo>
                  <a:cubicBezTo>
                    <a:pt x="3022" y="1550"/>
                    <a:pt x="3514" y="1455"/>
                    <a:pt x="3976" y="1280"/>
                  </a:cubicBezTo>
                  <a:cubicBezTo>
                    <a:pt x="4096" y="1233"/>
                    <a:pt x="4218" y="1180"/>
                    <a:pt x="4309" y="1095"/>
                  </a:cubicBezTo>
                  <a:cubicBezTo>
                    <a:pt x="4400" y="1012"/>
                    <a:pt x="4453" y="888"/>
                    <a:pt x="4412" y="789"/>
                  </a:cubicBezTo>
                  <a:cubicBezTo>
                    <a:pt x="4357" y="660"/>
                    <a:pt x="4176" y="622"/>
                    <a:pt x="4014" y="610"/>
                  </a:cubicBezTo>
                  <a:cubicBezTo>
                    <a:pt x="3934" y="604"/>
                    <a:pt x="3854" y="602"/>
                    <a:pt x="3773" y="602"/>
                  </a:cubicBezTo>
                  <a:cubicBezTo>
                    <a:pt x="3402" y="602"/>
                    <a:pt x="3025" y="662"/>
                    <a:pt x="2664" y="780"/>
                  </a:cubicBezTo>
                  <a:cubicBezTo>
                    <a:pt x="2952" y="647"/>
                    <a:pt x="3233" y="498"/>
                    <a:pt x="3501" y="334"/>
                  </a:cubicBezTo>
                  <a:cubicBezTo>
                    <a:pt x="3583" y="283"/>
                    <a:pt x="3676" y="210"/>
                    <a:pt x="3660" y="130"/>
                  </a:cubicBezTo>
                  <a:cubicBezTo>
                    <a:pt x="3648" y="67"/>
                    <a:pt x="3572" y="33"/>
                    <a:pt x="3501" y="18"/>
                  </a:cubicBezTo>
                  <a:cubicBezTo>
                    <a:pt x="3442" y="6"/>
                    <a:pt x="3383" y="0"/>
                    <a:pt x="3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8"/>
            <p:cNvSpPr/>
            <p:nvPr/>
          </p:nvSpPr>
          <p:spPr>
            <a:xfrm>
              <a:off x="5601100" y="3508625"/>
              <a:ext cx="40175" cy="38200"/>
            </a:xfrm>
            <a:custGeom>
              <a:avLst/>
              <a:gdLst/>
              <a:ahLst/>
              <a:cxnLst/>
              <a:rect l="l" t="t" r="r" b="b"/>
              <a:pathLst>
                <a:path w="1607" h="1528" extrusionOk="0">
                  <a:moveTo>
                    <a:pt x="141" y="1"/>
                  </a:moveTo>
                  <a:lnTo>
                    <a:pt x="1" y="73"/>
                  </a:lnTo>
                  <a:cubicBezTo>
                    <a:pt x="23" y="121"/>
                    <a:pt x="557" y="1258"/>
                    <a:pt x="1588" y="1527"/>
                  </a:cubicBezTo>
                  <a:lnTo>
                    <a:pt x="1606" y="1349"/>
                  </a:lnTo>
                  <a:cubicBezTo>
                    <a:pt x="658" y="1100"/>
                    <a:pt x="147" y="12"/>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8"/>
            <p:cNvSpPr/>
            <p:nvPr/>
          </p:nvSpPr>
          <p:spPr>
            <a:xfrm>
              <a:off x="5596150" y="3499900"/>
              <a:ext cx="10675" cy="12175"/>
            </a:xfrm>
            <a:custGeom>
              <a:avLst/>
              <a:gdLst/>
              <a:ahLst/>
              <a:cxnLst/>
              <a:rect l="l" t="t" r="r" b="b"/>
              <a:pathLst>
                <a:path w="427" h="487" extrusionOk="0">
                  <a:moveTo>
                    <a:pt x="192" y="0"/>
                  </a:moveTo>
                  <a:cubicBezTo>
                    <a:pt x="86" y="0"/>
                    <a:pt x="3" y="91"/>
                    <a:pt x="2" y="215"/>
                  </a:cubicBezTo>
                  <a:cubicBezTo>
                    <a:pt x="0" y="349"/>
                    <a:pt x="93" y="470"/>
                    <a:pt x="211" y="485"/>
                  </a:cubicBezTo>
                  <a:cubicBezTo>
                    <a:pt x="219" y="486"/>
                    <a:pt x="227" y="487"/>
                    <a:pt x="235" y="487"/>
                  </a:cubicBezTo>
                  <a:cubicBezTo>
                    <a:pt x="342" y="487"/>
                    <a:pt x="425" y="396"/>
                    <a:pt x="426" y="271"/>
                  </a:cubicBezTo>
                  <a:cubicBezTo>
                    <a:pt x="427" y="138"/>
                    <a:pt x="333" y="18"/>
                    <a:pt x="217" y="2"/>
                  </a:cubicBezTo>
                  <a:cubicBezTo>
                    <a:pt x="209" y="1"/>
                    <a:pt x="200" y="0"/>
                    <a:pt x="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a:off x="5577650" y="3474250"/>
              <a:ext cx="68125" cy="73550"/>
            </a:xfrm>
            <a:custGeom>
              <a:avLst/>
              <a:gdLst/>
              <a:ahLst/>
              <a:cxnLst/>
              <a:rect l="l" t="t" r="r" b="b"/>
              <a:pathLst>
                <a:path w="2725" h="2942" extrusionOk="0">
                  <a:moveTo>
                    <a:pt x="747" y="0"/>
                  </a:moveTo>
                  <a:lnTo>
                    <a:pt x="631" y="87"/>
                  </a:lnTo>
                  <a:cubicBezTo>
                    <a:pt x="669" y="149"/>
                    <a:pt x="1544" y="1611"/>
                    <a:pt x="2401" y="2436"/>
                  </a:cubicBezTo>
                  <a:cubicBezTo>
                    <a:pt x="2530" y="2558"/>
                    <a:pt x="2571" y="2642"/>
                    <a:pt x="2568" y="2678"/>
                  </a:cubicBezTo>
                  <a:cubicBezTo>
                    <a:pt x="2567" y="2707"/>
                    <a:pt x="2530" y="2733"/>
                    <a:pt x="2470" y="2748"/>
                  </a:cubicBezTo>
                  <a:cubicBezTo>
                    <a:pt x="2432" y="2757"/>
                    <a:pt x="2386" y="2762"/>
                    <a:pt x="2333" y="2762"/>
                  </a:cubicBezTo>
                  <a:cubicBezTo>
                    <a:pt x="1843" y="2762"/>
                    <a:pt x="794" y="2334"/>
                    <a:pt x="101" y="1440"/>
                  </a:cubicBezTo>
                  <a:lnTo>
                    <a:pt x="0" y="1551"/>
                  </a:lnTo>
                  <a:cubicBezTo>
                    <a:pt x="759" y="2527"/>
                    <a:pt x="1857" y="2941"/>
                    <a:pt x="2373" y="2941"/>
                  </a:cubicBezTo>
                  <a:cubicBezTo>
                    <a:pt x="2432" y="2941"/>
                    <a:pt x="2483" y="2936"/>
                    <a:pt x="2526" y="2925"/>
                  </a:cubicBezTo>
                  <a:cubicBezTo>
                    <a:pt x="2555" y="2918"/>
                    <a:pt x="2580" y="2907"/>
                    <a:pt x="2601" y="2897"/>
                  </a:cubicBezTo>
                  <a:cubicBezTo>
                    <a:pt x="2688" y="2852"/>
                    <a:pt x="2713" y="2781"/>
                    <a:pt x="2714" y="2727"/>
                  </a:cubicBezTo>
                  <a:cubicBezTo>
                    <a:pt x="2725" y="2605"/>
                    <a:pt x="2644" y="2463"/>
                    <a:pt x="2479" y="2303"/>
                  </a:cubicBezTo>
                  <a:cubicBezTo>
                    <a:pt x="1644" y="1500"/>
                    <a:pt x="755" y="16"/>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a:off x="5587475" y="3465700"/>
              <a:ext cx="11300" cy="12000"/>
            </a:xfrm>
            <a:custGeom>
              <a:avLst/>
              <a:gdLst/>
              <a:ahLst/>
              <a:cxnLst/>
              <a:rect l="l" t="t" r="r" b="b"/>
              <a:pathLst>
                <a:path w="452" h="480" extrusionOk="0">
                  <a:moveTo>
                    <a:pt x="191" y="1"/>
                  </a:moveTo>
                  <a:cubicBezTo>
                    <a:pt x="167" y="1"/>
                    <a:pt x="144" y="6"/>
                    <a:pt x="123" y="17"/>
                  </a:cubicBezTo>
                  <a:cubicBezTo>
                    <a:pt x="30" y="66"/>
                    <a:pt x="1" y="204"/>
                    <a:pt x="58" y="327"/>
                  </a:cubicBezTo>
                  <a:cubicBezTo>
                    <a:pt x="102" y="422"/>
                    <a:pt x="184" y="479"/>
                    <a:pt x="262" y="479"/>
                  </a:cubicBezTo>
                  <a:cubicBezTo>
                    <a:pt x="285" y="479"/>
                    <a:pt x="308" y="474"/>
                    <a:pt x="330" y="463"/>
                  </a:cubicBezTo>
                  <a:cubicBezTo>
                    <a:pt x="422" y="413"/>
                    <a:pt x="452" y="276"/>
                    <a:pt x="394" y="152"/>
                  </a:cubicBezTo>
                  <a:cubicBezTo>
                    <a:pt x="350" y="59"/>
                    <a:pt x="268" y="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a:off x="5571750" y="3502400"/>
              <a:ext cx="11300" cy="12000"/>
            </a:xfrm>
            <a:custGeom>
              <a:avLst/>
              <a:gdLst/>
              <a:ahLst/>
              <a:cxnLst/>
              <a:rect l="l" t="t" r="r" b="b"/>
              <a:pathLst>
                <a:path w="452" h="480" extrusionOk="0">
                  <a:moveTo>
                    <a:pt x="191" y="0"/>
                  </a:moveTo>
                  <a:cubicBezTo>
                    <a:pt x="167" y="0"/>
                    <a:pt x="144" y="6"/>
                    <a:pt x="123" y="17"/>
                  </a:cubicBezTo>
                  <a:cubicBezTo>
                    <a:pt x="30" y="66"/>
                    <a:pt x="1" y="204"/>
                    <a:pt x="58" y="328"/>
                  </a:cubicBezTo>
                  <a:cubicBezTo>
                    <a:pt x="102" y="422"/>
                    <a:pt x="184" y="480"/>
                    <a:pt x="261" y="480"/>
                  </a:cubicBezTo>
                  <a:cubicBezTo>
                    <a:pt x="285" y="480"/>
                    <a:pt x="308" y="475"/>
                    <a:pt x="329" y="463"/>
                  </a:cubicBezTo>
                  <a:cubicBezTo>
                    <a:pt x="422" y="414"/>
                    <a:pt x="451" y="277"/>
                    <a:pt x="394" y="154"/>
                  </a:cubicBezTo>
                  <a:cubicBezTo>
                    <a:pt x="350" y="58"/>
                    <a:pt x="268"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a:off x="5625000" y="3476975"/>
              <a:ext cx="22525" cy="64250"/>
            </a:xfrm>
            <a:custGeom>
              <a:avLst/>
              <a:gdLst/>
              <a:ahLst/>
              <a:cxnLst/>
              <a:rect l="l" t="t" r="r" b="b"/>
              <a:pathLst>
                <a:path w="901" h="2570" extrusionOk="0">
                  <a:moveTo>
                    <a:pt x="138" y="1"/>
                  </a:moveTo>
                  <a:lnTo>
                    <a:pt x="0" y="78"/>
                  </a:lnTo>
                  <a:cubicBezTo>
                    <a:pt x="4" y="90"/>
                    <a:pt x="554" y="1205"/>
                    <a:pt x="742" y="2570"/>
                  </a:cubicBezTo>
                  <a:lnTo>
                    <a:pt x="901" y="2560"/>
                  </a:lnTo>
                  <a:cubicBezTo>
                    <a:pt x="706" y="1159"/>
                    <a:pt x="161" y="47"/>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a:off x="5619050" y="3468325"/>
              <a:ext cx="12125" cy="12150"/>
            </a:xfrm>
            <a:custGeom>
              <a:avLst/>
              <a:gdLst/>
              <a:ahLst/>
              <a:cxnLst/>
              <a:rect l="l" t="t" r="r" b="b"/>
              <a:pathLst>
                <a:path w="485" h="486" extrusionOk="0">
                  <a:moveTo>
                    <a:pt x="220" y="0"/>
                  </a:moveTo>
                  <a:cubicBezTo>
                    <a:pt x="193" y="0"/>
                    <a:pt x="165" y="7"/>
                    <a:pt x="139" y="20"/>
                  </a:cubicBezTo>
                  <a:cubicBezTo>
                    <a:pt x="37" y="75"/>
                    <a:pt x="0" y="217"/>
                    <a:pt x="58" y="340"/>
                  </a:cubicBezTo>
                  <a:cubicBezTo>
                    <a:pt x="100" y="431"/>
                    <a:pt x="182" y="486"/>
                    <a:pt x="264" y="486"/>
                  </a:cubicBezTo>
                  <a:cubicBezTo>
                    <a:pt x="292" y="486"/>
                    <a:pt x="320" y="479"/>
                    <a:pt x="346" y="466"/>
                  </a:cubicBezTo>
                  <a:cubicBezTo>
                    <a:pt x="448" y="413"/>
                    <a:pt x="485" y="271"/>
                    <a:pt x="427" y="148"/>
                  </a:cubicBezTo>
                  <a:cubicBezTo>
                    <a:pt x="384" y="55"/>
                    <a:pt x="302"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a:off x="5639425" y="3469150"/>
              <a:ext cx="26775" cy="74400"/>
            </a:xfrm>
            <a:custGeom>
              <a:avLst/>
              <a:gdLst/>
              <a:ahLst/>
              <a:cxnLst/>
              <a:rect l="l" t="t" r="r" b="b"/>
              <a:pathLst>
                <a:path w="1071" h="2976" extrusionOk="0">
                  <a:moveTo>
                    <a:pt x="146" y="1"/>
                  </a:moveTo>
                  <a:lnTo>
                    <a:pt x="0" y="59"/>
                  </a:lnTo>
                  <a:cubicBezTo>
                    <a:pt x="861" y="2292"/>
                    <a:pt x="140" y="2809"/>
                    <a:pt x="133" y="2814"/>
                  </a:cubicBezTo>
                  <a:lnTo>
                    <a:pt x="223" y="2976"/>
                  </a:lnTo>
                  <a:cubicBezTo>
                    <a:pt x="258" y="2953"/>
                    <a:pt x="1071" y="2398"/>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a:off x="5633300" y="3459650"/>
              <a:ext cx="12125" cy="12175"/>
            </a:xfrm>
            <a:custGeom>
              <a:avLst/>
              <a:gdLst/>
              <a:ahLst/>
              <a:cxnLst/>
              <a:rect l="l" t="t" r="r" b="b"/>
              <a:pathLst>
                <a:path w="485" h="487" extrusionOk="0">
                  <a:moveTo>
                    <a:pt x="221" y="1"/>
                  </a:moveTo>
                  <a:cubicBezTo>
                    <a:pt x="193" y="1"/>
                    <a:pt x="165" y="7"/>
                    <a:pt x="139" y="21"/>
                  </a:cubicBezTo>
                  <a:cubicBezTo>
                    <a:pt x="37" y="74"/>
                    <a:pt x="0" y="216"/>
                    <a:pt x="57" y="340"/>
                  </a:cubicBezTo>
                  <a:cubicBezTo>
                    <a:pt x="99" y="431"/>
                    <a:pt x="182" y="486"/>
                    <a:pt x="264" y="486"/>
                  </a:cubicBezTo>
                  <a:cubicBezTo>
                    <a:pt x="292" y="486"/>
                    <a:pt x="319" y="480"/>
                    <a:pt x="345" y="466"/>
                  </a:cubicBezTo>
                  <a:cubicBezTo>
                    <a:pt x="448" y="413"/>
                    <a:pt x="484" y="271"/>
                    <a:pt x="427" y="147"/>
                  </a:cubicBezTo>
                  <a:cubicBezTo>
                    <a:pt x="385" y="56"/>
                    <a:pt x="302" y="1"/>
                    <a:pt x="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a:off x="5705025" y="3587575"/>
              <a:ext cx="266800" cy="230775"/>
            </a:xfrm>
            <a:custGeom>
              <a:avLst/>
              <a:gdLst/>
              <a:ahLst/>
              <a:cxnLst/>
              <a:rect l="l" t="t" r="r" b="b"/>
              <a:pathLst>
                <a:path w="10672" h="9231" extrusionOk="0">
                  <a:moveTo>
                    <a:pt x="5823" y="0"/>
                  </a:moveTo>
                  <a:cubicBezTo>
                    <a:pt x="5457" y="0"/>
                    <a:pt x="5144" y="146"/>
                    <a:pt x="5000" y="537"/>
                  </a:cubicBezTo>
                  <a:cubicBezTo>
                    <a:pt x="4961" y="646"/>
                    <a:pt x="4928" y="765"/>
                    <a:pt x="4903" y="888"/>
                  </a:cubicBezTo>
                  <a:lnTo>
                    <a:pt x="4903" y="891"/>
                  </a:lnTo>
                  <a:cubicBezTo>
                    <a:pt x="4679" y="1992"/>
                    <a:pt x="5021" y="3526"/>
                    <a:pt x="5097" y="3847"/>
                  </a:cubicBezTo>
                  <a:cubicBezTo>
                    <a:pt x="4990" y="3484"/>
                    <a:pt x="4434" y="1646"/>
                    <a:pt x="3815" y="887"/>
                  </a:cubicBezTo>
                  <a:lnTo>
                    <a:pt x="3815" y="885"/>
                  </a:lnTo>
                  <a:cubicBezTo>
                    <a:pt x="3742" y="797"/>
                    <a:pt x="3668" y="722"/>
                    <a:pt x="3593" y="666"/>
                  </a:cubicBezTo>
                  <a:cubicBezTo>
                    <a:pt x="3329" y="469"/>
                    <a:pt x="2962" y="367"/>
                    <a:pt x="2591" y="367"/>
                  </a:cubicBezTo>
                  <a:cubicBezTo>
                    <a:pt x="1917" y="367"/>
                    <a:pt x="1231" y="705"/>
                    <a:pt x="1130" y="1436"/>
                  </a:cubicBezTo>
                  <a:cubicBezTo>
                    <a:pt x="1125" y="1481"/>
                    <a:pt x="1121" y="1526"/>
                    <a:pt x="1120" y="1574"/>
                  </a:cubicBezTo>
                  <a:cubicBezTo>
                    <a:pt x="1076" y="2821"/>
                    <a:pt x="3130" y="4193"/>
                    <a:pt x="3156" y="4211"/>
                  </a:cubicBezTo>
                  <a:lnTo>
                    <a:pt x="3156" y="4211"/>
                  </a:lnTo>
                  <a:cubicBezTo>
                    <a:pt x="3156" y="4211"/>
                    <a:pt x="3156" y="4211"/>
                    <a:pt x="3155" y="4211"/>
                  </a:cubicBezTo>
                  <a:cubicBezTo>
                    <a:pt x="3154" y="4211"/>
                    <a:pt x="3154" y="4211"/>
                    <a:pt x="3153" y="4211"/>
                  </a:cubicBezTo>
                  <a:cubicBezTo>
                    <a:pt x="3092" y="4193"/>
                    <a:pt x="2349" y="3978"/>
                    <a:pt x="1623" y="3978"/>
                  </a:cubicBezTo>
                  <a:cubicBezTo>
                    <a:pt x="1033" y="3978"/>
                    <a:pt x="453" y="4120"/>
                    <a:pt x="259" y="4624"/>
                  </a:cubicBezTo>
                  <a:cubicBezTo>
                    <a:pt x="238" y="4678"/>
                    <a:pt x="223" y="4732"/>
                    <a:pt x="212" y="4789"/>
                  </a:cubicBezTo>
                  <a:cubicBezTo>
                    <a:pt x="0" y="5979"/>
                    <a:pt x="1929" y="8074"/>
                    <a:pt x="3158" y="8168"/>
                  </a:cubicBezTo>
                  <a:cubicBezTo>
                    <a:pt x="3198" y="8171"/>
                    <a:pt x="3237" y="8172"/>
                    <a:pt x="3277" y="8172"/>
                  </a:cubicBezTo>
                  <a:cubicBezTo>
                    <a:pt x="3688" y="8172"/>
                    <a:pt x="4075" y="8009"/>
                    <a:pt x="4407" y="7791"/>
                  </a:cubicBezTo>
                  <a:cubicBezTo>
                    <a:pt x="4407" y="7792"/>
                    <a:pt x="4407" y="7792"/>
                    <a:pt x="4407" y="7792"/>
                  </a:cubicBezTo>
                  <a:cubicBezTo>
                    <a:pt x="4408" y="7792"/>
                    <a:pt x="4408" y="7791"/>
                    <a:pt x="4408" y="7791"/>
                  </a:cubicBezTo>
                  <a:cubicBezTo>
                    <a:pt x="5079" y="7356"/>
                    <a:pt x="5536" y="6701"/>
                    <a:pt x="5536" y="6701"/>
                  </a:cubicBezTo>
                  <a:cubicBezTo>
                    <a:pt x="5776" y="7348"/>
                    <a:pt x="6074" y="7856"/>
                    <a:pt x="6419" y="8242"/>
                  </a:cubicBezTo>
                  <a:cubicBezTo>
                    <a:pt x="6909" y="8787"/>
                    <a:pt x="7496" y="9091"/>
                    <a:pt x="8154" y="9212"/>
                  </a:cubicBezTo>
                  <a:cubicBezTo>
                    <a:pt x="8221" y="9225"/>
                    <a:pt x="8290" y="9231"/>
                    <a:pt x="8359" y="9231"/>
                  </a:cubicBezTo>
                  <a:cubicBezTo>
                    <a:pt x="9137" y="9231"/>
                    <a:pt x="9961" y="8464"/>
                    <a:pt x="10148" y="7684"/>
                  </a:cubicBezTo>
                  <a:cubicBezTo>
                    <a:pt x="10186" y="7521"/>
                    <a:pt x="10197" y="7359"/>
                    <a:pt x="10176" y="7202"/>
                  </a:cubicBezTo>
                  <a:cubicBezTo>
                    <a:pt x="10156" y="7071"/>
                    <a:pt x="10115" y="6945"/>
                    <a:pt x="10046" y="6825"/>
                  </a:cubicBezTo>
                  <a:cubicBezTo>
                    <a:pt x="9475" y="5845"/>
                    <a:pt x="7116" y="5342"/>
                    <a:pt x="7019" y="5321"/>
                  </a:cubicBezTo>
                  <a:cubicBezTo>
                    <a:pt x="7026" y="5321"/>
                    <a:pt x="7043" y="5321"/>
                    <a:pt x="7069" y="5321"/>
                  </a:cubicBezTo>
                  <a:cubicBezTo>
                    <a:pt x="7412" y="5321"/>
                    <a:pt x="9315" y="5309"/>
                    <a:pt x="9995" y="4948"/>
                  </a:cubicBezTo>
                  <a:cubicBezTo>
                    <a:pt x="10055" y="4915"/>
                    <a:pt x="10105" y="4882"/>
                    <a:pt x="10144" y="4845"/>
                  </a:cubicBezTo>
                  <a:cubicBezTo>
                    <a:pt x="10672" y="4342"/>
                    <a:pt x="10073" y="2327"/>
                    <a:pt x="8995" y="2327"/>
                  </a:cubicBezTo>
                  <a:cubicBezTo>
                    <a:pt x="8993" y="2327"/>
                    <a:pt x="8992" y="2327"/>
                    <a:pt x="8990" y="2327"/>
                  </a:cubicBezTo>
                  <a:cubicBezTo>
                    <a:pt x="8734" y="2329"/>
                    <a:pt x="8445" y="2435"/>
                    <a:pt x="8153" y="2597"/>
                  </a:cubicBezTo>
                  <a:lnTo>
                    <a:pt x="8150" y="2597"/>
                  </a:lnTo>
                  <a:cubicBezTo>
                    <a:pt x="7304" y="3069"/>
                    <a:pt x="6442" y="4005"/>
                    <a:pt x="6292" y="4170"/>
                  </a:cubicBezTo>
                  <a:cubicBezTo>
                    <a:pt x="6731" y="3659"/>
                    <a:pt x="7509" y="2365"/>
                    <a:pt x="7739" y="1558"/>
                  </a:cubicBezTo>
                  <a:cubicBezTo>
                    <a:pt x="7811" y="1306"/>
                    <a:pt x="7829" y="1104"/>
                    <a:pt x="7771" y="986"/>
                  </a:cubicBezTo>
                  <a:cubicBezTo>
                    <a:pt x="7598" y="642"/>
                    <a:pt x="6593" y="0"/>
                    <a:pt x="58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a:off x="5865500" y="3767600"/>
              <a:ext cx="94425" cy="50750"/>
            </a:xfrm>
            <a:custGeom>
              <a:avLst/>
              <a:gdLst/>
              <a:ahLst/>
              <a:cxnLst/>
              <a:rect l="l" t="t" r="r" b="b"/>
              <a:pathLst>
                <a:path w="3777" h="2030" extrusionOk="0">
                  <a:moveTo>
                    <a:pt x="3755" y="1"/>
                  </a:moveTo>
                  <a:cubicBezTo>
                    <a:pt x="3734" y="468"/>
                    <a:pt x="3499" y="935"/>
                    <a:pt x="3124" y="1240"/>
                  </a:cubicBezTo>
                  <a:cubicBezTo>
                    <a:pt x="2744" y="1551"/>
                    <a:pt x="2246" y="1700"/>
                    <a:pt x="1747" y="1700"/>
                  </a:cubicBezTo>
                  <a:cubicBezTo>
                    <a:pt x="1525" y="1700"/>
                    <a:pt x="1302" y="1671"/>
                    <a:pt x="1090" y="1613"/>
                  </a:cubicBezTo>
                  <a:cubicBezTo>
                    <a:pt x="689" y="1503"/>
                    <a:pt x="322" y="1301"/>
                    <a:pt x="0" y="1041"/>
                  </a:cubicBezTo>
                  <a:lnTo>
                    <a:pt x="0" y="1041"/>
                  </a:lnTo>
                  <a:cubicBezTo>
                    <a:pt x="490" y="1586"/>
                    <a:pt x="1077" y="1890"/>
                    <a:pt x="1735" y="2011"/>
                  </a:cubicBezTo>
                  <a:cubicBezTo>
                    <a:pt x="1802" y="2024"/>
                    <a:pt x="1871" y="2030"/>
                    <a:pt x="1940" y="2030"/>
                  </a:cubicBezTo>
                  <a:cubicBezTo>
                    <a:pt x="2718" y="2030"/>
                    <a:pt x="3541" y="1263"/>
                    <a:pt x="3726" y="483"/>
                  </a:cubicBezTo>
                  <a:cubicBezTo>
                    <a:pt x="3766" y="320"/>
                    <a:pt x="3777" y="158"/>
                    <a:pt x="3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8"/>
            <p:cNvSpPr/>
            <p:nvPr/>
          </p:nvSpPr>
          <p:spPr>
            <a:xfrm>
              <a:off x="5705025" y="3707300"/>
              <a:ext cx="110175" cy="84600"/>
            </a:xfrm>
            <a:custGeom>
              <a:avLst/>
              <a:gdLst/>
              <a:ahLst/>
              <a:cxnLst/>
              <a:rect l="l" t="t" r="r" b="b"/>
              <a:pathLst>
                <a:path w="4407" h="3384" extrusionOk="0">
                  <a:moveTo>
                    <a:pt x="212" y="0"/>
                  </a:moveTo>
                  <a:lnTo>
                    <a:pt x="212" y="0"/>
                  </a:lnTo>
                  <a:cubicBezTo>
                    <a:pt x="0" y="1190"/>
                    <a:pt x="1929" y="3285"/>
                    <a:pt x="3158" y="3379"/>
                  </a:cubicBezTo>
                  <a:cubicBezTo>
                    <a:pt x="3198" y="3382"/>
                    <a:pt x="3237" y="3383"/>
                    <a:pt x="3277" y="3383"/>
                  </a:cubicBezTo>
                  <a:cubicBezTo>
                    <a:pt x="3688" y="3383"/>
                    <a:pt x="4075" y="3220"/>
                    <a:pt x="4407" y="3002"/>
                  </a:cubicBezTo>
                  <a:lnTo>
                    <a:pt x="4407" y="3002"/>
                  </a:lnTo>
                  <a:cubicBezTo>
                    <a:pt x="4207" y="3050"/>
                    <a:pt x="3999" y="3074"/>
                    <a:pt x="3790" y="3074"/>
                  </a:cubicBezTo>
                  <a:cubicBezTo>
                    <a:pt x="3305" y="3074"/>
                    <a:pt x="2812" y="2948"/>
                    <a:pt x="2389" y="2721"/>
                  </a:cubicBezTo>
                  <a:cubicBezTo>
                    <a:pt x="1491" y="2240"/>
                    <a:pt x="869" y="1391"/>
                    <a:pt x="409" y="500"/>
                  </a:cubicBezTo>
                  <a:cubicBezTo>
                    <a:pt x="329" y="346"/>
                    <a:pt x="255" y="173"/>
                    <a:pt x="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8"/>
            <p:cNvSpPr/>
            <p:nvPr/>
          </p:nvSpPr>
          <p:spPr>
            <a:xfrm>
              <a:off x="5733275" y="3596725"/>
              <a:ext cx="67150" cy="26750"/>
            </a:xfrm>
            <a:custGeom>
              <a:avLst/>
              <a:gdLst/>
              <a:ahLst/>
              <a:cxnLst/>
              <a:rect l="l" t="t" r="r" b="b"/>
              <a:pathLst>
                <a:path w="2686" h="1070" extrusionOk="0">
                  <a:moveTo>
                    <a:pt x="1461" y="1"/>
                  </a:moveTo>
                  <a:cubicBezTo>
                    <a:pt x="787" y="1"/>
                    <a:pt x="101" y="339"/>
                    <a:pt x="0" y="1070"/>
                  </a:cubicBezTo>
                  <a:cubicBezTo>
                    <a:pt x="348" y="595"/>
                    <a:pt x="914" y="266"/>
                    <a:pt x="1514" y="227"/>
                  </a:cubicBezTo>
                  <a:cubicBezTo>
                    <a:pt x="1554" y="224"/>
                    <a:pt x="1594" y="223"/>
                    <a:pt x="1633" y="223"/>
                  </a:cubicBezTo>
                  <a:cubicBezTo>
                    <a:pt x="2003" y="223"/>
                    <a:pt x="2369" y="331"/>
                    <a:pt x="2685" y="521"/>
                  </a:cubicBezTo>
                  <a:cubicBezTo>
                    <a:pt x="2612" y="432"/>
                    <a:pt x="2538" y="356"/>
                    <a:pt x="2463" y="300"/>
                  </a:cubicBezTo>
                  <a:cubicBezTo>
                    <a:pt x="2199" y="103"/>
                    <a:pt x="1832" y="1"/>
                    <a:pt x="1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5827600" y="3587600"/>
              <a:ext cx="73225" cy="38950"/>
            </a:xfrm>
            <a:custGeom>
              <a:avLst/>
              <a:gdLst/>
              <a:ahLst/>
              <a:cxnLst/>
              <a:rect l="l" t="t" r="r" b="b"/>
              <a:pathLst>
                <a:path w="2929" h="1558" extrusionOk="0">
                  <a:moveTo>
                    <a:pt x="920" y="1"/>
                  </a:moveTo>
                  <a:cubicBezTo>
                    <a:pt x="554" y="1"/>
                    <a:pt x="241" y="146"/>
                    <a:pt x="97" y="537"/>
                  </a:cubicBezTo>
                  <a:cubicBezTo>
                    <a:pt x="58" y="647"/>
                    <a:pt x="25" y="765"/>
                    <a:pt x="0" y="888"/>
                  </a:cubicBezTo>
                  <a:cubicBezTo>
                    <a:pt x="134" y="627"/>
                    <a:pt x="377" y="412"/>
                    <a:pt x="660" y="310"/>
                  </a:cubicBezTo>
                  <a:cubicBezTo>
                    <a:pt x="813" y="255"/>
                    <a:pt x="975" y="230"/>
                    <a:pt x="1136" y="230"/>
                  </a:cubicBezTo>
                  <a:cubicBezTo>
                    <a:pt x="1466" y="230"/>
                    <a:pt x="1798" y="335"/>
                    <a:pt x="2077" y="508"/>
                  </a:cubicBezTo>
                  <a:cubicBezTo>
                    <a:pt x="2387" y="701"/>
                    <a:pt x="2645" y="981"/>
                    <a:pt x="2772" y="1318"/>
                  </a:cubicBezTo>
                  <a:cubicBezTo>
                    <a:pt x="2801" y="1395"/>
                    <a:pt x="2823" y="1476"/>
                    <a:pt x="2836" y="1558"/>
                  </a:cubicBezTo>
                  <a:cubicBezTo>
                    <a:pt x="2908" y="1308"/>
                    <a:pt x="2928" y="1106"/>
                    <a:pt x="2868" y="987"/>
                  </a:cubicBezTo>
                  <a:cubicBezTo>
                    <a:pt x="2695" y="643"/>
                    <a:pt x="1689"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5908825" y="3645725"/>
              <a:ext cx="63025" cy="65575"/>
            </a:xfrm>
            <a:custGeom>
              <a:avLst/>
              <a:gdLst/>
              <a:ahLst/>
              <a:cxnLst/>
              <a:rect l="l" t="t" r="r" b="b"/>
              <a:pathLst>
                <a:path w="2521" h="2623" extrusionOk="0">
                  <a:moveTo>
                    <a:pt x="842" y="1"/>
                  </a:moveTo>
                  <a:cubicBezTo>
                    <a:pt x="841" y="1"/>
                    <a:pt x="840" y="1"/>
                    <a:pt x="838" y="1"/>
                  </a:cubicBezTo>
                  <a:cubicBezTo>
                    <a:pt x="582" y="3"/>
                    <a:pt x="292" y="109"/>
                    <a:pt x="1" y="271"/>
                  </a:cubicBezTo>
                  <a:cubicBezTo>
                    <a:pt x="77" y="262"/>
                    <a:pt x="155" y="257"/>
                    <a:pt x="232" y="257"/>
                  </a:cubicBezTo>
                  <a:cubicBezTo>
                    <a:pt x="694" y="257"/>
                    <a:pt x="1156" y="419"/>
                    <a:pt x="1481" y="736"/>
                  </a:cubicBezTo>
                  <a:cubicBezTo>
                    <a:pt x="1976" y="1215"/>
                    <a:pt x="2105" y="1996"/>
                    <a:pt x="1845" y="2623"/>
                  </a:cubicBezTo>
                  <a:cubicBezTo>
                    <a:pt x="1904" y="2590"/>
                    <a:pt x="1955" y="2556"/>
                    <a:pt x="1993" y="2519"/>
                  </a:cubicBezTo>
                  <a:cubicBezTo>
                    <a:pt x="2521" y="2016"/>
                    <a:pt x="1922" y="1"/>
                    <a:pt x="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5761775" y="3702800"/>
              <a:ext cx="74900" cy="56150"/>
            </a:xfrm>
            <a:custGeom>
              <a:avLst/>
              <a:gdLst/>
              <a:ahLst/>
              <a:cxnLst/>
              <a:rect l="l" t="t" r="r" b="b"/>
              <a:pathLst>
                <a:path w="2996" h="2246" extrusionOk="0">
                  <a:moveTo>
                    <a:pt x="875" y="0"/>
                  </a:moveTo>
                  <a:cubicBezTo>
                    <a:pt x="696" y="0"/>
                    <a:pt x="499" y="45"/>
                    <a:pt x="457" y="204"/>
                  </a:cubicBezTo>
                  <a:cubicBezTo>
                    <a:pt x="425" y="330"/>
                    <a:pt x="524" y="462"/>
                    <a:pt x="647" y="516"/>
                  </a:cubicBezTo>
                  <a:cubicBezTo>
                    <a:pt x="734" y="555"/>
                    <a:pt x="830" y="564"/>
                    <a:pt x="927" y="564"/>
                  </a:cubicBezTo>
                  <a:cubicBezTo>
                    <a:pt x="966" y="564"/>
                    <a:pt x="1006" y="562"/>
                    <a:pt x="1045" y="561"/>
                  </a:cubicBezTo>
                  <a:cubicBezTo>
                    <a:pt x="1498" y="543"/>
                    <a:pt x="1950" y="527"/>
                    <a:pt x="2402" y="509"/>
                  </a:cubicBezTo>
                  <a:lnTo>
                    <a:pt x="2402" y="509"/>
                  </a:lnTo>
                  <a:cubicBezTo>
                    <a:pt x="1727" y="544"/>
                    <a:pt x="1059" y="692"/>
                    <a:pt x="437" y="947"/>
                  </a:cubicBezTo>
                  <a:cubicBezTo>
                    <a:pt x="326" y="992"/>
                    <a:pt x="214" y="1044"/>
                    <a:pt x="131" y="1129"/>
                  </a:cubicBezTo>
                  <a:cubicBezTo>
                    <a:pt x="49" y="1212"/>
                    <a:pt x="1" y="1339"/>
                    <a:pt x="42" y="1449"/>
                  </a:cubicBezTo>
                  <a:cubicBezTo>
                    <a:pt x="102" y="1610"/>
                    <a:pt x="302" y="1656"/>
                    <a:pt x="485" y="1656"/>
                  </a:cubicBezTo>
                  <a:cubicBezTo>
                    <a:pt x="511" y="1656"/>
                    <a:pt x="537" y="1655"/>
                    <a:pt x="562" y="1653"/>
                  </a:cubicBezTo>
                  <a:cubicBezTo>
                    <a:pt x="1065" y="1620"/>
                    <a:pt x="1559" y="1479"/>
                    <a:pt x="1999" y="1243"/>
                  </a:cubicBezTo>
                  <a:lnTo>
                    <a:pt x="1999" y="1243"/>
                  </a:lnTo>
                  <a:cubicBezTo>
                    <a:pt x="1797" y="1383"/>
                    <a:pt x="1624" y="1564"/>
                    <a:pt x="1496" y="1771"/>
                  </a:cubicBezTo>
                  <a:cubicBezTo>
                    <a:pt x="1427" y="1884"/>
                    <a:pt x="1371" y="2031"/>
                    <a:pt x="1444" y="2142"/>
                  </a:cubicBezTo>
                  <a:cubicBezTo>
                    <a:pt x="1490" y="2212"/>
                    <a:pt x="1577" y="2246"/>
                    <a:pt x="1664" y="2246"/>
                  </a:cubicBezTo>
                  <a:cubicBezTo>
                    <a:pt x="1697" y="2246"/>
                    <a:pt x="1729" y="2241"/>
                    <a:pt x="1760" y="2232"/>
                  </a:cubicBezTo>
                  <a:cubicBezTo>
                    <a:pt x="1873" y="2198"/>
                    <a:pt x="1964" y="2120"/>
                    <a:pt x="2047" y="2040"/>
                  </a:cubicBezTo>
                  <a:cubicBezTo>
                    <a:pt x="2484" y="1621"/>
                    <a:pt x="2830" y="1117"/>
                    <a:pt x="2995" y="436"/>
                  </a:cubicBezTo>
                  <a:cubicBezTo>
                    <a:pt x="2341" y="196"/>
                    <a:pt x="1651" y="50"/>
                    <a:pt x="952" y="3"/>
                  </a:cubicBezTo>
                  <a:cubicBezTo>
                    <a:pt x="927" y="1"/>
                    <a:pt x="901" y="0"/>
                    <a:pt x="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5834075" y="3626275"/>
              <a:ext cx="35300" cy="90675"/>
            </a:xfrm>
            <a:custGeom>
              <a:avLst/>
              <a:gdLst/>
              <a:ahLst/>
              <a:cxnLst/>
              <a:rect l="l" t="t" r="r" b="b"/>
              <a:pathLst>
                <a:path w="1412" h="3627" extrusionOk="0">
                  <a:moveTo>
                    <a:pt x="1135" y="1"/>
                  </a:moveTo>
                  <a:cubicBezTo>
                    <a:pt x="969" y="1"/>
                    <a:pt x="848" y="187"/>
                    <a:pt x="785" y="348"/>
                  </a:cubicBezTo>
                  <a:cubicBezTo>
                    <a:pt x="568" y="895"/>
                    <a:pt x="448" y="1476"/>
                    <a:pt x="428" y="2059"/>
                  </a:cubicBezTo>
                  <a:cubicBezTo>
                    <a:pt x="351" y="1955"/>
                    <a:pt x="391" y="1813"/>
                    <a:pt x="395" y="1683"/>
                  </a:cubicBezTo>
                  <a:cubicBezTo>
                    <a:pt x="396" y="1567"/>
                    <a:pt x="320" y="1426"/>
                    <a:pt x="213" y="1426"/>
                  </a:cubicBezTo>
                  <a:cubicBezTo>
                    <a:pt x="201" y="1426"/>
                    <a:pt x="188" y="1428"/>
                    <a:pt x="175" y="1432"/>
                  </a:cubicBezTo>
                  <a:cubicBezTo>
                    <a:pt x="79" y="1460"/>
                    <a:pt x="54" y="1578"/>
                    <a:pt x="47" y="1673"/>
                  </a:cubicBezTo>
                  <a:cubicBezTo>
                    <a:pt x="0" y="2329"/>
                    <a:pt x="63" y="2992"/>
                    <a:pt x="234" y="3626"/>
                  </a:cubicBezTo>
                  <a:cubicBezTo>
                    <a:pt x="838" y="3155"/>
                    <a:pt x="1184" y="2533"/>
                    <a:pt x="1374" y="1871"/>
                  </a:cubicBezTo>
                  <a:cubicBezTo>
                    <a:pt x="1391" y="1807"/>
                    <a:pt x="1407" y="1737"/>
                    <a:pt x="1374" y="1679"/>
                  </a:cubicBezTo>
                  <a:cubicBezTo>
                    <a:pt x="1347" y="1632"/>
                    <a:pt x="1294" y="1610"/>
                    <a:pt x="1238" y="1610"/>
                  </a:cubicBezTo>
                  <a:cubicBezTo>
                    <a:pt x="1190" y="1610"/>
                    <a:pt x="1139" y="1626"/>
                    <a:pt x="1101" y="1656"/>
                  </a:cubicBezTo>
                  <a:cubicBezTo>
                    <a:pt x="1020" y="1721"/>
                    <a:pt x="984" y="1823"/>
                    <a:pt x="952" y="1920"/>
                  </a:cubicBezTo>
                  <a:cubicBezTo>
                    <a:pt x="919" y="2017"/>
                    <a:pt x="883" y="2120"/>
                    <a:pt x="802" y="2183"/>
                  </a:cubicBezTo>
                  <a:cubicBezTo>
                    <a:pt x="1064" y="1665"/>
                    <a:pt x="1256" y="1114"/>
                    <a:pt x="1373" y="546"/>
                  </a:cubicBezTo>
                  <a:cubicBezTo>
                    <a:pt x="1394" y="441"/>
                    <a:pt x="1412" y="331"/>
                    <a:pt x="1388" y="228"/>
                  </a:cubicBezTo>
                  <a:cubicBezTo>
                    <a:pt x="1364" y="122"/>
                    <a:pt x="1286" y="23"/>
                    <a:pt x="1177" y="5"/>
                  </a:cubicBezTo>
                  <a:cubicBezTo>
                    <a:pt x="1163" y="2"/>
                    <a:pt x="1149"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5840900" y="3681350"/>
              <a:ext cx="90250" cy="35525"/>
            </a:xfrm>
            <a:custGeom>
              <a:avLst/>
              <a:gdLst/>
              <a:ahLst/>
              <a:cxnLst/>
              <a:rect l="l" t="t" r="r" b="b"/>
              <a:pathLst>
                <a:path w="3610" h="1421" extrusionOk="0">
                  <a:moveTo>
                    <a:pt x="3238" y="1"/>
                  </a:moveTo>
                  <a:cubicBezTo>
                    <a:pt x="3211" y="1"/>
                    <a:pt x="3184" y="2"/>
                    <a:pt x="3159" y="5"/>
                  </a:cubicBezTo>
                  <a:cubicBezTo>
                    <a:pt x="2689" y="56"/>
                    <a:pt x="2232" y="207"/>
                    <a:pt x="1828" y="449"/>
                  </a:cubicBezTo>
                  <a:lnTo>
                    <a:pt x="1828" y="449"/>
                  </a:lnTo>
                  <a:cubicBezTo>
                    <a:pt x="1879" y="398"/>
                    <a:pt x="1883" y="300"/>
                    <a:pt x="1834" y="242"/>
                  </a:cubicBezTo>
                  <a:cubicBezTo>
                    <a:pt x="1792" y="194"/>
                    <a:pt x="1727" y="172"/>
                    <a:pt x="1661" y="172"/>
                  </a:cubicBezTo>
                  <a:cubicBezTo>
                    <a:pt x="1629" y="172"/>
                    <a:pt x="1597" y="177"/>
                    <a:pt x="1568" y="187"/>
                  </a:cubicBezTo>
                  <a:cubicBezTo>
                    <a:pt x="1475" y="216"/>
                    <a:pt x="1399" y="278"/>
                    <a:pt x="1325" y="338"/>
                  </a:cubicBezTo>
                  <a:cubicBezTo>
                    <a:pt x="883" y="699"/>
                    <a:pt x="441" y="1060"/>
                    <a:pt x="1" y="1420"/>
                  </a:cubicBezTo>
                  <a:cubicBezTo>
                    <a:pt x="34" y="1420"/>
                    <a:pt x="67" y="1420"/>
                    <a:pt x="100" y="1420"/>
                  </a:cubicBezTo>
                  <a:cubicBezTo>
                    <a:pt x="899" y="1420"/>
                    <a:pt x="1692" y="1349"/>
                    <a:pt x="2483" y="1252"/>
                  </a:cubicBezTo>
                  <a:cubicBezTo>
                    <a:pt x="2556" y="1244"/>
                    <a:pt x="2642" y="1221"/>
                    <a:pt x="2661" y="1152"/>
                  </a:cubicBezTo>
                  <a:cubicBezTo>
                    <a:pt x="2687" y="1049"/>
                    <a:pt x="2537" y="1001"/>
                    <a:pt x="2428" y="1000"/>
                  </a:cubicBezTo>
                  <a:cubicBezTo>
                    <a:pt x="2212" y="998"/>
                    <a:pt x="1996" y="996"/>
                    <a:pt x="1780" y="995"/>
                  </a:cubicBezTo>
                  <a:cubicBezTo>
                    <a:pt x="2345" y="956"/>
                    <a:pt x="2902" y="782"/>
                    <a:pt x="3385" y="489"/>
                  </a:cubicBezTo>
                  <a:cubicBezTo>
                    <a:pt x="3494" y="425"/>
                    <a:pt x="3610" y="331"/>
                    <a:pt x="3600" y="209"/>
                  </a:cubicBezTo>
                  <a:cubicBezTo>
                    <a:pt x="3588" y="57"/>
                    <a:pt x="3405" y="1"/>
                    <a:pt x="3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5775425" y="3644550"/>
              <a:ext cx="66550" cy="71500"/>
            </a:xfrm>
            <a:custGeom>
              <a:avLst/>
              <a:gdLst/>
              <a:ahLst/>
              <a:cxnLst/>
              <a:rect l="l" t="t" r="r" b="b"/>
              <a:pathLst>
                <a:path w="2662" h="2860" extrusionOk="0">
                  <a:moveTo>
                    <a:pt x="317" y="0"/>
                  </a:moveTo>
                  <a:cubicBezTo>
                    <a:pt x="255" y="0"/>
                    <a:pt x="195" y="17"/>
                    <a:pt x="150" y="56"/>
                  </a:cubicBezTo>
                  <a:cubicBezTo>
                    <a:pt x="1" y="185"/>
                    <a:pt x="100" y="421"/>
                    <a:pt x="211" y="580"/>
                  </a:cubicBezTo>
                  <a:cubicBezTo>
                    <a:pt x="426" y="884"/>
                    <a:pt x="665" y="1172"/>
                    <a:pt x="925" y="1438"/>
                  </a:cubicBezTo>
                  <a:cubicBezTo>
                    <a:pt x="819" y="1414"/>
                    <a:pt x="737" y="1334"/>
                    <a:pt x="661" y="1258"/>
                  </a:cubicBezTo>
                  <a:cubicBezTo>
                    <a:pt x="585" y="1182"/>
                    <a:pt x="502" y="1104"/>
                    <a:pt x="395" y="1082"/>
                  </a:cubicBezTo>
                  <a:cubicBezTo>
                    <a:pt x="381" y="1079"/>
                    <a:pt x="366" y="1077"/>
                    <a:pt x="351" y="1077"/>
                  </a:cubicBezTo>
                  <a:cubicBezTo>
                    <a:pt x="255" y="1077"/>
                    <a:pt x="156" y="1138"/>
                    <a:pt x="151" y="1229"/>
                  </a:cubicBezTo>
                  <a:cubicBezTo>
                    <a:pt x="147" y="1311"/>
                    <a:pt x="218" y="1377"/>
                    <a:pt x="281" y="1432"/>
                  </a:cubicBezTo>
                  <a:cubicBezTo>
                    <a:pt x="991" y="2017"/>
                    <a:pt x="1786" y="2502"/>
                    <a:pt x="2661" y="2860"/>
                  </a:cubicBezTo>
                  <a:cubicBezTo>
                    <a:pt x="2492" y="2437"/>
                    <a:pt x="2323" y="2015"/>
                    <a:pt x="2153" y="1592"/>
                  </a:cubicBezTo>
                  <a:cubicBezTo>
                    <a:pt x="2116" y="1498"/>
                    <a:pt x="2075" y="1400"/>
                    <a:pt x="1995" y="1337"/>
                  </a:cubicBezTo>
                  <a:cubicBezTo>
                    <a:pt x="1953" y="1305"/>
                    <a:pt x="1898" y="1286"/>
                    <a:pt x="1844" y="1286"/>
                  </a:cubicBezTo>
                  <a:cubicBezTo>
                    <a:pt x="1795" y="1286"/>
                    <a:pt x="1747" y="1302"/>
                    <a:pt x="1714" y="1339"/>
                  </a:cubicBezTo>
                  <a:cubicBezTo>
                    <a:pt x="1675" y="1384"/>
                    <a:pt x="1670" y="1438"/>
                    <a:pt x="1683" y="1493"/>
                  </a:cubicBezTo>
                  <a:lnTo>
                    <a:pt x="1683" y="1493"/>
                  </a:lnTo>
                  <a:cubicBezTo>
                    <a:pt x="1410" y="1028"/>
                    <a:pt x="1077" y="596"/>
                    <a:pt x="694" y="211"/>
                  </a:cubicBezTo>
                  <a:cubicBezTo>
                    <a:pt x="621" y="137"/>
                    <a:pt x="544" y="64"/>
                    <a:pt x="447" y="26"/>
                  </a:cubicBezTo>
                  <a:cubicBezTo>
                    <a:pt x="406" y="9"/>
                    <a:pt x="361"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5840125" y="3712325"/>
              <a:ext cx="74650" cy="61075"/>
            </a:xfrm>
            <a:custGeom>
              <a:avLst/>
              <a:gdLst/>
              <a:ahLst/>
              <a:cxnLst/>
              <a:rect l="l" t="t" r="r" b="b"/>
              <a:pathLst>
                <a:path w="2986" h="2443" extrusionOk="0">
                  <a:moveTo>
                    <a:pt x="0" y="1"/>
                  </a:moveTo>
                  <a:cubicBezTo>
                    <a:pt x="189" y="688"/>
                    <a:pt x="577" y="1357"/>
                    <a:pt x="1118" y="1921"/>
                  </a:cubicBezTo>
                  <a:cubicBezTo>
                    <a:pt x="1164" y="1967"/>
                    <a:pt x="1214" y="2016"/>
                    <a:pt x="1279" y="2031"/>
                  </a:cubicBezTo>
                  <a:cubicBezTo>
                    <a:pt x="1291" y="2033"/>
                    <a:pt x="1302" y="2035"/>
                    <a:pt x="1312" y="2035"/>
                  </a:cubicBezTo>
                  <a:cubicBezTo>
                    <a:pt x="1413" y="2035"/>
                    <a:pt x="1481" y="1934"/>
                    <a:pt x="1461" y="1841"/>
                  </a:cubicBezTo>
                  <a:cubicBezTo>
                    <a:pt x="1446" y="1772"/>
                    <a:pt x="1402" y="1710"/>
                    <a:pt x="1349" y="1652"/>
                  </a:cubicBezTo>
                  <a:lnTo>
                    <a:pt x="1349" y="1652"/>
                  </a:lnTo>
                  <a:cubicBezTo>
                    <a:pt x="1641" y="1937"/>
                    <a:pt x="1995" y="2176"/>
                    <a:pt x="2377" y="2350"/>
                  </a:cubicBezTo>
                  <a:cubicBezTo>
                    <a:pt x="2477" y="2395"/>
                    <a:pt x="2583" y="2438"/>
                    <a:pt x="2689" y="2442"/>
                  </a:cubicBezTo>
                  <a:cubicBezTo>
                    <a:pt x="2694" y="2442"/>
                    <a:pt x="2699" y="2442"/>
                    <a:pt x="2704" y="2442"/>
                  </a:cubicBezTo>
                  <a:cubicBezTo>
                    <a:pt x="2806" y="2442"/>
                    <a:pt x="2906" y="2403"/>
                    <a:pt x="2940" y="2324"/>
                  </a:cubicBezTo>
                  <a:cubicBezTo>
                    <a:pt x="2985" y="2218"/>
                    <a:pt x="2901" y="2086"/>
                    <a:pt x="2812" y="1984"/>
                  </a:cubicBezTo>
                  <a:cubicBezTo>
                    <a:pt x="2568" y="1701"/>
                    <a:pt x="2255" y="1458"/>
                    <a:pt x="1906" y="1280"/>
                  </a:cubicBezTo>
                  <a:lnTo>
                    <a:pt x="1906" y="1280"/>
                  </a:lnTo>
                  <a:cubicBezTo>
                    <a:pt x="2158" y="1374"/>
                    <a:pt x="2417" y="1454"/>
                    <a:pt x="2677" y="1518"/>
                  </a:cubicBezTo>
                  <a:cubicBezTo>
                    <a:pt x="2714" y="1527"/>
                    <a:pt x="2756" y="1535"/>
                    <a:pt x="2794" y="1535"/>
                  </a:cubicBezTo>
                  <a:cubicBezTo>
                    <a:pt x="2837" y="1535"/>
                    <a:pt x="2875" y="1525"/>
                    <a:pt x="2897" y="1496"/>
                  </a:cubicBezTo>
                  <a:cubicBezTo>
                    <a:pt x="2929" y="1452"/>
                    <a:pt x="2904" y="1387"/>
                    <a:pt x="2871" y="1336"/>
                  </a:cubicBezTo>
                  <a:cubicBezTo>
                    <a:pt x="2721" y="1109"/>
                    <a:pt x="2433" y="977"/>
                    <a:pt x="2165" y="866"/>
                  </a:cubicBezTo>
                  <a:cubicBezTo>
                    <a:pt x="1455" y="567"/>
                    <a:pt x="736" y="28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5829100" y="3669775"/>
              <a:ext cx="14250" cy="44750"/>
            </a:xfrm>
            <a:custGeom>
              <a:avLst/>
              <a:gdLst/>
              <a:ahLst/>
              <a:cxnLst/>
              <a:rect l="l" t="t" r="r" b="b"/>
              <a:pathLst>
                <a:path w="570" h="1790" extrusionOk="0">
                  <a:moveTo>
                    <a:pt x="400" y="1"/>
                  </a:moveTo>
                  <a:cubicBezTo>
                    <a:pt x="384" y="43"/>
                    <a:pt x="1" y="1020"/>
                    <a:pt x="448" y="1789"/>
                  </a:cubicBezTo>
                  <a:lnTo>
                    <a:pt x="570" y="1697"/>
                  </a:lnTo>
                  <a:cubicBezTo>
                    <a:pt x="158" y="989"/>
                    <a:pt x="523" y="53"/>
                    <a:pt x="527" y="43"/>
                  </a:cubicBezTo>
                  <a:lnTo>
                    <a:pt x="4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5836775" y="3662450"/>
              <a:ext cx="10550" cy="9950"/>
            </a:xfrm>
            <a:custGeom>
              <a:avLst/>
              <a:gdLst/>
              <a:ahLst/>
              <a:cxnLst/>
              <a:rect l="l" t="t" r="r" b="b"/>
              <a:pathLst>
                <a:path w="422" h="398" extrusionOk="0">
                  <a:moveTo>
                    <a:pt x="238" y="1"/>
                  </a:moveTo>
                  <a:cubicBezTo>
                    <a:pt x="192" y="1"/>
                    <a:pt x="143" y="19"/>
                    <a:pt x="102" y="57"/>
                  </a:cubicBezTo>
                  <a:cubicBezTo>
                    <a:pt x="19" y="134"/>
                    <a:pt x="1" y="258"/>
                    <a:pt x="61" y="338"/>
                  </a:cubicBezTo>
                  <a:cubicBezTo>
                    <a:pt x="92" y="377"/>
                    <a:pt x="137" y="397"/>
                    <a:pt x="185" y="397"/>
                  </a:cubicBezTo>
                  <a:cubicBezTo>
                    <a:pt x="231" y="397"/>
                    <a:pt x="279" y="379"/>
                    <a:pt x="320" y="342"/>
                  </a:cubicBezTo>
                  <a:cubicBezTo>
                    <a:pt x="402" y="266"/>
                    <a:pt x="421" y="139"/>
                    <a:pt x="361" y="61"/>
                  </a:cubicBezTo>
                  <a:cubicBezTo>
                    <a:pt x="330" y="21"/>
                    <a:pt x="285"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5819375" y="3645450"/>
              <a:ext cx="39125" cy="70400"/>
            </a:xfrm>
            <a:custGeom>
              <a:avLst/>
              <a:gdLst/>
              <a:ahLst/>
              <a:cxnLst/>
              <a:rect l="l" t="t" r="r" b="b"/>
              <a:pathLst>
                <a:path w="1565" h="2816" extrusionOk="0">
                  <a:moveTo>
                    <a:pt x="1443" y="0"/>
                  </a:moveTo>
                  <a:cubicBezTo>
                    <a:pt x="1426" y="59"/>
                    <a:pt x="1047" y="1429"/>
                    <a:pt x="1049" y="2417"/>
                  </a:cubicBezTo>
                  <a:cubicBezTo>
                    <a:pt x="1051" y="2564"/>
                    <a:pt x="1023" y="2639"/>
                    <a:pt x="1000" y="2657"/>
                  </a:cubicBezTo>
                  <a:cubicBezTo>
                    <a:pt x="994" y="2662"/>
                    <a:pt x="985" y="2665"/>
                    <a:pt x="974" y="2665"/>
                  </a:cubicBezTo>
                  <a:cubicBezTo>
                    <a:pt x="954" y="2665"/>
                    <a:pt x="927" y="2656"/>
                    <a:pt x="899" y="2639"/>
                  </a:cubicBezTo>
                  <a:cubicBezTo>
                    <a:pt x="601" y="2460"/>
                    <a:pt x="144" y="1501"/>
                    <a:pt x="296" y="470"/>
                  </a:cubicBezTo>
                  <a:lnTo>
                    <a:pt x="296" y="470"/>
                  </a:lnTo>
                  <a:lnTo>
                    <a:pt x="168" y="475"/>
                  </a:lnTo>
                  <a:cubicBezTo>
                    <a:pt x="1" y="1610"/>
                    <a:pt x="513" y="2590"/>
                    <a:pt x="822" y="2775"/>
                  </a:cubicBezTo>
                  <a:cubicBezTo>
                    <a:pt x="845" y="2789"/>
                    <a:pt x="866" y="2799"/>
                    <a:pt x="886" y="2805"/>
                  </a:cubicBezTo>
                  <a:cubicBezTo>
                    <a:pt x="908" y="2812"/>
                    <a:pt x="929" y="2815"/>
                    <a:pt x="948" y="2815"/>
                  </a:cubicBezTo>
                  <a:cubicBezTo>
                    <a:pt x="995" y="2815"/>
                    <a:pt x="1032" y="2796"/>
                    <a:pt x="1058" y="2774"/>
                  </a:cubicBezTo>
                  <a:cubicBezTo>
                    <a:pt x="1140" y="2709"/>
                    <a:pt x="1179" y="2580"/>
                    <a:pt x="1179" y="2388"/>
                  </a:cubicBezTo>
                  <a:cubicBezTo>
                    <a:pt x="1176" y="1422"/>
                    <a:pt x="1561" y="33"/>
                    <a:pt x="1565" y="19"/>
                  </a:cubicBezTo>
                  <a:lnTo>
                    <a:pt x="1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8"/>
            <p:cNvSpPr/>
            <p:nvPr/>
          </p:nvSpPr>
          <p:spPr>
            <a:xfrm>
              <a:off x="5853275" y="3637625"/>
              <a:ext cx="9775" cy="9875"/>
            </a:xfrm>
            <a:custGeom>
              <a:avLst/>
              <a:gdLst/>
              <a:ahLst/>
              <a:cxnLst/>
              <a:rect l="l" t="t" r="r" b="b"/>
              <a:pathLst>
                <a:path w="391" h="395" extrusionOk="0">
                  <a:moveTo>
                    <a:pt x="230" y="0"/>
                  </a:moveTo>
                  <a:cubicBezTo>
                    <a:pt x="156" y="0"/>
                    <a:pt x="77" y="59"/>
                    <a:pt x="42" y="148"/>
                  </a:cubicBezTo>
                  <a:cubicBezTo>
                    <a:pt x="0" y="254"/>
                    <a:pt x="35" y="361"/>
                    <a:pt x="119" y="388"/>
                  </a:cubicBezTo>
                  <a:cubicBezTo>
                    <a:pt x="132" y="392"/>
                    <a:pt x="145" y="394"/>
                    <a:pt x="159" y="394"/>
                  </a:cubicBezTo>
                  <a:cubicBezTo>
                    <a:pt x="233" y="394"/>
                    <a:pt x="312" y="336"/>
                    <a:pt x="348" y="246"/>
                  </a:cubicBezTo>
                  <a:cubicBezTo>
                    <a:pt x="390" y="141"/>
                    <a:pt x="355" y="33"/>
                    <a:pt x="270" y="7"/>
                  </a:cubicBezTo>
                  <a:cubicBezTo>
                    <a:pt x="257" y="2"/>
                    <a:pt x="244"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8"/>
            <p:cNvSpPr/>
            <p:nvPr/>
          </p:nvSpPr>
          <p:spPr>
            <a:xfrm>
              <a:off x="5821325" y="3649600"/>
              <a:ext cx="9825" cy="9875"/>
            </a:xfrm>
            <a:custGeom>
              <a:avLst/>
              <a:gdLst/>
              <a:ahLst/>
              <a:cxnLst/>
              <a:rect l="l" t="t" r="r" b="b"/>
              <a:pathLst>
                <a:path w="393" h="395" extrusionOk="0">
                  <a:moveTo>
                    <a:pt x="232" y="0"/>
                  </a:moveTo>
                  <a:cubicBezTo>
                    <a:pt x="157" y="0"/>
                    <a:pt x="79" y="59"/>
                    <a:pt x="44" y="148"/>
                  </a:cubicBezTo>
                  <a:cubicBezTo>
                    <a:pt x="1" y="254"/>
                    <a:pt x="36" y="361"/>
                    <a:pt x="121" y="388"/>
                  </a:cubicBezTo>
                  <a:cubicBezTo>
                    <a:pt x="134" y="392"/>
                    <a:pt x="147" y="394"/>
                    <a:pt x="161" y="394"/>
                  </a:cubicBezTo>
                  <a:cubicBezTo>
                    <a:pt x="235" y="394"/>
                    <a:pt x="314" y="336"/>
                    <a:pt x="349" y="246"/>
                  </a:cubicBezTo>
                  <a:cubicBezTo>
                    <a:pt x="392" y="141"/>
                    <a:pt x="357" y="33"/>
                    <a:pt x="272" y="6"/>
                  </a:cubicBezTo>
                  <a:cubicBezTo>
                    <a:pt x="259" y="2"/>
                    <a:pt x="24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5845350" y="3665675"/>
              <a:ext cx="30525" cy="49475"/>
            </a:xfrm>
            <a:custGeom>
              <a:avLst/>
              <a:gdLst/>
              <a:ahLst/>
              <a:cxnLst/>
              <a:rect l="l" t="t" r="r" b="b"/>
              <a:pathLst>
                <a:path w="1221" h="1979" extrusionOk="0">
                  <a:moveTo>
                    <a:pt x="1091" y="1"/>
                  </a:moveTo>
                  <a:cubicBezTo>
                    <a:pt x="1089" y="10"/>
                    <a:pt x="727" y="985"/>
                    <a:pt x="1" y="1891"/>
                  </a:cubicBezTo>
                  <a:lnTo>
                    <a:pt x="100" y="1978"/>
                  </a:lnTo>
                  <a:cubicBezTo>
                    <a:pt x="846" y="1050"/>
                    <a:pt x="1207" y="78"/>
                    <a:pt x="1221" y="36"/>
                  </a:cubicBez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5870225" y="3658150"/>
              <a:ext cx="10500" cy="9950"/>
            </a:xfrm>
            <a:custGeom>
              <a:avLst/>
              <a:gdLst/>
              <a:ahLst/>
              <a:cxnLst/>
              <a:rect l="l" t="t" r="r" b="b"/>
              <a:pathLst>
                <a:path w="420" h="398" extrusionOk="0">
                  <a:moveTo>
                    <a:pt x="237" y="0"/>
                  </a:moveTo>
                  <a:cubicBezTo>
                    <a:pt x="158" y="0"/>
                    <a:pt x="77" y="57"/>
                    <a:pt x="42" y="144"/>
                  </a:cubicBezTo>
                  <a:cubicBezTo>
                    <a:pt x="0" y="251"/>
                    <a:pt x="42" y="360"/>
                    <a:pt x="135" y="390"/>
                  </a:cubicBezTo>
                  <a:cubicBezTo>
                    <a:pt x="151" y="395"/>
                    <a:pt x="168" y="398"/>
                    <a:pt x="185" y="398"/>
                  </a:cubicBezTo>
                  <a:cubicBezTo>
                    <a:pt x="263" y="398"/>
                    <a:pt x="344" y="341"/>
                    <a:pt x="379" y="254"/>
                  </a:cubicBezTo>
                  <a:cubicBezTo>
                    <a:pt x="420" y="148"/>
                    <a:pt x="379" y="38"/>
                    <a:pt x="286" y="8"/>
                  </a:cubicBezTo>
                  <a:cubicBezTo>
                    <a:pt x="270" y="2"/>
                    <a:pt x="254"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5844800" y="3669500"/>
              <a:ext cx="44600" cy="45800"/>
            </a:xfrm>
            <a:custGeom>
              <a:avLst/>
              <a:gdLst/>
              <a:ahLst/>
              <a:cxnLst/>
              <a:rect l="l" t="t" r="r" b="b"/>
              <a:pathLst>
                <a:path w="1784" h="1832" extrusionOk="0">
                  <a:moveTo>
                    <a:pt x="1661" y="0"/>
                  </a:moveTo>
                  <a:cubicBezTo>
                    <a:pt x="911" y="1573"/>
                    <a:pt x="249" y="1681"/>
                    <a:pt x="86" y="1681"/>
                  </a:cubicBezTo>
                  <a:cubicBezTo>
                    <a:pt x="61" y="1681"/>
                    <a:pt x="48" y="1678"/>
                    <a:pt x="47" y="1678"/>
                  </a:cubicBezTo>
                  <a:lnTo>
                    <a:pt x="0" y="1825"/>
                  </a:lnTo>
                  <a:cubicBezTo>
                    <a:pt x="5" y="1826"/>
                    <a:pt x="30" y="1831"/>
                    <a:pt x="72" y="1831"/>
                  </a:cubicBezTo>
                  <a:cubicBezTo>
                    <a:pt x="295" y="1831"/>
                    <a:pt x="1003" y="1689"/>
                    <a:pt x="1783" y="52"/>
                  </a:cubicBezTo>
                  <a:lnTo>
                    <a:pt x="1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5884000" y="3661575"/>
              <a:ext cx="10550" cy="9975"/>
            </a:xfrm>
            <a:custGeom>
              <a:avLst/>
              <a:gdLst/>
              <a:ahLst/>
              <a:cxnLst/>
              <a:rect l="l" t="t" r="r" b="b"/>
              <a:pathLst>
                <a:path w="422" h="399" extrusionOk="0">
                  <a:moveTo>
                    <a:pt x="238" y="1"/>
                  </a:moveTo>
                  <a:cubicBezTo>
                    <a:pt x="159" y="1"/>
                    <a:pt x="78" y="58"/>
                    <a:pt x="43" y="145"/>
                  </a:cubicBezTo>
                  <a:cubicBezTo>
                    <a:pt x="0" y="252"/>
                    <a:pt x="43" y="361"/>
                    <a:pt x="136" y="390"/>
                  </a:cubicBezTo>
                  <a:cubicBezTo>
                    <a:pt x="152" y="396"/>
                    <a:pt x="169" y="399"/>
                    <a:pt x="186" y="399"/>
                  </a:cubicBezTo>
                  <a:cubicBezTo>
                    <a:pt x="264" y="399"/>
                    <a:pt x="345" y="341"/>
                    <a:pt x="380" y="255"/>
                  </a:cubicBezTo>
                  <a:cubicBezTo>
                    <a:pt x="422" y="149"/>
                    <a:pt x="380" y="40"/>
                    <a:pt x="287" y="8"/>
                  </a:cubicBezTo>
                  <a:cubicBezTo>
                    <a:pt x="271" y="3"/>
                    <a:pt x="255"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4" name="Google Shape;2894;p28"/>
          <p:cNvGrpSpPr/>
          <p:nvPr/>
        </p:nvGrpSpPr>
        <p:grpSpPr>
          <a:xfrm>
            <a:off x="8408161" y="4372640"/>
            <a:ext cx="576998" cy="572134"/>
            <a:chOff x="2953525" y="2638625"/>
            <a:chExt cx="483450" cy="479375"/>
          </a:xfrm>
        </p:grpSpPr>
        <p:sp>
          <p:nvSpPr>
            <p:cNvPr id="2895" name="Google Shape;2895;p28"/>
            <p:cNvSpPr/>
            <p:nvPr/>
          </p:nvSpPr>
          <p:spPr>
            <a:xfrm>
              <a:off x="3308100" y="2944875"/>
              <a:ext cx="128875" cy="147575"/>
            </a:xfrm>
            <a:custGeom>
              <a:avLst/>
              <a:gdLst/>
              <a:ahLst/>
              <a:cxnLst/>
              <a:rect l="l" t="t" r="r" b="b"/>
              <a:pathLst>
                <a:path w="5155" h="5903" extrusionOk="0">
                  <a:moveTo>
                    <a:pt x="4141" y="0"/>
                  </a:moveTo>
                  <a:cubicBezTo>
                    <a:pt x="3520" y="0"/>
                    <a:pt x="2668" y="445"/>
                    <a:pt x="1994" y="1374"/>
                  </a:cubicBezTo>
                  <a:cubicBezTo>
                    <a:pt x="1" y="4123"/>
                    <a:pt x="663" y="5903"/>
                    <a:pt x="663" y="5903"/>
                  </a:cubicBezTo>
                  <a:cubicBezTo>
                    <a:pt x="1948" y="4314"/>
                    <a:pt x="4377" y="3009"/>
                    <a:pt x="4896" y="1303"/>
                  </a:cubicBezTo>
                  <a:cubicBezTo>
                    <a:pt x="5155" y="448"/>
                    <a:pt x="4765" y="0"/>
                    <a:pt x="4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3320775" y="2971825"/>
              <a:ext cx="82850" cy="116900"/>
            </a:xfrm>
            <a:custGeom>
              <a:avLst/>
              <a:gdLst/>
              <a:ahLst/>
              <a:cxnLst/>
              <a:rect l="l" t="t" r="r" b="b"/>
              <a:pathLst>
                <a:path w="3314" h="4676" extrusionOk="0">
                  <a:moveTo>
                    <a:pt x="3187" y="1"/>
                  </a:moveTo>
                  <a:cubicBezTo>
                    <a:pt x="3163" y="1"/>
                    <a:pt x="3138" y="8"/>
                    <a:pt x="3118" y="23"/>
                  </a:cubicBezTo>
                  <a:cubicBezTo>
                    <a:pt x="1036" y="1557"/>
                    <a:pt x="31" y="4504"/>
                    <a:pt x="21" y="4534"/>
                  </a:cubicBezTo>
                  <a:cubicBezTo>
                    <a:pt x="1" y="4590"/>
                    <a:pt x="33" y="4652"/>
                    <a:pt x="94" y="4670"/>
                  </a:cubicBezTo>
                  <a:cubicBezTo>
                    <a:pt x="105" y="4673"/>
                    <a:pt x="117" y="4675"/>
                    <a:pt x="127" y="4676"/>
                  </a:cubicBezTo>
                  <a:cubicBezTo>
                    <a:pt x="175" y="4676"/>
                    <a:pt x="219" y="4648"/>
                    <a:pt x="235" y="4601"/>
                  </a:cubicBezTo>
                  <a:cubicBezTo>
                    <a:pt x="245" y="4571"/>
                    <a:pt x="1229" y="1687"/>
                    <a:pt x="3255" y="195"/>
                  </a:cubicBezTo>
                  <a:cubicBezTo>
                    <a:pt x="3305" y="159"/>
                    <a:pt x="3314" y="91"/>
                    <a:pt x="3276" y="43"/>
                  </a:cubicBezTo>
                  <a:cubicBezTo>
                    <a:pt x="3254" y="15"/>
                    <a:pt x="3221" y="1"/>
                    <a:pt x="3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3180575" y="2903300"/>
              <a:ext cx="132100" cy="152100"/>
            </a:xfrm>
            <a:custGeom>
              <a:avLst/>
              <a:gdLst/>
              <a:ahLst/>
              <a:cxnLst/>
              <a:rect l="l" t="t" r="r" b="b"/>
              <a:pathLst>
                <a:path w="5284" h="6084" extrusionOk="0">
                  <a:moveTo>
                    <a:pt x="936" y="1"/>
                  </a:moveTo>
                  <a:cubicBezTo>
                    <a:pt x="329" y="1"/>
                    <a:pt x="0" y="445"/>
                    <a:pt x="349" y="1289"/>
                  </a:cubicBezTo>
                  <a:cubicBezTo>
                    <a:pt x="1034" y="2947"/>
                    <a:pt x="4218" y="4039"/>
                    <a:pt x="5283" y="6083"/>
                  </a:cubicBezTo>
                  <a:cubicBezTo>
                    <a:pt x="5283" y="6083"/>
                    <a:pt x="5236" y="3718"/>
                    <a:pt x="3115" y="1275"/>
                  </a:cubicBezTo>
                  <a:cubicBezTo>
                    <a:pt x="2366" y="412"/>
                    <a:pt x="1521" y="1"/>
                    <a:pt x="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8"/>
            <p:cNvSpPr/>
            <p:nvPr/>
          </p:nvSpPr>
          <p:spPr>
            <a:xfrm>
              <a:off x="3215725" y="2927475"/>
              <a:ext cx="93600" cy="110250"/>
            </a:xfrm>
            <a:custGeom>
              <a:avLst/>
              <a:gdLst/>
              <a:ahLst/>
              <a:cxnLst/>
              <a:rect l="l" t="t" r="r" b="b"/>
              <a:pathLst>
                <a:path w="3744" h="4410" extrusionOk="0">
                  <a:moveTo>
                    <a:pt x="126" y="1"/>
                  </a:moveTo>
                  <a:cubicBezTo>
                    <a:pt x="90" y="1"/>
                    <a:pt x="54" y="18"/>
                    <a:pt x="32" y="51"/>
                  </a:cubicBezTo>
                  <a:cubicBezTo>
                    <a:pt x="0" y="102"/>
                    <a:pt x="16" y="168"/>
                    <a:pt x="68" y="201"/>
                  </a:cubicBezTo>
                  <a:cubicBezTo>
                    <a:pt x="2234" y="1523"/>
                    <a:pt x="3501" y="4315"/>
                    <a:pt x="3513" y="4343"/>
                  </a:cubicBezTo>
                  <a:cubicBezTo>
                    <a:pt x="3532" y="4385"/>
                    <a:pt x="3573" y="4409"/>
                    <a:pt x="3617" y="4409"/>
                  </a:cubicBezTo>
                  <a:cubicBezTo>
                    <a:pt x="3620" y="4409"/>
                    <a:pt x="3624" y="4409"/>
                    <a:pt x="3627" y="4409"/>
                  </a:cubicBezTo>
                  <a:cubicBezTo>
                    <a:pt x="3638" y="4408"/>
                    <a:pt x="3650" y="4405"/>
                    <a:pt x="3660" y="4402"/>
                  </a:cubicBezTo>
                  <a:cubicBezTo>
                    <a:pt x="3719" y="4378"/>
                    <a:pt x="3744" y="4314"/>
                    <a:pt x="3720" y="4259"/>
                  </a:cubicBezTo>
                  <a:cubicBezTo>
                    <a:pt x="3707" y="4229"/>
                    <a:pt x="2415" y="1377"/>
                    <a:pt x="188" y="18"/>
                  </a:cubicBezTo>
                  <a:cubicBezTo>
                    <a:pt x="169" y="6"/>
                    <a:pt x="14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8"/>
            <p:cNvSpPr/>
            <p:nvPr/>
          </p:nvSpPr>
          <p:spPr>
            <a:xfrm>
              <a:off x="3283275" y="2746250"/>
              <a:ext cx="56475" cy="371750"/>
            </a:xfrm>
            <a:custGeom>
              <a:avLst/>
              <a:gdLst/>
              <a:ahLst/>
              <a:cxnLst/>
              <a:rect l="l" t="t" r="r" b="b"/>
              <a:pathLst>
                <a:path w="2259" h="14870" extrusionOk="0">
                  <a:moveTo>
                    <a:pt x="319" y="1"/>
                  </a:moveTo>
                  <a:cubicBezTo>
                    <a:pt x="245" y="1"/>
                    <a:pt x="184" y="59"/>
                    <a:pt x="181" y="134"/>
                  </a:cubicBezTo>
                  <a:cubicBezTo>
                    <a:pt x="92" y="2570"/>
                    <a:pt x="1" y="5089"/>
                    <a:pt x="204" y="7570"/>
                  </a:cubicBezTo>
                  <a:cubicBezTo>
                    <a:pt x="435" y="10377"/>
                    <a:pt x="1014" y="12739"/>
                    <a:pt x="1974" y="14789"/>
                  </a:cubicBezTo>
                  <a:cubicBezTo>
                    <a:pt x="1997" y="14837"/>
                    <a:pt x="2041" y="14865"/>
                    <a:pt x="2091" y="14869"/>
                  </a:cubicBezTo>
                  <a:cubicBezTo>
                    <a:pt x="2093" y="14870"/>
                    <a:pt x="2095" y="14870"/>
                    <a:pt x="2097" y="14870"/>
                  </a:cubicBezTo>
                  <a:cubicBezTo>
                    <a:pt x="2118" y="14870"/>
                    <a:pt x="2140" y="14865"/>
                    <a:pt x="2159" y="14857"/>
                  </a:cubicBezTo>
                  <a:cubicBezTo>
                    <a:pt x="2229" y="14824"/>
                    <a:pt x="2258" y="14741"/>
                    <a:pt x="2226" y="14671"/>
                  </a:cubicBezTo>
                  <a:cubicBezTo>
                    <a:pt x="1280" y="12651"/>
                    <a:pt x="709" y="10320"/>
                    <a:pt x="482" y="7547"/>
                  </a:cubicBezTo>
                  <a:cubicBezTo>
                    <a:pt x="279" y="5082"/>
                    <a:pt x="371" y="2572"/>
                    <a:pt x="460" y="145"/>
                  </a:cubicBezTo>
                  <a:cubicBezTo>
                    <a:pt x="463" y="68"/>
                    <a:pt x="402" y="1"/>
                    <a:pt x="327" y="1"/>
                  </a:cubicBezTo>
                  <a:cubicBezTo>
                    <a:pt x="326" y="1"/>
                    <a:pt x="326" y="1"/>
                    <a:pt x="325" y="1"/>
                  </a:cubicBezTo>
                  <a:cubicBezTo>
                    <a:pt x="323" y="1"/>
                    <a:pt x="321" y="1"/>
                    <a:pt x="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8"/>
            <p:cNvSpPr/>
            <p:nvPr/>
          </p:nvSpPr>
          <p:spPr>
            <a:xfrm>
              <a:off x="3246225" y="2638625"/>
              <a:ext cx="133800" cy="173775"/>
            </a:xfrm>
            <a:custGeom>
              <a:avLst/>
              <a:gdLst/>
              <a:ahLst/>
              <a:cxnLst/>
              <a:rect l="l" t="t" r="r" b="b"/>
              <a:pathLst>
                <a:path w="5352" h="6951" extrusionOk="0">
                  <a:moveTo>
                    <a:pt x="2491" y="1"/>
                  </a:moveTo>
                  <a:cubicBezTo>
                    <a:pt x="2391" y="1"/>
                    <a:pt x="2290" y="30"/>
                    <a:pt x="2204" y="91"/>
                  </a:cubicBezTo>
                  <a:cubicBezTo>
                    <a:pt x="1708" y="438"/>
                    <a:pt x="863" y="1263"/>
                    <a:pt x="512" y="2989"/>
                  </a:cubicBezTo>
                  <a:cubicBezTo>
                    <a:pt x="1" y="5502"/>
                    <a:pt x="1367" y="6849"/>
                    <a:pt x="1367" y="6849"/>
                  </a:cubicBezTo>
                  <a:cubicBezTo>
                    <a:pt x="1559" y="6927"/>
                    <a:pt x="1770" y="6951"/>
                    <a:pt x="1954" y="6951"/>
                  </a:cubicBezTo>
                  <a:cubicBezTo>
                    <a:pt x="2227" y="6951"/>
                    <a:pt x="2439" y="6898"/>
                    <a:pt x="2439" y="6898"/>
                  </a:cubicBezTo>
                  <a:cubicBezTo>
                    <a:pt x="5352" y="3608"/>
                    <a:pt x="3618" y="1019"/>
                    <a:pt x="2872" y="171"/>
                  </a:cubicBezTo>
                  <a:cubicBezTo>
                    <a:pt x="2774" y="59"/>
                    <a:pt x="263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8"/>
            <p:cNvSpPr/>
            <p:nvPr/>
          </p:nvSpPr>
          <p:spPr>
            <a:xfrm>
              <a:off x="3252850" y="2676525"/>
              <a:ext cx="20725" cy="67625"/>
            </a:xfrm>
            <a:custGeom>
              <a:avLst/>
              <a:gdLst/>
              <a:ahLst/>
              <a:cxnLst/>
              <a:rect l="l" t="t" r="r" b="b"/>
              <a:pathLst>
                <a:path w="829" h="2705" extrusionOk="0">
                  <a:moveTo>
                    <a:pt x="174" y="1"/>
                  </a:moveTo>
                  <a:lnTo>
                    <a:pt x="1" y="83"/>
                  </a:lnTo>
                  <a:cubicBezTo>
                    <a:pt x="7" y="94"/>
                    <a:pt x="577" y="2146"/>
                    <a:pt x="636" y="2704"/>
                  </a:cubicBezTo>
                  <a:lnTo>
                    <a:pt x="828" y="2687"/>
                  </a:lnTo>
                  <a:cubicBezTo>
                    <a:pt x="766" y="2095"/>
                    <a:pt x="197" y="46"/>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3247675" y="2671825"/>
              <a:ext cx="12075" cy="10350"/>
            </a:xfrm>
            <a:custGeom>
              <a:avLst/>
              <a:gdLst/>
              <a:ahLst/>
              <a:cxnLst/>
              <a:rect l="l" t="t" r="r" b="b"/>
              <a:pathLst>
                <a:path w="483" h="414" extrusionOk="0">
                  <a:moveTo>
                    <a:pt x="239" y="0"/>
                  </a:moveTo>
                  <a:cubicBezTo>
                    <a:pt x="149" y="0"/>
                    <a:pt x="65" y="55"/>
                    <a:pt x="36" y="142"/>
                  </a:cubicBezTo>
                  <a:cubicBezTo>
                    <a:pt x="0" y="250"/>
                    <a:pt x="62" y="367"/>
                    <a:pt x="175" y="403"/>
                  </a:cubicBezTo>
                  <a:cubicBezTo>
                    <a:pt x="197" y="410"/>
                    <a:pt x="220" y="413"/>
                    <a:pt x="242" y="413"/>
                  </a:cubicBezTo>
                  <a:cubicBezTo>
                    <a:pt x="332" y="413"/>
                    <a:pt x="416" y="358"/>
                    <a:pt x="445" y="271"/>
                  </a:cubicBezTo>
                  <a:cubicBezTo>
                    <a:pt x="482" y="163"/>
                    <a:pt x="420" y="47"/>
                    <a:pt x="306" y="10"/>
                  </a:cubicBezTo>
                  <a:cubicBezTo>
                    <a:pt x="284" y="3"/>
                    <a:pt x="261"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3275625" y="2652275"/>
              <a:ext cx="13675" cy="110025"/>
            </a:xfrm>
            <a:custGeom>
              <a:avLst/>
              <a:gdLst/>
              <a:ahLst/>
              <a:cxnLst/>
              <a:rect l="l" t="t" r="r" b="b"/>
              <a:pathLst>
                <a:path w="547" h="4401" extrusionOk="0">
                  <a:moveTo>
                    <a:pt x="189" y="1"/>
                  </a:moveTo>
                  <a:lnTo>
                    <a:pt x="1" y="45"/>
                  </a:lnTo>
                  <a:cubicBezTo>
                    <a:pt x="3" y="55"/>
                    <a:pt x="318" y="2742"/>
                    <a:pt x="352" y="4401"/>
                  </a:cubicBezTo>
                  <a:lnTo>
                    <a:pt x="547" y="4398"/>
                  </a:lnTo>
                  <a:cubicBezTo>
                    <a:pt x="512" y="2718"/>
                    <a:pt x="199" y="40"/>
                    <a:pt x="1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3272375" y="2646375"/>
              <a:ext cx="12075" cy="10375"/>
            </a:xfrm>
            <a:custGeom>
              <a:avLst/>
              <a:gdLst/>
              <a:ahLst/>
              <a:cxnLst/>
              <a:rect l="l" t="t" r="r" b="b"/>
              <a:pathLst>
                <a:path w="483" h="415" extrusionOk="0">
                  <a:moveTo>
                    <a:pt x="240" y="1"/>
                  </a:moveTo>
                  <a:cubicBezTo>
                    <a:pt x="149" y="1"/>
                    <a:pt x="65" y="56"/>
                    <a:pt x="37" y="144"/>
                  </a:cubicBezTo>
                  <a:cubicBezTo>
                    <a:pt x="0" y="252"/>
                    <a:pt x="62" y="369"/>
                    <a:pt x="175" y="404"/>
                  </a:cubicBezTo>
                  <a:cubicBezTo>
                    <a:pt x="197" y="412"/>
                    <a:pt x="220" y="415"/>
                    <a:pt x="242" y="415"/>
                  </a:cubicBezTo>
                  <a:cubicBezTo>
                    <a:pt x="332" y="415"/>
                    <a:pt x="416" y="360"/>
                    <a:pt x="445" y="273"/>
                  </a:cubicBezTo>
                  <a:cubicBezTo>
                    <a:pt x="482" y="165"/>
                    <a:pt x="420" y="48"/>
                    <a:pt x="306" y="11"/>
                  </a:cubicBezTo>
                  <a:cubicBezTo>
                    <a:pt x="284" y="4"/>
                    <a:pt x="262" y="1"/>
                    <a:pt x="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3292250" y="2664975"/>
              <a:ext cx="19500" cy="106725"/>
            </a:xfrm>
            <a:custGeom>
              <a:avLst/>
              <a:gdLst/>
              <a:ahLst/>
              <a:cxnLst/>
              <a:rect l="l" t="t" r="r" b="b"/>
              <a:pathLst>
                <a:path w="780" h="4269" extrusionOk="0">
                  <a:moveTo>
                    <a:pt x="591" y="1"/>
                  </a:moveTo>
                  <a:cubicBezTo>
                    <a:pt x="576" y="64"/>
                    <a:pt x="57" y="3413"/>
                    <a:pt x="0" y="4255"/>
                  </a:cubicBezTo>
                  <a:lnTo>
                    <a:pt x="192" y="4268"/>
                  </a:lnTo>
                  <a:cubicBezTo>
                    <a:pt x="248" y="3441"/>
                    <a:pt x="776" y="58"/>
                    <a:pt x="780" y="42"/>
                  </a:cubicBezTo>
                  <a:lnTo>
                    <a:pt x="5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3304200" y="2657850"/>
              <a:ext cx="12050" cy="10350"/>
            </a:xfrm>
            <a:custGeom>
              <a:avLst/>
              <a:gdLst/>
              <a:ahLst/>
              <a:cxnLst/>
              <a:rect l="l" t="t" r="r" b="b"/>
              <a:pathLst>
                <a:path w="482" h="414" extrusionOk="0">
                  <a:moveTo>
                    <a:pt x="239" y="1"/>
                  </a:moveTo>
                  <a:cubicBezTo>
                    <a:pt x="149" y="1"/>
                    <a:pt x="65" y="56"/>
                    <a:pt x="37" y="143"/>
                  </a:cubicBezTo>
                  <a:cubicBezTo>
                    <a:pt x="0" y="251"/>
                    <a:pt x="62" y="368"/>
                    <a:pt x="175" y="404"/>
                  </a:cubicBezTo>
                  <a:cubicBezTo>
                    <a:pt x="197" y="411"/>
                    <a:pt x="220" y="414"/>
                    <a:pt x="242" y="414"/>
                  </a:cubicBezTo>
                  <a:cubicBezTo>
                    <a:pt x="332" y="414"/>
                    <a:pt x="416" y="359"/>
                    <a:pt x="445" y="272"/>
                  </a:cubicBezTo>
                  <a:cubicBezTo>
                    <a:pt x="481" y="164"/>
                    <a:pt x="419"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3305425" y="2664800"/>
              <a:ext cx="31825" cy="95050"/>
            </a:xfrm>
            <a:custGeom>
              <a:avLst/>
              <a:gdLst/>
              <a:ahLst/>
              <a:cxnLst/>
              <a:rect l="l" t="t" r="r" b="b"/>
              <a:pathLst>
                <a:path w="1273" h="3802" extrusionOk="0">
                  <a:moveTo>
                    <a:pt x="1095" y="0"/>
                  </a:moveTo>
                  <a:cubicBezTo>
                    <a:pt x="1089" y="11"/>
                    <a:pt x="299" y="2542"/>
                    <a:pt x="0" y="3758"/>
                  </a:cubicBezTo>
                  <a:lnTo>
                    <a:pt x="188" y="3801"/>
                  </a:lnTo>
                  <a:cubicBezTo>
                    <a:pt x="484" y="2602"/>
                    <a:pt x="1268" y="84"/>
                    <a:pt x="1272" y="72"/>
                  </a:cubicBezTo>
                  <a:lnTo>
                    <a:pt x="10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8"/>
            <p:cNvSpPr/>
            <p:nvPr/>
          </p:nvSpPr>
          <p:spPr>
            <a:xfrm>
              <a:off x="3329525" y="2658875"/>
              <a:ext cx="12050" cy="10350"/>
            </a:xfrm>
            <a:custGeom>
              <a:avLst/>
              <a:gdLst/>
              <a:ahLst/>
              <a:cxnLst/>
              <a:rect l="l" t="t" r="r" b="b"/>
              <a:pathLst>
                <a:path w="482" h="414" extrusionOk="0">
                  <a:moveTo>
                    <a:pt x="239" y="1"/>
                  </a:moveTo>
                  <a:cubicBezTo>
                    <a:pt x="149" y="1"/>
                    <a:pt x="65" y="55"/>
                    <a:pt x="36" y="142"/>
                  </a:cubicBezTo>
                  <a:cubicBezTo>
                    <a:pt x="1" y="251"/>
                    <a:pt x="62" y="368"/>
                    <a:pt x="175" y="403"/>
                  </a:cubicBezTo>
                  <a:cubicBezTo>
                    <a:pt x="197" y="410"/>
                    <a:pt x="220" y="414"/>
                    <a:pt x="242" y="414"/>
                  </a:cubicBezTo>
                  <a:cubicBezTo>
                    <a:pt x="332" y="414"/>
                    <a:pt x="416" y="359"/>
                    <a:pt x="445" y="272"/>
                  </a:cubicBezTo>
                  <a:cubicBezTo>
                    <a:pt x="482" y="163"/>
                    <a:pt x="420"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8"/>
            <p:cNvSpPr/>
            <p:nvPr/>
          </p:nvSpPr>
          <p:spPr>
            <a:xfrm>
              <a:off x="3323225" y="2670775"/>
              <a:ext cx="33650" cy="75450"/>
            </a:xfrm>
            <a:custGeom>
              <a:avLst/>
              <a:gdLst/>
              <a:ahLst/>
              <a:cxnLst/>
              <a:rect l="l" t="t" r="r" b="b"/>
              <a:pathLst>
                <a:path w="1346" h="3018" extrusionOk="0">
                  <a:moveTo>
                    <a:pt x="1179" y="0"/>
                  </a:moveTo>
                  <a:cubicBezTo>
                    <a:pt x="1142" y="63"/>
                    <a:pt x="207" y="2191"/>
                    <a:pt x="0" y="2971"/>
                  </a:cubicBezTo>
                  <a:lnTo>
                    <a:pt x="187" y="3018"/>
                  </a:lnTo>
                  <a:cubicBezTo>
                    <a:pt x="388" y="2262"/>
                    <a:pt x="1338" y="108"/>
                    <a:pt x="1346" y="93"/>
                  </a:cubicBez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3350150" y="2664975"/>
              <a:ext cx="12050" cy="10375"/>
            </a:xfrm>
            <a:custGeom>
              <a:avLst/>
              <a:gdLst/>
              <a:ahLst/>
              <a:cxnLst/>
              <a:rect l="l" t="t" r="r" b="b"/>
              <a:pathLst>
                <a:path w="482" h="415" extrusionOk="0">
                  <a:moveTo>
                    <a:pt x="239" y="1"/>
                  </a:moveTo>
                  <a:cubicBezTo>
                    <a:pt x="149" y="1"/>
                    <a:pt x="66" y="56"/>
                    <a:pt x="36" y="143"/>
                  </a:cubicBezTo>
                  <a:cubicBezTo>
                    <a:pt x="1" y="251"/>
                    <a:pt x="62" y="369"/>
                    <a:pt x="175" y="404"/>
                  </a:cubicBezTo>
                  <a:cubicBezTo>
                    <a:pt x="197" y="411"/>
                    <a:pt x="220" y="415"/>
                    <a:pt x="242" y="415"/>
                  </a:cubicBezTo>
                  <a:cubicBezTo>
                    <a:pt x="332" y="415"/>
                    <a:pt x="416" y="359"/>
                    <a:pt x="445" y="272"/>
                  </a:cubicBezTo>
                  <a:cubicBezTo>
                    <a:pt x="482" y="163"/>
                    <a:pt x="419" y="47"/>
                    <a:pt x="307" y="11"/>
                  </a:cubicBezTo>
                  <a:cubicBezTo>
                    <a:pt x="284" y="4"/>
                    <a:pt x="262"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3287800" y="2683850"/>
              <a:ext cx="133975" cy="140425"/>
            </a:xfrm>
            <a:custGeom>
              <a:avLst/>
              <a:gdLst/>
              <a:ahLst/>
              <a:cxnLst/>
              <a:rect l="l" t="t" r="r" b="b"/>
              <a:pathLst>
                <a:path w="5359" h="5617" extrusionOk="0">
                  <a:moveTo>
                    <a:pt x="4835" y="0"/>
                  </a:moveTo>
                  <a:cubicBezTo>
                    <a:pt x="4834" y="0"/>
                    <a:pt x="4833" y="0"/>
                    <a:pt x="4832" y="0"/>
                  </a:cubicBezTo>
                  <a:cubicBezTo>
                    <a:pt x="4830" y="0"/>
                    <a:pt x="4829" y="0"/>
                    <a:pt x="4827" y="0"/>
                  </a:cubicBezTo>
                  <a:cubicBezTo>
                    <a:pt x="4211" y="0"/>
                    <a:pt x="3025" y="188"/>
                    <a:pt x="1690" y="1375"/>
                  </a:cubicBezTo>
                  <a:cubicBezTo>
                    <a:pt x="916" y="2064"/>
                    <a:pt x="494" y="2771"/>
                    <a:pt x="266" y="3377"/>
                  </a:cubicBezTo>
                  <a:cubicBezTo>
                    <a:pt x="96" y="3828"/>
                    <a:pt x="36" y="4223"/>
                    <a:pt x="18" y="4505"/>
                  </a:cubicBezTo>
                  <a:cubicBezTo>
                    <a:pt x="0" y="4794"/>
                    <a:pt x="26" y="4969"/>
                    <a:pt x="26" y="4969"/>
                  </a:cubicBezTo>
                  <a:cubicBezTo>
                    <a:pt x="47" y="5002"/>
                    <a:pt x="69" y="5034"/>
                    <a:pt x="96" y="5066"/>
                  </a:cubicBezTo>
                  <a:cubicBezTo>
                    <a:pt x="382" y="5430"/>
                    <a:pt x="866" y="5617"/>
                    <a:pt x="866" y="5617"/>
                  </a:cubicBezTo>
                  <a:cubicBezTo>
                    <a:pt x="4887" y="4697"/>
                    <a:pt x="5359" y="2029"/>
                    <a:pt x="5339" y="744"/>
                  </a:cubicBezTo>
                  <a:cubicBezTo>
                    <a:pt x="5338" y="632"/>
                    <a:pt x="5333" y="531"/>
                    <a:pt x="5326" y="442"/>
                  </a:cubicBezTo>
                  <a:cubicBezTo>
                    <a:pt x="5319" y="346"/>
                    <a:pt x="5283" y="261"/>
                    <a:pt x="5225" y="189"/>
                  </a:cubicBezTo>
                  <a:cubicBezTo>
                    <a:pt x="5136" y="75"/>
                    <a:pt x="4994" y="0"/>
                    <a:pt x="4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3167100" y="2670950"/>
              <a:ext cx="130650" cy="147775"/>
            </a:xfrm>
            <a:custGeom>
              <a:avLst/>
              <a:gdLst/>
              <a:ahLst/>
              <a:cxnLst/>
              <a:rect l="l" t="t" r="r" b="b"/>
              <a:pathLst>
                <a:path w="5226" h="5911" extrusionOk="0">
                  <a:moveTo>
                    <a:pt x="701" y="0"/>
                  </a:moveTo>
                  <a:cubicBezTo>
                    <a:pt x="528" y="0"/>
                    <a:pt x="372" y="88"/>
                    <a:pt x="285" y="224"/>
                  </a:cubicBezTo>
                  <a:cubicBezTo>
                    <a:pt x="250" y="279"/>
                    <a:pt x="227" y="341"/>
                    <a:pt x="216" y="405"/>
                  </a:cubicBezTo>
                  <a:cubicBezTo>
                    <a:pt x="49" y="1504"/>
                    <a:pt x="0" y="4576"/>
                    <a:pt x="4289" y="5910"/>
                  </a:cubicBezTo>
                  <a:cubicBezTo>
                    <a:pt x="4289" y="5910"/>
                    <a:pt x="4629" y="5810"/>
                    <a:pt x="4924" y="5581"/>
                  </a:cubicBezTo>
                  <a:cubicBezTo>
                    <a:pt x="5016" y="5510"/>
                    <a:pt x="5101" y="5426"/>
                    <a:pt x="5172" y="5330"/>
                  </a:cubicBezTo>
                  <a:cubicBezTo>
                    <a:pt x="5172" y="5330"/>
                    <a:pt x="5197" y="5226"/>
                    <a:pt x="5210" y="5038"/>
                  </a:cubicBezTo>
                  <a:cubicBezTo>
                    <a:pt x="5226" y="4786"/>
                    <a:pt x="5218" y="4383"/>
                    <a:pt x="5094" y="3891"/>
                  </a:cubicBezTo>
                  <a:cubicBezTo>
                    <a:pt x="4929" y="3238"/>
                    <a:pt x="4562" y="2433"/>
                    <a:pt x="3773" y="1617"/>
                  </a:cubicBezTo>
                  <a:cubicBezTo>
                    <a:pt x="2525" y="325"/>
                    <a:pt x="1351" y="49"/>
                    <a:pt x="740" y="2"/>
                  </a:cubicBezTo>
                  <a:cubicBezTo>
                    <a:pt x="727" y="1"/>
                    <a:pt x="714"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3167100" y="2676550"/>
              <a:ext cx="254675" cy="147725"/>
            </a:xfrm>
            <a:custGeom>
              <a:avLst/>
              <a:gdLst/>
              <a:ahLst/>
              <a:cxnLst/>
              <a:rect l="l" t="t" r="r" b="b"/>
              <a:pathLst>
                <a:path w="10187" h="5909" extrusionOk="0">
                  <a:moveTo>
                    <a:pt x="285" y="1"/>
                  </a:moveTo>
                  <a:cubicBezTo>
                    <a:pt x="250" y="56"/>
                    <a:pt x="227" y="118"/>
                    <a:pt x="216" y="182"/>
                  </a:cubicBezTo>
                  <a:cubicBezTo>
                    <a:pt x="49" y="1281"/>
                    <a:pt x="0" y="4353"/>
                    <a:pt x="4289" y="5687"/>
                  </a:cubicBezTo>
                  <a:cubicBezTo>
                    <a:pt x="4289" y="5687"/>
                    <a:pt x="4629" y="5587"/>
                    <a:pt x="4924" y="5358"/>
                  </a:cubicBezTo>
                  <a:cubicBezTo>
                    <a:pt x="5210" y="5722"/>
                    <a:pt x="5694" y="5909"/>
                    <a:pt x="5694" y="5909"/>
                  </a:cubicBezTo>
                  <a:cubicBezTo>
                    <a:pt x="9715" y="4989"/>
                    <a:pt x="10187" y="2321"/>
                    <a:pt x="10168" y="1037"/>
                  </a:cubicBezTo>
                  <a:cubicBezTo>
                    <a:pt x="10101" y="705"/>
                    <a:pt x="10053" y="482"/>
                    <a:pt x="10053" y="482"/>
                  </a:cubicBezTo>
                  <a:cubicBezTo>
                    <a:pt x="10053" y="482"/>
                    <a:pt x="8657" y="4095"/>
                    <a:pt x="5791" y="4744"/>
                  </a:cubicBezTo>
                  <a:cubicBezTo>
                    <a:pt x="5594" y="4789"/>
                    <a:pt x="5399" y="4811"/>
                    <a:pt x="5209" y="4814"/>
                  </a:cubicBezTo>
                  <a:cubicBezTo>
                    <a:pt x="5190" y="4815"/>
                    <a:pt x="5171" y="4815"/>
                    <a:pt x="5151" y="4815"/>
                  </a:cubicBezTo>
                  <a:cubicBezTo>
                    <a:pt x="5048" y="4815"/>
                    <a:pt x="4947" y="4808"/>
                    <a:pt x="4845" y="4797"/>
                  </a:cubicBezTo>
                  <a:cubicBezTo>
                    <a:pt x="2446" y="4523"/>
                    <a:pt x="653" y="1239"/>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3264800" y="2802800"/>
              <a:ext cx="53675" cy="34300"/>
            </a:xfrm>
            <a:custGeom>
              <a:avLst/>
              <a:gdLst/>
              <a:ahLst/>
              <a:cxnLst/>
              <a:rect l="l" t="t" r="r" b="b"/>
              <a:pathLst>
                <a:path w="2147" h="1372" extrusionOk="0">
                  <a:moveTo>
                    <a:pt x="344" y="0"/>
                  </a:moveTo>
                  <a:cubicBezTo>
                    <a:pt x="170" y="0"/>
                    <a:pt x="50" y="94"/>
                    <a:pt x="29" y="199"/>
                  </a:cubicBezTo>
                  <a:cubicBezTo>
                    <a:pt x="1" y="333"/>
                    <a:pt x="116" y="791"/>
                    <a:pt x="521" y="1182"/>
                  </a:cubicBezTo>
                  <a:cubicBezTo>
                    <a:pt x="650" y="1306"/>
                    <a:pt x="821" y="1372"/>
                    <a:pt x="992" y="1372"/>
                  </a:cubicBezTo>
                  <a:cubicBezTo>
                    <a:pt x="1107" y="1372"/>
                    <a:pt x="1222" y="1342"/>
                    <a:pt x="1324" y="1280"/>
                  </a:cubicBezTo>
                  <a:cubicBezTo>
                    <a:pt x="1422" y="1222"/>
                    <a:pt x="1530" y="1145"/>
                    <a:pt x="1641" y="1045"/>
                  </a:cubicBezTo>
                  <a:cubicBezTo>
                    <a:pt x="2032" y="696"/>
                    <a:pt x="2146" y="357"/>
                    <a:pt x="1977" y="234"/>
                  </a:cubicBezTo>
                  <a:cubicBezTo>
                    <a:pt x="1939" y="206"/>
                    <a:pt x="1874" y="198"/>
                    <a:pt x="1791" y="198"/>
                  </a:cubicBezTo>
                  <a:cubicBezTo>
                    <a:pt x="1632" y="198"/>
                    <a:pt x="1408" y="231"/>
                    <a:pt x="1191" y="231"/>
                  </a:cubicBezTo>
                  <a:cubicBezTo>
                    <a:pt x="1013" y="231"/>
                    <a:pt x="840" y="208"/>
                    <a:pt x="713" y="125"/>
                  </a:cubicBezTo>
                  <a:cubicBezTo>
                    <a:pt x="577" y="36"/>
                    <a:pt x="451"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3328675" y="2887700"/>
              <a:ext cx="83650" cy="77125"/>
            </a:xfrm>
            <a:custGeom>
              <a:avLst/>
              <a:gdLst/>
              <a:ahLst/>
              <a:cxnLst/>
              <a:rect l="l" t="t" r="r" b="b"/>
              <a:pathLst>
                <a:path w="3346" h="3085" extrusionOk="0">
                  <a:moveTo>
                    <a:pt x="3186" y="0"/>
                  </a:moveTo>
                  <a:cubicBezTo>
                    <a:pt x="3136" y="0"/>
                    <a:pt x="3089" y="27"/>
                    <a:pt x="3064" y="74"/>
                  </a:cubicBezTo>
                  <a:cubicBezTo>
                    <a:pt x="2242" y="1615"/>
                    <a:pt x="1306" y="2485"/>
                    <a:pt x="118" y="2811"/>
                  </a:cubicBezTo>
                  <a:cubicBezTo>
                    <a:pt x="44" y="2831"/>
                    <a:pt x="0" y="2907"/>
                    <a:pt x="20" y="2982"/>
                  </a:cubicBezTo>
                  <a:cubicBezTo>
                    <a:pt x="37" y="3041"/>
                    <a:pt x="88" y="3080"/>
                    <a:pt x="145" y="3084"/>
                  </a:cubicBezTo>
                  <a:cubicBezTo>
                    <a:pt x="149" y="3084"/>
                    <a:pt x="153" y="3084"/>
                    <a:pt x="157" y="3084"/>
                  </a:cubicBezTo>
                  <a:cubicBezTo>
                    <a:pt x="168" y="3084"/>
                    <a:pt x="180" y="3082"/>
                    <a:pt x="192" y="3079"/>
                  </a:cubicBezTo>
                  <a:cubicBezTo>
                    <a:pt x="1459" y="2732"/>
                    <a:pt x="2450" y="1819"/>
                    <a:pt x="3310" y="205"/>
                  </a:cubicBezTo>
                  <a:cubicBezTo>
                    <a:pt x="3345" y="137"/>
                    <a:pt x="3320" y="52"/>
                    <a:pt x="3252" y="17"/>
                  </a:cubicBezTo>
                  <a:cubicBezTo>
                    <a:pt x="3231" y="6"/>
                    <a:pt x="3208"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3401575" y="2857500"/>
              <a:ext cx="26475" cy="37750"/>
            </a:xfrm>
            <a:custGeom>
              <a:avLst/>
              <a:gdLst/>
              <a:ahLst/>
              <a:cxnLst/>
              <a:rect l="l" t="t" r="r" b="b"/>
              <a:pathLst>
                <a:path w="1059" h="1510" extrusionOk="0">
                  <a:moveTo>
                    <a:pt x="741" y="1"/>
                  </a:moveTo>
                  <a:cubicBezTo>
                    <a:pt x="721" y="1"/>
                    <a:pt x="701" y="2"/>
                    <a:pt x="682" y="5"/>
                  </a:cubicBezTo>
                  <a:cubicBezTo>
                    <a:pt x="523" y="27"/>
                    <a:pt x="380" y="115"/>
                    <a:pt x="276" y="236"/>
                  </a:cubicBezTo>
                  <a:cubicBezTo>
                    <a:pt x="220" y="302"/>
                    <a:pt x="173" y="378"/>
                    <a:pt x="138" y="459"/>
                  </a:cubicBezTo>
                  <a:cubicBezTo>
                    <a:pt x="108" y="522"/>
                    <a:pt x="86" y="591"/>
                    <a:pt x="69" y="658"/>
                  </a:cubicBezTo>
                  <a:cubicBezTo>
                    <a:pt x="0" y="943"/>
                    <a:pt x="30" y="1256"/>
                    <a:pt x="177" y="1510"/>
                  </a:cubicBezTo>
                  <a:cubicBezTo>
                    <a:pt x="370" y="1498"/>
                    <a:pt x="538" y="1371"/>
                    <a:pt x="668" y="1231"/>
                  </a:cubicBezTo>
                  <a:cubicBezTo>
                    <a:pt x="784" y="1108"/>
                    <a:pt x="883" y="963"/>
                    <a:pt x="948" y="808"/>
                  </a:cubicBezTo>
                  <a:cubicBezTo>
                    <a:pt x="1028" y="618"/>
                    <a:pt x="1058" y="414"/>
                    <a:pt x="1007" y="217"/>
                  </a:cubicBezTo>
                  <a:cubicBezTo>
                    <a:pt x="994" y="163"/>
                    <a:pt x="972" y="107"/>
                    <a:pt x="933" y="70"/>
                  </a:cubicBezTo>
                  <a:cubicBezTo>
                    <a:pt x="883" y="20"/>
                    <a:pt x="812" y="1"/>
                    <a:pt x="7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3401575" y="2868950"/>
              <a:ext cx="23700" cy="26275"/>
            </a:xfrm>
            <a:custGeom>
              <a:avLst/>
              <a:gdLst/>
              <a:ahLst/>
              <a:cxnLst/>
              <a:rect l="l" t="t" r="r" b="b"/>
              <a:pathLst>
                <a:path w="948" h="1051" extrusionOk="0">
                  <a:moveTo>
                    <a:pt x="138" y="0"/>
                  </a:moveTo>
                  <a:cubicBezTo>
                    <a:pt x="108" y="63"/>
                    <a:pt x="86" y="132"/>
                    <a:pt x="69" y="199"/>
                  </a:cubicBezTo>
                  <a:cubicBezTo>
                    <a:pt x="0" y="484"/>
                    <a:pt x="30" y="797"/>
                    <a:pt x="178" y="1051"/>
                  </a:cubicBezTo>
                  <a:cubicBezTo>
                    <a:pt x="370" y="1039"/>
                    <a:pt x="538" y="912"/>
                    <a:pt x="668" y="773"/>
                  </a:cubicBezTo>
                  <a:cubicBezTo>
                    <a:pt x="784" y="649"/>
                    <a:pt x="883" y="505"/>
                    <a:pt x="948" y="349"/>
                  </a:cubicBezTo>
                  <a:lnTo>
                    <a:pt x="948" y="349"/>
                  </a:lnTo>
                  <a:cubicBezTo>
                    <a:pt x="831" y="428"/>
                    <a:pt x="698" y="488"/>
                    <a:pt x="563" y="527"/>
                  </a:cubicBezTo>
                  <a:cubicBezTo>
                    <a:pt x="516" y="540"/>
                    <a:pt x="466" y="550"/>
                    <a:pt x="418" y="550"/>
                  </a:cubicBezTo>
                  <a:cubicBezTo>
                    <a:pt x="371" y="550"/>
                    <a:pt x="325" y="541"/>
                    <a:pt x="286" y="514"/>
                  </a:cubicBezTo>
                  <a:cubicBezTo>
                    <a:pt x="228" y="475"/>
                    <a:pt x="198" y="406"/>
                    <a:pt x="178" y="340"/>
                  </a:cubicBezTo>
                  <a:cubicBezTo>
                    <a:pt x="144" y="230"/>
                    <a:pt x="135" y="115"/>
                    <a:pt x="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8"/>
            <p:cNvSpPr/>
            <p:nvPr/>
          </p:nvSpPr>
          <p:spPr>
            <a:xfrm>
              <a:off x="3312050" y="2842400"/>
              <a:ext cx="73750" cy="232000"/>
            </a:xfrm>
            <a:custGeom>
              <a:avLst/>
              <a:gdLst/>
              <a:ahLst/>
              <a:cxnLst/>
              <a:rect l="l" t="t" r="r" b="b"/>
              <a:pathLst>
                <a:path w="2950" h="9280" extrusionOk="0">
                  <a:moveTo>
                    <a:pt x="2791" y="0"/>
                  </a:moveTo>
                  <a:cubicBezTo>
                    <a:pt x="2745" y="0"/>
                    <a:pt x="2699" y="24"/>
                    <a:pt x="2673" y="66"/>
                  </a:cubicBezTo>
                  <a:cubicBezTo>
                    <a:pt x="908" y="2889"/>
                    <a:pt x="0" y="6113"/>
                    <a:pt x="116" y="9145"/>
                  </a:cubicBezTo>
                  <a:cubicBezTo>
                    <a:pt x="119" y="9217"/>
                    <a:pt x="176" y="9274"/>
                    <a:pt x="246" y="9279"/>
                  </a:cubicBezTo>
                  <a:cubicBezTo>
                    <a:pt x="249" y="9279"/>
                    <a:pt x="253" y="9279"/>
                    <a:pt x="256" y="9279"/>
                  </a:cubicBezTo>
                  <a:cubicBezTo>
                    <a:pt x="257" y="9279"/>
                    <a:pt x="259" y="9279"/>
                    <a:pt x="260" y="9279"/>
                  </a:cubicBezTo>
                  <a:cubicBezTo>
                    <a:pt x="337" y="9276"/>
                    <a:pt x="398" y="9211"/>
                    <a:pt x="395" y="9135"/>
                  </a:cubicBezTo>
                  <a:cubicBezTo>
                    <a:pt x="281" y="6158"/>
                    <a:pt x="1173" y="2990"/>
                    <a:pt x="2908" y="214"/>
                  </a:cubicBezTo>
                  <a:cubicBezTo>
                    <a:pt x="2949" y="148"/>
                    <a:pt x="2929" y="62"/>
                    <a:pt x="2865" y="22"/>
                  </a:cubicBezTo>
                  <a:cubicBezTo>
                    <a:pt x="2842" y="7"/>
                    <a:pt x="2816" y="0"/>
                    <a:pt x="2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8"/>
            <p:cNvSpPr/>
            <p:nvPr/>
          </p:nvSpPr>
          <p:spPr>
            <a:xfrm>
              <a:off x="3377375" y="2808775"/>
              <a:ext cx="27075" cy="37050"/>
            </a:xfrm>
            <a:custGeom>
              <a:avLst/>
              <a:gdLst/>
              <a:ahLst/>
              <a:cxnLst/>
              <a:rect l="l" t="t" r="r" b="b"/>
              <a:pathLst>
                <a:path w="1083" h="1482" extrusionOk="0">
                  <a:moveTo>
                    <a:pt x="764" y="0"/>
                  </a:moveTo>
                  <a:cubicBezTo>
                    <a:pt x="751" y="0"/>
                    <a:pt x="739" y="1"/>
                    <a:pt x="726" y="2"/>
                  </a:cubicBezTo>
                  <a:cubicBezTo>
                    <a:pt x="568" y="17"/>
                    <a:pt x="420" y="98"/>
                    <a:pt x="310" y="214"/>
                  </a:cubicBezTo>
                  <a:cubicBezTo>
                    <a:pt x="251" y="276"/>
                    <a:pt x="199" y="349"/>
                    <a:pt x="162" y="429"/>
                  </a:cubicBezTo>
                  <a:cubicBezTo>
                    <a:pt x="128" y="491"/>
                    <a:pt x="102" y="558"/>
                    <a:pt x="83" y="626"/>
                  </a:cubicBezTo>
                  <a:cubicBezTo>
                    <a:pt x="0" y="907"/>
                    <a:pt x="15" y="1221"/>
                    <a:pt x="149" y="1482"/>
                  </a:cubicBezTo>
                  <a:cubicBezTo>
                    <a:pt x="341" y="1478"/>
                    <a:pt x="516" y="1361"/>
                    <a:pt x="653" y="1228"/>
                  </a:cubicBezTo>
                  <a:cubicBezTo>
                    <a:pt x="774" y="1111"/>
                    <a:pt x="882" y="970"/>
                    <a:pt x="953" y="818"/>
                  </a:cubicBezTo>
                  <a:cubicBezTo>
                    <a:pt x="1042" y="633"/>
                    <a:pt x="1082" y="432"/>
                    <a:pt x="1041" y="233"/>
                  </a:cubicBezTo>
                  <a:cubicBezTo>
                    <a:pt x="1029" y="176"/>
                    <a:pt x="1011" y="121"/>
                    <a:pt x="975" y="79"/>
                  </a:cubicBezTo>
                  <a:cubicBezTo>
                    <a:pt x="922" y="22"/>
                    <a:pt x="842"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8"/>
            <p:cNvSpPr/>
            <p:nvPr/>
          </p:nvSpPr>
          <p:spPr>
            <a:xfrm>
              <a:off x="3377375" y="2819475"/>
              <a:ext cx="23825" cy="26350"/>
            </a:xfrm>
            <a:custGeom>
              <a:avLst/>
              <a:gdLst/>
              <a:ahLst/>
              <a:cxnLst/>
              <a:rect l="l" t="t" r="r" b="b"/>
              <a:pathLst>
                <a:path w="953" h="1054" extrusionOk="0">
                  <a:moveTo>
                    <a:pt x="162" y="1"/>
                  </a:moveTo>
                  <a:cubicBezTo>
                    <a:pt x="128" y="63"/>
                    <a:pt x="102" y="130"/>
                    <a:pt x="83" y="198"/>
                  </a:cubicBezTo>
                  <a:cubicBezTo>
                    <a:pt x="0" y="479"/>
                    <a:pt x="15" y="793"/>
                    <a:pt x="149" y="1054"/>
                  </a:cubicBezTo>
                  <a:cubicBezTo>
                    <a:pt x="341" y="1050"/>
                    <a:pt x="516" y="933"/>
                    <a:pt x="653" y="800"/>
                  </a:cubicBezTo>
                  <a:cubicBezTo>
                    <a:pt x="774" y="683"/>
                    <a:pt x="882" y="542"/>
                    <a:pt x="953" y="390"/>
                  </a:cubicBezTo>
                  <a:lnTo>
                    <a:pt x="953" y="390"/>
                  </a:lnTo>
                  <a:cubicBezTo>
                    <a:pt x="832" y="464"/>
                    <a:pt x="697" y="517"/>
                    <a:pt x="560" y="549"/>
                  </a:cubicBezTo>
                  <a:cubicBezTo>
                    <a:pt x="518" y="558"/>
                    <a:pt x="474" y="566"/>
                    <a:pt x="430" y="566"/>
                  </a:cubicBezTo>
                  <a:cubicBezTo>
                    <a:pt x="377" y="566"/>
                    <a:pt x="327" y="555"/>
                    <a:pt x="285" y="524"/>
                  </a:cubicBezTo>
                  <a:cubicBezTo>
                    <a:pt x="229" y="480"/>
                    <a:pt x="200" y="411"/>
                    <a:pt x="184" y="343"/>
                  </a:cubicBezTo>
                  <a:cubicBezTo>
                    <a:pt x="157" y="231"/>
                    <a:pt x="152" y="116"/>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8"/>
            <p:cNvSpPr/>
            <p:nvPr/>
          </p:nvSpPr>
          <p:spPr>
            <a:xfrm>
              <a:off x="3321925" y="2861700"/>
              <a:ext cx="16425" cy="94650"/>
            </a:xfrm>
            <a:custGeom>
              <a:avLst/>
              <a:gdLst/>
              <a:ahLst/>
              <a:cxnLst/>
              <a:rect l="l" t="t" r="r" b="b"/>
              <a:pathLst>
                <a:path w="657" h="3786" extrusionOk="0">
                  <a:moveTo>
                    <a:pt x="500" y="1"/>
                  </a:moveTo>
                  <a:cubicBezTo>
                    <a:pt x="441" y="1"/>
                    <a:pt x="386" y="38"/>
                    <a:pt x="367" y="97"/>
                  </a:cubicBezTo>
                  <a:cubicBezTo>
                    <a:pt x="22" y="1164"/>
                    <a:pt x="1" y="2605"/>
                    <a:pt x="315" y="3685"/>
                  </a:cubicBezTo>
                  <a:cubicBezTo>
                    <a:pt x="332" y="3743"/>
                    <a:pt x="382" y="3781"/>
                    <a:pt x="439" y="3785"/>
                  </a:cubicBezTo>
                  <a:cubicBezTo>
                    <a:pt x="442" y="3786"/>
                    <a:pt x="445" y="3786"/>
                    <a:pt x="447" y="3786"/>
                  </a:cubicBezTo>
                  <a:cubicBezTo>
                    <a:pt x="460" y="3786"/>
                    <a:pt x="474" y="3784"/>
                    <a:pt x="487" y="3780"/>
                  </a:cubicBezTo>
                  <a:cubicBezTo>
                    <a:pt x="561" y="3758"/>
                    <a:pt x="604" y="3681"/>
                    <a:pt x="582" y="3607"/>
                  </a:cubicBezTo>
                  <a:cubicBezTo>
                    <a:pt x="283" y="2577"/>
                    <a:pt x="302" y="1201"/>
                    <a:pt x="632" y="183"/>
                  </a:cubicBezTo>
                  <a:cubicBezTo>
                    <a:pt x="656" y="110"/>
                    <a:pt x="615" y="31"/>
                    <a:pt x="542" y="7"/>
                  </a:cubicBezTo>
                  <a:cubicBezTo>
                    <a:pt x="528" y="3"/>
                    <a:pt x="514"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8"/>
            <p:cNvSpPr/>
            <p:nvPr/>
          </p:nvSpPr>
          <p:spPr>
            <a:xfrm>
              <a:off x="3325350" y="2833800"/>
              <a:ext cx="24100" cy="39625"/>
            </a:xfrm>
            <a:custGeom>
              <a:avLst/>
              <a:gdLst/>
              <a:ahLst/>
              <a:cxnLst/>
              <a:rect l="l" t="t" r="r" b="b"/>
              <a:pathLst>
                <a:path w="964" h="1585" extrusionOk="0">
                  <a:moveTo>
                    <a:pt x="638" y="0"/>
                  </a:moveTo>
                  <a:cubicBezTo>
                    <a:pt x="599" y="0"/>
                    <a:pt x="559" y="8"/>
                    <a:pt x="521" y="19"/>
                  </a:cubicBezTo>
                  <a:cubicBezTo>
                    <a:pt x="370" y="65"/>
                    <a:pt x="242" y="176"/>
                    <a:pt x="159" y="312"/>
                  </a:cubicBezTo>
                  <a:cubicBezTo>
                    <a:pt x="113" y="385"/>
                    <a:pt x="80" y="467"/>
                    <a:pt x="58" y="553"/>
                  </a:cubicBezTo>
                  <a:cubicBezTo>
                    <a:pt x="39" y="620"/>
                    <a:pt x="28" y="691"/>
                    <a:pt x="22" y="761"/>
                  </a:cubicBezTo>
                  <a:cubicBezTo>
                    <a:pt x="1" y="1053"/>
                    <a:pt x="80" y="1357"/>
                    <a:pt x="266" y="1584"/>
                  </a:cubicBezTo>
                  <a:cubicBezTo>
                    <a:pt x="454" y="1543"/>
                    <a:pt x="599" y="1390"/>
                    <a:pt x="707" y="1232"/>
                  </a:cubicBezTo>
                  <a:cubicBezTo>
                    <a:pt x="801" y="1091"/>
                    <a:pt x="875" y="932"/>
                    <a:pt x="915" y="769"/>
                  </a:cubicBezTo>
                  <a:cubicBezTo>
                    <a:pt x="964" y="569"/>
                    <a:pt x="961" y="364"/>
                    <a:pt x="878" y="177"/>
                  </a:cubicBezTo>
                  <a:cubicBezTo>
                    <a:pt x="856" y="124"/>
                    <a:pt x="827" y="75"/>
                    <a:pt x="781" y="42"/>
                  </a:cubicBezTo>
                  <a:cubicBezTo>
                    <a:pt x="739" y="12"/>
                    <a:pt x="689" y="0"/>
                    <a:pt x="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8"/>
            <p:cNvSpPr/>
            <p:nvPr/>
          </p:nvSpPr>
          <p:spPr>
            <a:xfrm>
              <a:off x="3325375" y="2847625"/>
              <a:ext cx="22875" cy="25800"/>
            </a:xfrm>
            <a:custGeom>
              <a:avLst/>
              <a:gdLst/>
              <a:ahLst/>
              <a:cxnLst/>
              <a:rect l="l" t="t" r="r" b="b"/>
              <a:pathLst>
                <a:path w="915" h="1032" extrusionOk="0">
                  <a:moveTo>
                    <a:pt x="58" y="1"/>
                  </a:moveTo>
                  <a:cubicBezTo>
                    <a:pt x="39" y="67"/>
                    <a:pt x="29" y="138"/>
                    <a:pt x="23" y="208"/>
                  </a:cubicBezTo>
                  <a:cubicBezTo>
                    <a:pt x="1" y="500"/>
                    <a:pt x="80" y="804"/>
                    <a:pt x="266" y="1031"/>
                  </a:cubicBezTo>
                  <a:cubicBezTo>
                    <a:pt x="455" y="990"/>
                    <a:pt x="600" y="837"/>
                    <a:pt x="707" y="679"/>
                  </a:cubicBezTo>
                  <a:cubicBezTo>
                    <a:pt x="801" y="538"/>
                    <a:pt x="875" y="379"/>
                    <a:pt x="915" y="216"/>
                  </a:cubicBezTo>
                  <a:lnTo>
                    <a:pt x="915" y="216"/>
                  </a:lnTo>
                  <a:cubicBezTo>
                    <a:pt x="810" y="312"/>
                    <a:pt x="691" y="393"/>
                    <a:pt x="561" y="453"/>
                  </a:cubicBezTo>
                  <a:cubicBezTo>
                    <a:pt x="503" y="480"/>
                    <a:pt x="438" y="503"/>
                    <a:pt x="375" y="503"/>
                  </a:cubicBezTo>
                  <a:cubicBezTo>
                    <a:pt x="344" y="503"/>
                    <a:pt x="314" y="498"/>
                    <a:pt x="287" y="485"/>
                  </a:cubicBezTo>
                  <a:cubicBezTo>
                    <a:pt x="223" y="454"/>
                    <a:pt x="181" y="393"/>
                    <a:pt x="151" y="329"/>
                  </a:cubicBezTo>
                  <a:cubicBezTo>
                    <a:pt x="102" y="226"/>
                    <a:pt x="74" y="113"/>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8"/>
            <p:cNvSpPr/>
            <p:nvPr/>
          </p:nvSpPr>
          <p:spPr>
            <a:xfrm>
              <a:off x="3016950" y="2926100"/>
              <a:ext cx="100625" cy="60025"/>
            </a:xfrm>
            <a:custGeom>
              <a:avLst/>
              <a:gdLst/>
              <a:ahLst/>
              <a:cxnLst/>
              <a:rect l="l" t="t" r="r" b="b"/>
              <a:pathLst>
                <a:path w="4025" h="2401" extrusionOk="0">
                  <a:moveTo>
                    <a:pt x="332" y="1"/>
                  </a:moveTo>
                  <a:cubicBezTo>
                    <a:pt x="221" y="1"/>
                    <a:pt x="111" y="5"/>
                    <a:pt x="0" y="15"/>
                  </a:cubicBezTo>
                  <a:cubicBezTo>
                    <a:pt x="1116" y="1043"/>
                    <a:pt x="2418" y="1869"/>
                    <a:pt x="4025" y="2400"/>
                  </a:cubicBezTo>
                  <a:cubicBezTo>
                    <a:pt x="3688" y="1639"/>
                    <a:pt x="3110" y="988"/>
                    <a:pt x="2394" y="564"/>
                  </a:cubicBezTo>
                  <a:cubicBezTo>
                    <a:pt x="1773" y="196"/>
                    <a:pt x="1053" y="1"/>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8"/>
            <p:cNvSpPr/>
            <p:nvPr/>
          </p:nvSpPr>
          <p:spPr>
            <a:xfrm>
              <a:off x="3029875" y="2929650"/>
              <a:ext cx="89275" cy="57675"/>
            </a:xfrm>
            <a:custGeom>
              <a:avLst/>
              <a:gdLst/>
              <a:ahLst/>
              <a:cxnLst/>
              <a:rect l="l" t="t" r="r" b="b"/>
              <a:pathLst>
                <a:path w="3571" h="2307" extrusionOk="0">
                  <a:moveTo>
                    <a:pt x="61" y="0"/>
                  </a:moveTo>
                  <a:cubicBezTo>
                    <a:pt x="38" y="0"/>
                    <a:pt x="18" y="14"/>
                    <a:pt x="10" y="37"/>
                  </a:cubicBezTo>
                  <a:cubicBezTo>
                    <a:pt x="1" y="64"/>
                    <a:pt x="17" y="94"/>
                    <a:pt x="44" y="103"/>
                  </a:cubicBezTo>
                  <a:cubicBezTo>
                    <a:pt x="1344" y="538"/>
                    <a:pt x="2530" y="1295"/>
                    <a:pt x="3473" y="2289"/>
                  </a:cubicBezTo>
                  <a:cubicBezTo>
                    <a:pt x="3484" y="2300"/>
                    <a:pt x="3497" y="2306"/>
                    <a:pt x="3511" y="2306"/>
                  </a:cubicBezTo>
                  <a:cubicBezTo>
                    <a:pt x="3518" y="2306"/>
                    <a:pt x="3525" y="2305"/>
                    <a:pt x="3532" y="2302"/>
                  </a:cubicBezTo>
                  <a:cubicBezTo>
                    <a:pt x="3538" y="2300"/>
                    <a:pt x="3543" y="2297"/>
                    <a:pt x="3548" y="2291"/>
                  </a:cubicBezTo>
                  <a:cubicBezTo>
                    <a:pt x="3569" y="2272"/>
                    <a:pt x="3570" y="2238"/>
                    <a:pt x="3550" y="2216"/>
                  </a:cubicBezTo>
                  <a:cubicBezTo>
                    <a:pt x="2595" y="1209"/>
                    <a:pt x="1394" y="444"/>
                    <a:pt x="78" y="3"/>
                  </a:cubicBezTo>
                  <a:cubicBezTo>
                    <a:pt x="72" y="1"/>
                    <a:pt x="66"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8"/>
            <p:cNvSpPr/>
            <p:nvPr/>
          </p:nvSpPr>
          <p:spPr>
            <a:xfrm>
              <a:off x="3169225" y="2947225"/>
              <a:ext cx="90050" cy="110750"/>
            </a:xfrm>
            <a:custGeom>
              <a:avLst/>
              <a:gdLst/>
              <a:ahLst/>
              <a:cxnLst/>
              <a:rect l="l" t="t" r="r" b="b"/>
              <a:pathLst>
                <a:path w="3602" h="4430" extrusionOk="0">
                  <a:moveTo>
                    <a:pt x="3602" y="0"/>
                  </a:moveTo>
                  <a:lnTo>
                    <a:pt x="3602" y="0"/>
                  </a:lnTo>
                  <a:cubicBezTo>
                    <a:pt x="1798" y="802"/>
                    <a:pt x="417" y="2498"/>
                    <a:pt x="1" y="4430"/>
                  </a:cubicBezTo>
                  <a:cubicBezTo>
                    <a:pt x="1381" y="3189"/>
                    <a:pt x="2609" y="1665"/>
                    <a:pt x="36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8"/>
            <p:cNvSpPr/>
            <p:nvPr/>
          </p:nvSpPr>
          <p:spPr>
            <a:xfrm>
              <a:off x="3168225" y="2959150"/>
              <a:ext cx="76975" cy="99350"/>
            </a:xfrm>
            <a:custGeom>
              <a:avLst/>
              <a:gdLst/>
              <a:ahLst/>
              <a:cxnLst/>
              <a:rect l="l" t="t" r="r" b="b"/>
              <a:pathLst>
                <a:path w="3079" h="3974" extrusionOk="0">
                  <a:moveTo>
                    <a:pt x="3020" y="0"/>
                  </a:moveTo>
                  <a:cubicBezTo>
                    <a:pt x="3007" y="0"/>
                    <a:pt x="2993" y="5"/>
                    <a:pt x="2983" y="16"/>
                  </a:cubicBezTo>
                  <a:cubicBezTo>
                    <a:pt x="1823" y="1170"/>
                    <a:pt x="824" y="2475"/>
                    <a:pt x="15" y="3895"/>
                  </a:cubicBezTo>
                  <a:cubicBezTo>
                    <a:pt x="0" y="3920"/>
                    <a:pt x="8" y="3953"/>
                    <a:pt x="35" y="3967"/>
                  </a:cubicBezTo>
                  <a:cubicBezTo>
                    <a:pt x="43" y="3972"/>
                    <a:pt x="51" y="3974"/>
                    <a:pt x="60" y="3974"/>
                  </a:cubicBezTo>
                  <a:cubicBezTo>
                    <a:pt x="67" y="3974"/>
                    <a:pt x="74" y="3973"/>
                    <a:pt x="80" y="3970"/>
                  </a:cubicBezTo>
                  <a:cubicBezTo>
                    <a:pt x="91" y="3965"/>
                    <a:pt x="100" y="3958"/>
                    <a:pt x="107" y="3947"/>
                  </a:cubicBezTo>
                  <a:cubicBezTo>
                    <a:pt x="911" y="2536"/>
                    <a:pt x="1904" y="1238"/>
                    <a:pt x="3057" y="91"/>
                  </a:cubicBezTo>
                  <a:cubicBezTo>
                    <a:pt x="3078" y="70"/>
                    <a:pt x="3078" y="37"/>
                    <a:pt x="3058" y="16"/>
                  </a:cubicBezTo>
                  <a:cubicBezTo>
                    <a:pt x="3048" y="5"/>
                    <a:pt x="3034" y="0"/>
                    <a:pt x="3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8"/>
            <p:cNvSpPr/>
            <p:nvPr/>
          </p:nvSpPr>
          <p:spPr>
            <a:xfrm>
              <a:off x="3031025" y="2985800"/>
              <a:ext cx="122300" cy="108700"/>
            </a:xfrm>
            <a:custGeom>
              <a:avLst/>
              <a:gdLst/>
              <a:ahLst/>
              <a:cxnLst/>
              <a:rect l="l" t="t" r="r" b="b"/>
              <a:pathLst>
                <a:path w="4892" h="4348" extrusionOk="0">
                  <a:moveTo>
                    <a:pt x="1" y="1"/>
                  </a:moveTo>
                  <a:cubicBezTo>
                    <a:pt x="1461" y="1555"/>
                    <a:pt x="2949" y="3135"/>
                    <a:pt x="4891" y="4347"/>
                  </a:cubicBezTo>
                  <a:cubicBezTo>
                    <a:pt x="4664" y="3200"/>
                    <a:pt x="4052" y="2130"/>
                    <a:pt x="3177" y="1352"/>
                  </a:cubicBezTo>
                  <a:cubicBezTo>
                    <a:pt x="2302" y="574"/>
                    <a:pt x="1167" y="9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8"/>
            <p:cNvSpPr/>
            <p:nvPr/>
          </p:nvSpPr>
          <p:spPr>
            <a:xfrm>
              <a:off x="3045475" y="2993700"/>
              <a:ext cx="110075" cy="101700"/>
            </a:xfrm>
            <a:custGeom>
              <a:avLst/>
              <a:gdLst/>
              <a:ahLst/>
              <a:cxnLst/>
              <a:rect l="l" t="t" r="r" b="b"/>
              <a:pathLst>
                <a:path w="4403" h="4068" extrusionOk="0">
                  <a:moveTo>
                    <a:pt x="61" y="0"/>
                  </a:moveTo>
                  <a:cubicBezTo>
                    <a:pt x="42" y="0"/>
                    <a:pt x="24" y="11"/>
                    <a:pt x="14" y="29"/>
                  </a:cubicBezTo>
                  <a:cubicBezTo>
                    <a:pt x="1" y="54"/>
                    <a:pt x="10" y="86"/>
                    <a:pt x="36" y="100"/>
                  </a:cubicBezTo>
                  <a:cubicBezTo>
                    <a:pt x="1772" y="1020"/>
                    <a:pt x="3245" y="2383"/>
                    <a:pt x="4298" y="4043"/>
                  </a:cubicBezTo>
                  <a:cubicBezTo>
                    <a:pt x="4308" y="4059"/>
                    <a:pt x="4325" y="4068"/>
                    <a:pt x="4343" y="4068"/>
                  </a:cubicBezTo>
                  <a:cubicBezTo>
                    <a:pt x="4350" y="4068"/>
                    <a:pt x="4357" y="4066"/>
                    <a:pt x="4363" y="4064"/>
                  </a:cubicBezTo>
                  <a:cubicBezTo>
                    <a:pt x="4365" y="4063"/>
                    <a:pt x="4369" y="4061"/>
                    <a:pt x="4371" y="4060"/>
                  </a:cubicBezTo>
                  <a:cubicBezTo>
                    <a:pt x="4396" y="4044"/>
                    <a:pt x="4403" y="4011"/>
                    <a:pt x="4387" y="3987"/>
                  </a:cubicBezTo>
                  <a:cubicBezTo>
                    <a:pt x="3325" y="2311"/>
                    <a:pt x="1837" y="935"/>
                    <a:pt x="85" y="7"/>
                  </a:cubicBezTo>
                  <a:cubicBezTo>
                    <a:pt x="78" y="2"/>
                    <a:pt x="69"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8"/>
            <p:cNvSpPr/>
            <p:nvPr/>
          </p:nvSpPr>
          <p:spPr>
            <a:xfrm>
              <a:off x="3022275" y="2871125"/>
              <a:ext cx="65025" cy="51175"/>
            </a:xfrm>
            <a:custGeom>
              <a:avLst/>
              <a:gdLst/>
              <a:ahLst/>
              <a:cxnLst/>
              <a:rect l="l" t="t" r="r" b="b"/>
              <a:pathLst>
                <a:path w="2601" h="2047" extrusionOk="0">
                  <a:moveTo>
                    <a:pt x="1887" y="0"/>
                  </a:moveTo>
                  <a:cubicBezTo>
                    <a:pt x="1392" y="0"/>
                    <a:pt x="742" y="463"/>
                    <a:pt x="742" y="463"/>
                  </a:cubicBezTo>
                  <a:cubicBezTo>
                    <a:pt x="172" y="1207"/>
                    <a:pt x="0" y="1756"/>
                    <a:pt x="446" y="2017"/>
                  </a:cubicBezTo>
                  <a:cubicBezTo>
                    <a:pt x="481" y="2037"/>
                    <a:pt x="516" y="2046"/>
                    <a:pt x="550" y="2046"/>
                  </a:cubicBezTo>
                  <a:cubicBezTo>
                    <a:pt x="925" y="2046"/>
                    <a:pt x="1273" y="956"/>
                    <a:pt x="1273" y="956"/>
                  </a:cubicBezTo>
                  <a:cubicBezTo>
                    <a:pt x="1273" y="956"/>
                    <a:pt x="2600" y="732"/>
                    <a:pt x="2337" y="248"/>
                  </a:cubicBezTo>
                  <a:cubicBezTo>
                    <a:pt x="2238" y="66"/>
                    <a:pt x="2073" y="0"/>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8"/>
            <p:cNvSpPr/>
            <p:nvPr/>
          </p:nvSpPr>
          <p:spPr>
            <a:xfrm>
              <a:off x="2953525" y="2821400"/>
              <a:ext cx="93050" cy="74375"/>
            </a:xfrm>
            <a:custGeom>
              <a:avLst/>
              <a:gdLst/>
              <a:ahLst/>
              <a:cxnLst/>
              <a:rect l="l" t="t" r="r" b="b"/>
              <a:pathLst>
                <a:path w="3722" h="2975" extrusionOk="0">
                  <a:moveTo>
                    <a:pt x="2380" y="1"/>
                  </a:moveTo>
                  <a:cubicBezTo>
                    <a:pt x="2143" y="1"/>
                    <a:pt x="1970" y="211"/>
                    <a:pt x="1640" y="267"/>
                  </a:cubicBezTo>
                  <a:cubicBezTo>
                    <a:pt x="1087" y="360"/>
                    <a:pt x="694" y="823"/>
                    <a:pt x="867" y="1287"/>
                  </a:cubicBezTo>
                  <a:cubicBezTo>
                    <a:pt x="1040" y="1751"/>
                    <a:pt x="991" y="1675"/>
                    <a:pt x="484" y="1921"/>
                  </a:cubicBezTo>
                  <a:cubicBezTo>
                    <a:pt x="0" y="2155"/>
                    <a:pt x="119" y="2925"/>
                    <a:pt x="396" y="2925"/>
                  </a:cubicBezTo>
                  <a:cubicBezTo>
                    <a:pt x="409" y="2925"/>
                    <a:pt x="423" y="2923"/>
                    <a:pt x="437" y="2919"/>
                  </a:cubicBezTo>
                  <a:cubicBezTo>
                    <a:pt x="667" y="2859"/>
                    <a:pt x="757" y="2561"/>
                    <a:pt x="1016" y="2561"/>
                  </a:cubicBezTo>
                  <a:cubicBezTo>
                    <a:pt x="1100" y="2561"/>
                    <a:pt x="1202" y="2593"/>
                    <a:pt x="1333" y="2674"/>
                  </a:cubicBezTo>
                  <a:cubicBezTo>
                    <a:pt x="1668" y="2883"/>
                    <a:pt x="2154" y="2975"/>
                    <a:pt x="2581" y="2975"/>
                  </a:cubicBezTo>
                  <a:cubicBezTo>
                    <a:pt x="2834" y="2975"/>
                    <a:pt x="3067" y="2942"/>
                    <a:pt x="3234" y="2883"/>
                  </a:cubicBezTo>
                  <a:cubicBezTo>
                    <a:pt x="3684" y="2723"/>
                    <a:pt x="3672" y="2240"/>
                    <a:pt x="3672" y="2240"/>
                  </a:cubicBezTo>
                  <a:cubicBezTo>
                    <a:pt x="3672" y="2240"/>
                    <a:pt x="3722" y="1162"/>
                    <a:pt x="3014" y="404"/>
                  </a:cubicBezTo>
                  <a:cubicBezTo>
                    <a:pt x="2728" y="97"/>
                    <a:pt x="2540"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8"/>
            <p:cNvSpPr/>
            <p:nvPr/>
          </p:nvSpPr>
          <p:spPr>
            <a:xfrm>
              <a:off x="2981350" y="2794900"/>
              <a:ext cx="86775" cy="90250"/>
            </a:xfrm>
            <a:custGeom>
              <a:avLst/>
              <a:gdLst/>
              <a:ahLst/>
              <a:cxnLst/>
              <a:rect l="l" t="t" r="r" b="b"/>
              <a:pathLst>
                <a:path w="3471" h="3610" extrusionOk="0">
                  <a:moveTo>
                    <a:pt x="2925" y="0"/>
                  </a:moveTo>
                  <a:cubicBezTo>
                    <a:pt x="2749" y="0"/>
                    <a:pt x="2564" y="71"/>
                    <a:pt x="2444" y="255"/>
                  </a:cubicBezTo>
                  <a:cubicBezTo>
                    <a:pt x="2248" y="556"/>
                    <a:pt x="2199" y="694"/>
                    <a:pt x="2091" y="694"/>
                  </a:cubicBezTo>
                  <a:cubicBezTo>
                    <a:pt x="2026" y="694"/>
                    <a:pt x="1939" y="643"/>
                    <a:pt x="1784" y="547"/>
                  </a:cubicBezTo>
                  <a:cubicBezTo>
                    <a:pt x="1688" y="486"/>
                    <a:pt x="1587" y="459"/>
                    <a:pt x="1486" y="459"/>
                  </a:cubicBezTo>
                  <a:cubicBezTo>
                    <a:pt x="1158" y="459"/>
                    <a:pt x="833" y="752"/>
                    <a:pt x="695" y="1177"/>
                  </a:cubicBezTo>
                  <a:cubicBezTo>
                    <a:pt x="516" y="1733"/>
                    <a:pt x="0" y="1762"/>
                    <a:pt x="598" y="2619"/>
                  </a:cubicBezTo>
                  <a:cubicBezTo>
                    <a:pt x="1197" y="3474"/>
                    <a:pt x="2218" y="3601"/>
                    <a:pt x="2218" y="3601"/>
                  </a:cubicBezTo>
                  <a:cubicBezTo>
                    <a:pt x="2218" y="3601"/>
                    <a:pt x="2259" y="3609"/>
                    <a:pt x="2322" y="3609"/>
                  </a:cubicBezTo>
                  <a:cubicBezTo>
                    <a:pt x="2470" y="3609"/>
                    <a:pt x="2739" y="3563"/>
                    <a:pt x="2896" y="3256"/>
                  </a:cubicBezTo>
                  <a:cubicBezTo>
                    <a:pt x="3121" y="2817"/>
                    <a:pt x="3239" y="1862"/>
                    <a:pt x="3013" y="1257"/>
                  </a:cubicBezTo>
                  <a:cubicBezTo>
                    <a:pt x="2788" y="652"/>
                    <a:pt x="3266" y="673"/>
                    <a:pt x="3392" y="372"/>
                  </a:cubicBezTo>
                  <a:cubicBezTo>
                    <a:pt x="3471" y="186"/>
                    <a:pt x="3210" y="0"/>
                    <a:pt x="2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8"/>
            <p:cNvSpPr/>
            <p:nvPr/>
          </p:nvSpPr>
          <p:spPr>
            <a:xfrm>
              <a:off x="3013475" y="2832150"/>
              <a:ext cx="40025" cy="53650"/>
            </a:xfrm>
            <a:custGeom>
              <a:avLst/>
              <a:gdLst/>
              <a:ahLst/>
              <a:cxnLst/>
              <a:rect l="l" t="t" r="r" b="b"/>
              <a:pathLst>
                <a:path w="1601" h="2146" extrusionOk="0">
                  <a:moveTo>
                    <a:pt x="433" y="1"/>
                  </a:moveTo>
                  <a:cubicBezTo>
                    <a:pt x="423" y="1"/>
                    <a:pt x="413" y="2"/>
                    <a:pt x="402" y="5"/>
                  </a:cubicBezTo>
                  <a:cubicBezTo>
                    <a:pt x="297" y="33"/>
                    <a:pt x="291" y="188"/>
                    <a:pt x="315" y="308"/>
                  </a:cubicBezTo>
                  <a:cubicBezTo>
                    <a:pt x="381" y="637"/>
                    <a:pt x="538" y="956"/>
                    <a:pt x="760" y="1211"/>
                  </a:cubicBezTo>
                  <a:cubicBezTo>
                    <a:pt x="804" y="1263"/>
                    <a:pt x="853" y="1316"/>
                    <a:pt x="874" y="1379"/>
                  </a:cubicBezTo>
                  <a:cubicBezTo>
                    <a:pt x="895" y="1444"/>
                    <a:pt x="878" y="1525"/>
                    <a:pt x="820" y="1542"/>
                  </a:cubicBezTo>
                  <a:cubicBezTo>
                    <a:pt x="812" y="1544"/>
                    <a:pt x="804" y="1545"/>
                    <a:pt x="797" y="1545"/>
                  </a:cubicBezTo>
                  <a:cubicBezTo>
                    <a:pt x="752" y="1545"/>
                    <a:pt x="705" y="1512"/>
                    <a:pt x="665" y="1480"/>
                  </a:cubicBezTo>
                  <a:cubicBezTo>
                    <a:pt x="528" y="1372"/>
                    <a:pt x="390" y="1262"/>
                    <a:pt x="252" y="1154"/>
                  </a:cubicBezTo>
                  <a:cubicBezTo>
                    <a:pt x="209" y="1120"/>
                    <a:pt x="158" y="1083"/>
                    <a:pt x="109" y="1083"/>
                  </a:cubicBezTo>
                  <a:cubicBezTo>
                    <a:pt x="100" y="1083"/>
                    <a:pt x="91" y="1084"/>
                    <a:pt x="82" y="1087"/>
                  </a:cubicBezTo>
                  <a:cubicBezTo>
                    <a:pt x="21" y="1106"/>
                    <a:pt x="1" y="1188"/>
                    <a:pt x="23" y="1254"/>
                  </a:cubicBezTo>
                  <a:cubicBezTo>
                    <a:pt x="43" y="1321"/>
                    <a:pt x="93" y="1376"/>
                    <a:pt x="143" y="1425"/>
                  </a:cubicBezTo>
                  <a:cubicBezTo>
                    <a:pt x="464" y="1743"/>
                    <a:pt x="844" y="1992"/>
                    <a:pt x="1247" y="2145"/>
                  </a:cubicBezTo>
                  <a:cubicBezTo>
                    <a:pt x="1292" y="2100"/>
                    <a:pt x="1336" y="2053"/>
                    <a:pt x="1352" y="2053"/>
                  </a:cubicBezTo>
                  <a:cubicBezTo>
                    <a:pt x="1354" y="2053"/>
                    <a:pt x="1356" y="2055"/>
                    <a:pt x="1357" y="2057"/>
                  </a:cubicBezTo>
                  <a:cubicBezTo>
                    <a:pt x="1522" y="1594"/>
                    <a:pt x="1600" y="1088"/>
                    <a:pt x="1588" y="574"/>
                  </a:cubicBezTo>
                  <a:cubicBezTo>
                    <a:pt x="1587" y="493"/>
                    <a:pt x="1581" y="409"/>
                    <a:pt x="1545" y="335"/>
                  </a:cubicBezTo>
                  <a:cubicBezTo>
                    <a:pt x="1510" y="267"/>
                    <a:pt x="1442" y="209"/>
                    <a:pt x="1375" y="209"/>
                  </a:cubicBezTo>
                  <a:cubicBezTo>
                    <a:pt x="1369" y="209"/>
                    <a:pt x="1363" y="210"/>
                    <a:pt x="1357" y="211"/>
                  </a:cubicBezTo>
                  <a:cubicBezTo>
                    <a:pt x="1238" y="231"/>
                    <a:pt x="1228" y="400"/>
                    <a:pt x="1241" y="532"/>
                  </a:cubicBezTo>
                  <a:cubicBezTo>
                    <a:pt x="1264" y="743"/>
                    <a:pt x="1287" y="953"/>
                    <a:pt x="1309" y="1166"/>
                  </a:cubicBezTo>
                  <a:cubicBezTo>
                    <a:pt x="1314" y="1214"/>
                    <a:pt x="1319" y="1264"/>
                    <a:pt x="1304" y="1308"/>
                  </a:cubicBezTo>
                  <a:cubicBezTo>
                    <a:pt x="1291" y="1344"/>
                    <a:pt x="1258" y="1374"/>
                    <a:pt x="1221" y="1374"/>
                  </a:cubicBezTo>
                  <a:cubicBezTo>
                    <a:pt x="1214" y="1374"/>
                    <a:pt x="1207" y="1373"/>
                    <a:pt x="1201" y="1371"/>
                  </a:cubicBezTo>
                  <a:cubicBezTo>
                    <a:pt x="1140" y="1353"/>
                    <a:pt x="1119" y="1271"/>
                    <a:pt x="1108" y="1205"/>
                  </a:cubicBezTo>
                  <a:cubicBezTo>
                    <a:pt x="1044" y="828"/>
                    <a:pt x="882" y="459"/>
                    <a:pt x="646" y="150"/>
                  </a:cubicBezTo>
                  <a:cubicBezTo>
                    <a:pt x="591" y="77"/>
                    <a:pt x="51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8"/>
            <p:cNvSpPr/>
            <p:nvPr/>
          </p:nvSpPr>
          <p:spPr>
            <a:xfrm>
              <a:off x="3046050" y="2888925"/>
              <a:ext cx="134300" cy="223250"/>
            </a:xfrm>
            <a:custGeom>
              <a:avLst/>
              <a:gdLst/>
              <a:ahLst/>
              <a:cxnLst/>
              <a:rect l="l" t="t" r="r" b="b"/>
              <a:pathLst>
                <a:path w="5372" h="8930" extrusionOk="0">
                  <a:moveTo>
                    <a:pt x="150" y="0"/>
                  </a:moveTo>
                  <a:lnTo>
                    <a:pt x="1" y="152"/>
                  </a:lnTo>
                  <a:cubicBezTo>
                    <a:pt x="2284" y="2415"/>
                    <a:pt x="3802" y="5414"/>
                    <a:pt x="4275" y="8595"/>
                  </a:cubicBezTo>
                  <a:lnTo>
                    <a:pt x="4325" y="8930"/>
                  </a:lnTo>
                  <a:lnTo>
                    <a:pt x="4474" y="8627"/>
                  </a:lnTo>
                  <a:cubicBezTo>
                    <a:pt x="5205" y="7155"/>
                    <a:pt x="5371" y="4557"/>
                    <a:pt x="4853" y="2712"/>
                  </a:cubicBezTo>
                  <a:lnTo>
                    <a:pt x="4853" y="2712"/>
                  </a:lnTo>
                  <a:lnTo>
                    <a:pt x="4648" y="2770"/>
                  </a:lnTo>
                  <a:cubicBezTo>
                    <a:pt x="5110" y="4412"/>
                    <a:pt x="5003" y="6755"/>
                    <a:pt x="4427" y="8210"/>
                  </a:cubicBezTo>
                  <a:cubicBezTo>
                    <a:pt x="3891" y="5115"/>
                    <a:pt x="2381" y="2211"/>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8"/>
            <p:cNvSpPr/>
            <p:nvPr/>
          </p:nvSpPr>
          <p:spPr>
            <a:xfrm>
              <a:off x="3132575" y="2945600"/>
              <a:ext cx="66825" cy="30525"/>
            </a:xfrm>
            <a:custGeom>
              <a:avLst/>
              <a:gdLst/>
              <a:ahLst/>
              <a:cxnLst/>
              <a:rect l="l" t="t" r="r" b="b"/>
              <a:pathLst>
                <a:path w="2673" h="1221" extrusionOk="0">
                  <a:moveTo>
                    <a:pt x="1343" y="1"/>
                  </a:moveTo>
                  <a:cubicBezTo>
                    <a:pt x="1282" y="1"/>
                    <a:pt x="1246" y="3"/>
                    <a:pt x="1246" y="3"/>
                  </a:cubicBezTo>
                  <a:cubicBezTo>
                    <a:pt x="414" y="309"/>
                    <a:pt x="1" y="664"/>
                    <a:pt x="228" y="1108"/>
                  </a:cubicBezTo>
                  <a:cubicBezTo>
                    <a:pt x="270" y="1188"/>
                    <a:pt x="341" y="1221"/>
                    <a:pt x="430" y="1221"/>
                  </a:cubicBezTo>
                  <a:cubicBezTo>
                    <a:pt x="790" y="1221"/>
                    <a:pt x="1426" y="680"/>
                    <a:pt x="1426" y="680"/>
                  </a:cubicBezTo>
                  <a:cubicBezTo>
                    <a:pt x="1426" y="680"/>
                    <a:pt x="1939" y="902"/>
                    <a:pt x="2298" y="902"/>
                  </a:cubicBezTo>
                  <a:cubicBezTo>
                    <a:pt x="2484" y="902"/>
                    <a:pt x="2628" y="842"/>
                    <a:pt x="2639" y="661"/>
                  </a:cubicBezTo>
                  <a:cubicBezTo>
                    <a:pt x="2673" y="50"/>
                    <a:pt x="1665" y="1"/>
                    <a:pt x="1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8"/>
            <p:cNvSpPr/>
            <p:nvPr/>
          </p:nvSpPr>
          <p:spPr>
            <a:xfrm>
              <a:off x="3068425" y="2860050"/>
              <a:ext cx="120225" cy="93100"/>
            </a:xfrm>
            <a:custGeom>
              <a:avLst/>
              <a:gdLst/>
              <a:ahLst/>
              <a:cxnLst/>
              <a:rect l="l" t="t" r="r" b="b"/>
              <a:pathLst>
                <a:path w="4809" h="3724" extrusionOk="0">
                  <a:moveTo>
                    <a:pt x="2632" y="145"/>
                  </a:moveTo>
                  <a:cubicBezTo>
                    <a:pt x="2175" y="145"/>
                    <a:pt x="1786" y="377"/>
                    <a:pt x="1729" y="789"/>
                  </a:cubicBezTo>
                  <a:cubicBezTo>
                    <a:pt x="1678" y="1149"/>
                    <a:pt x="1656" y="1232"/>
                    <a:pt x="1462" y="1232"/>
                  </a:cubicBezTo>
                  <a:cubicBezTo>
                    <a:pt x="1357" y="1232"/>
                    <a:pt x="1203" y="1208"/>
                    <a:pt x="968" y="1191"/>
                  </a:cubicBezTo>
                  <a:cubicBezTo>
                    <a:pt x="950" y="1189"/>
                    <a:pt x="933" y="1189"/>
                    <a:pt x="915" y="1189"/>
                  </a:cubicBezTo>
                  <a:cubicBezTo>
                    <a:pt x="279" y="1189"/>
                    <a:pt x="0" y="2052"/>
                    <a:pt x="357" y="2144"/>
                  </a:cubicBezTo>
                  <a:cubicBezTo>
                    <a:pt x="394" y="2154"/>
                    <a:pt x="432" y="2158"/>
                    <a:pt x="468" y="2158"/>
                  </a:cubicBezTo>
                  <a:cubicBezTo>
                    <a:pt x="638" y="2158"/>
                    <a:pt x="803" y="2074"/>
                    <a:pt x="970" y="2074"/>
                  </a:cubicBezTo>
                  <a:cubicBezTo>
                    <a:pt x="1124" y="2074"/>
                    <a:pt x="1279" y="2145"/>
                    <a:pt x="1440" y="2417"/>
                  </a:cubicBezTo>
                  <a:cubicBezTo>
                    <a:pt x="1816" y="3048"/>
                    <a:pt x="2764" y="3609"/>
                    <a:pt x="3328" y="3710"/>
                  </a:cubicBezTo>
                  <a:cubicBezTo>
                    <a:pt x="3382" y="3719"/>
                    <a:pt x="3433" y="3724"/>
                    <a:pt x="3481" y="3724"/>
                  </a:cubicBezTo>
                  <a:cubicBezTo>
                    <a:pt x="3939" y="3724"/>
                    <a:pt x="4151" y="3329"/>
                    <a:pt x="4151" y="3329"/>
                  </a:cubicBezTo>
                  <a:cubicBezTo>
                    <a:pt x="4151" y="3329"/>
                    <a:pt x="4808" y="2301"/>
                    <a:pt x="4489" y="1151"/>
                  </a:cubicBezTo>
                  <a:cubicBezTo>
                    <a:pt x="4169" y="0"/>
                    <a:pt x="3753" y="454"/>
                    <a:pt x="3118" y="230"/>
                  </a:cubicBezTo>
                  <a:cubicBezTo>
                    <a:pt x="2955" y="172"/>
                    <a:pt x="2789" y="145"/>
                    <a:pt x="2632" y="1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8"/>
            <p:cNvSpPr/>
            <p:nvPr/>
          </p:nvSpPr>
          <p:spPr>
            <a:xfrm>
              <a:off x="3126325" y="2855875"/>
              <a:ext cx="115375" cy="94200"/>
            </a:xfrm>
            <a:custGeom>
              <a:avLst/>
              <a:gdLst/>
              <a:ahLst/>
              <a:cxnLst/>
              <a:rect l="l" t="t" r="r" b="b"/>
              <a:pathLst>
                <a:path w="4615" h="3768" extrusionOk="0">
                  <a:moveTo>
                    <a:pt x="1910" y="1"/>
                  </a:moveTo>
                  <a:cubicBezTo>
                    <a:pt x="1629" y="1"/>
                    <a:pt x="1319" y="121"/>
                    <a:pt x="1064" y="346"/>
                  </a:cubicBezTo>
                  <a:cubicBezTo>
                    <a:pt x="562" y="789"/>
                    <a:pt x="0" y="522"/>
                    <a:pt x="151" y="1705"/>
                  </a:cubicBezTo>
                  <a:cubicBezTo>
                    <a:pt x="300" y="2888"/>
                    <a:pt x="1307" y="3596"/>
                    <a:pt x="1307" y="3596"/>
                  </a:cubicBezTo>
                  <a:cubicBezTo>
                    <a:pt x="1307" y="3596"/>
                    <a:pt x="1515" y="3768"/>
                    <a:pt x="1806" y="3768"/>
                  </a:cubicBezTo>
                  <a:cubicBezTo>
                    <a:pt x="1931" y="3768"/>
                    <a:pt x="2071" y="3736"/>
                    <a:pt x="2217" y="3645"/>
                  </a:cubicBezTo>
                  <a:cubicBezTo>
                    <a:pt x="2700" y="3343"/>
                    <a:pt x="3360" y="2474"/>
                    <a:pt x="3463" y="1751"/>
                  </a:cubicBezTo>
                  <a:cubicBezTo>
                    <a:pt x="3567" y="1028"/>
                    <a:pt x="4058" y="1322"/>
                    <a:pt x="4361" y="1099"/>
                  </a:cubicBezTo>
                  <a:cubicBezTo>
                    <a:pt x="4615" y="913"/>
                    <a:pt x="4212" y="373"/>
                    <a:pt x="3721" y="373"/>
                  </a:cubicBezTo>
                  <a:cubicBezTo>
                    <a:pt x="3625" y="373"/>
                    <a:pt x="3526" y="394"/>
                    <a:pt x="3427" y="442"/>
                  </a:cubicBezTo>
                  <a:cubicBezTo>
                    <a:pt x="3124" y="590"/>
                    <a:pt x="2981" y="688"/>
                    <a:pt x="2877" y="688"/>
                  </a:cubicBezTo>
                  <a:cubicBezTo>
                    <a:pt x="2774" y="688"/>
                    <a:pt x="2710" y="592"/>
                    <a:pt x="2567" y="351"/>
                  </a:cubicBezTo>
                  <a:cubicBezTo>
                    <a:pt x="2426" y="113"/>
                    <a:pt x="2181" y="1"/>
                    <a:pt x="1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8"/>
            <p:cNvSpPr/>
            <p:nvPr/>
          </p:nvSpPr>
          <p:spPr>
            <a:xfrm>
              <a:off x="3146650" y="2886375"/>
              <a:ext cx="53500" cy="64775"/>
            </a:xfrm>
            <a:custGeom>
              <a:avLst/>
              <a:gdLst/>
              <a:ahLst/>
              <a:cxnLst/>
              <a:rect l="l" t="t" r="r" b="b"/>
              <a:pathLst>
                <a:path w="2140" h="2591" extrusionOk="0">
                  <a:moveTo>
                    <a:pt x="1084" y="1"/>
                  </a:moveTo>
                  <a:cubicBezTo>
                    <a:pt x="974" y="1"/>
                    <a:pt x="894" y="134"/>
                    <a:pt x="856" y="254"/>
                  </a:cubicBezTo>
                  <a:cubicBezTo>
                    <a:pt x="742" y="615"/>
                    <a:pt x="727" y="1016"/>
                    <a:pt x="816" y="1395"/>
                  </a:cubicBezTo>
                  <a:cubicBezTo>
                    <a:pt x="835" y="1471"/>
                    <a:pt x="857" y="1550"/>
                    <a:pt x="843" y="1626"/>
                  </a:cubicBezTo>
                  <a:cubicBezTo>
                    <a:pt x="831" y="1693"/>
                    <a:pt x="778" y="1757"/>
                    <a:pt x="716" y="1757"/>
                  </a:cubicBezTo>
                  <a:cubicBezTo>
                    <a:pt x="709" y="1757"/>
                    <a:pt x="702" y="1756"/>
                    <a:pt x="695" y="1754"/>
                  </a:cubicBezTo>
                  <a:cubicBezTo>
                    <a:pt x="631" y="1739"/>
                    <a:pt x="595" y="1670"/>
                    <a:pt x="567" y="1606"/>
                  </a:cubicBezTo>
                  <a:cubicBezTo>
                    <a:pt x="482" y="1420"/>
                    <a:pt x="399" y="1234"/>
                    <a:pt x="314" y="1048"/>
                  </a:cubicBezTo>
                  <a:cubicBezTo>
                    <a:pt x="283" y="979"/>
                    <a:pt x="242" y="901"/>
                    <a:pt x="172" y="885"/>
                  </a:cubicBezTo>
                  <a:cubicBezTo>
                    <a:pt x="165" y="883"/>
                    <a:pt x="158" y="882"/>
                    <a:pt x="150" y="882"/>
                  </a:cubicBezTo>
                  <a:cubicBezTo>
                    <a:pt x="86" y="882"/>
                    <a:pt x="30" y="946"/>
                    <a:pt x="16" y="1015"/>
                  </a:cubicBezTo>
                  <a:cubicBezTo>
                    <a:pt x="0" y="1091"/>
                    <a:pt x="22" y="1175"/>
                    <a:pt x="47" y="1252"/>
                  </a:cubicBezTo>
                  <a:cubicBezTo>
                    <a:pt x="207" y="1748"/>
                    <a:pt x="469" y="2209"/>
                    <a:pt x="808" y="2591"/>
                  </a:cubicBezTo>
                  <a:cubicBezTo>
                    <a:pt x="867" y="2574"/>
                    <a:pt x="927" y="2557"/>
                    <a:pt x="954" y="2557"/>
                  </a:cubicBezTo>
                  <a:cubicBezTo>
                    <a:pt x="965" y="2557"/>
                    <a:pt x="971" y="2559"/>
                    <a:pt x="970" y="2566"/>
                  </a:cubicBezTo>
                  <a:cubicBezTo>
                    <a:pt x="1405" y="2206"/>
                    <a:pt x="1772" y="1754"/>
                    <a:pt x="2047" y="1243"/>
                  </a:cubicBezTo>
                  <a:cubicBezTo>
                    <a:pt x="2090" y="1162"/>
                    <a:pt x="2133" y="1077"/>
                    <a:pt x="2136" y="983"/>
                  </a:cubicBezTo>
                  <a:cubicBezTo>
                    <a:pt x="2139" y="889"/>
                    <a:pt x="2091" y="784"/>
                    <a:pt x="2008" y="754"/>
                  </a:cubicBezTo>
                  <a:cubicBezTo>
                    <a:pt x="1991" y="748"/>
                    <a:pt x="1974" y="746"/>
                    <a:pt x="1959" y="746"/>
                  </a:cubicBezTo>
                  <a:cubicBezTo>
                    <a:pt x="1846" y="746"/>
                    <a:pt x="1757" y="883"/>
                    <a:pt x="1706" y="1003"/>
                  </a:cubicBezTo>
                  <a:cubicBezTo>
                    <a:pt x="1611" y="1223"/>
                    <a:pt x="1516" y="1444"/>
                    <a:pt x="1422" y="1663"/>
                  </a:cubicBezTo>
                  <a:cubicBezTo>
                    <a:pt x="1400" y="1713"/>
                    <a:pt x="1376" y="1767"/>
                    <a:pt x="1336" y="1800"/>
                  </a:cubicBezTo>
                  <a:cubicBezTo>
                    <a:pt x="1314" y="1818"/>
                    <a:pt x="1286" y="1829"/>
                    <a:pt x="1258" y="1829"/>
                  </a:cubicBezTo>
                  <a:cubicBezTo>
                    <a:pt x="1234" y="1829"/>
                    <a:pt x="1210" y="1821"/>
                    <a:pt x="1192" y="1803"/>
                  </a:cubicBezTo>
                  <a:cubicBezTo>
                    <a:pt x="1139" y="1750"/>
                    <a:pt x="1162" y="1657"/>
                    <a:pt x="1188" y="1587"/>
                  </a:cubicBezTo>
                  <a:cubicBezTo>
                    <a:pt x="1332" y="1180"/>
                    <a:pt x="1369" y="725"/>
                    <a:pt x="1294" y="288"/>
                  </a:cubicBezTo>
                  <a:cubicBezTo>
                    <a:pt x="1273" y="171"/>
                    <a:pt x="1226" y="33"/>
                    <a:pt x="1119" y="5"/>
                  </a:cubicBezTo>
                  <a:cubicBezTo>
                    <a:pt x="1107" y="2"/>
                    <a:pt x="1095"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9" name="Google Shape;2939;p28"/>
          <p:cNvGrpSpPr/>
          <p:nvPr/>
        </p:nvGrpSpPr>
        <p:grpSpPr>
          <a:xfrm>
            <a:off x="-42900" y="970938"/>
            <a:ext cx="9186891" cy="692754"/>
            <a:chOff x="-42900" y="970938"/>
            <a:chExt cx="9186891" cy="692754"/>
          </a:xfrm>
        </p:grpSpPr>
        <p:sp>
          <p:nvSpPr>
            <p:cNvPr id="2940" name="Google Shape;2940;p28"/>
            <p:cNvSpPr/>
            <p:nvPr/>
          </p:nvSpPr>
          <p:spPr>
            <a:xfrm>
              <a:off x="-42900" y="970938"/>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8"/>
            <p:cNvSpPr/>
            <p:nvPr/>
          </p:nvSpPr>
          <p:spPr>
            <a:xfrm>
              <a:off x="8076500" y="1286475"/>
              <a:ext cx="1067492" cy="377216"/>
            </a:xfrm>
            <a:custGeom>
              <a:avLst/>
              <a:gdLst/>
              <a:ahLst/>
              <a:cxnLst/>
              <a:rect l="l" t="t" r="r" b="b"/>
              <a:pathLst>
                <a:path w="36223" h="12800" extrusionOk="0">
                  <a:moveTo>
                    <a:pt x="22730" y="0"/>
                  </a:moveTo>
                  <a:cubicBezTo>
                    <a:pt x="16425" y="0"/>
                    <a:pt x="15500" y="5068"/>
                    <a:pt x="15500" y="5068"/>
                  </a:cubicBezTo>
                  <a:cubicBezTo>
                    <a:pt x="15500" y="5068"/>
                    <a:pt x="14964" y="4975"/>
                    <a:pt x="14162" y="4975"/>
                  </a:cubicBezTo>
                  <a:cubicBezTo>
                    <a:pt x="12288" y="4975"/>
                    <a:pt x="8963" y="5483"/>
                    <a:pt x="7632" y="8869"/>
                  </a:cubicBezTo>
                  <a:cubicBezTo>
                    <a:pt x="3533" y="9231"/>
                    <a:pt x="1" y="12800"/>
                    <a:pt x="1" y="12800"/>
                  </a:cubicBezTo>
                  <a:lnTo>
                    <a:pt x="35782" y="12800"/>
                  </a:lnTo>
                  <a:cubicBezTo>
                    <a:pt x="36222" y="8881"/>
                    <a:pt x="29916" y="7360"/>
                    <a:pt x="29916" y="7360"/>
                  </a:cubicBezTo>
                  <a:cubicBezTo>
                    <a:pt x="29916" y="7360"/>
                    <a:pt x="29194" y="0"/>
                    <a:pt x="22730" y="0"/>
                  </a:cubicBezTo>
                  <a:close/>
                </a:path>
              </a:pathLst>
            </a:custGeom>
            <a:solidFill>
              <a:srgbClr val="FFFFFF">
                <a:alpha val="6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224"/>
        <p:cNvGrpSpPr/>
        <p:nvPr/>
      </p:nvGrpSpPr>
      <p:grpSpPr>
        <a:xfrm>
          <a:off x="0" y="0"/>
          <a:ext cx="0" cy="0"/>
          <a:chOff x="0" y="0"/>
          <a:chExt cx="0" cy="0"/>
        </a:xfrm>
      </p:grpSpPr>
      <p:sp>
        <p:nvSpPr>
          <p:cNvPr id="3225" name="Google Shape;3225;p32"/>
          <p:cNvSpPr/>
          <p:nvPr/>
        </p:nvSpPr>
        <p:spPr>
          <a:xfrm>
            <a:off x="-592425" y="1870799"/>
            <a:ext cx="11250487" cy="3332201"/>
          </a:xfrm>
          <a:custGeom>
            <a:avLst/>
            <a:gdLst/>
            <a:ahLst/>
            <a:cxnLst/>
            <a:rect l="l" t="t" r="r" b="b"/>
            <a:pathLst>
              <a:path w="69529" h="43194" extrusionOk="0">
                <a:moveTo>
                  <a:pt x="5051" y="0"/>
                </a:moveTo>
                <a:cubicBezTo>
                  <a:pt x="4662" y="0"/>
                  <a:pt x="4351" y="365"/>
                  <a:pt x="4089" y="704"/>
                </a:cubicBezTo>
                <a:cubicBezTo>
                  <a:pt x="2653" y="2561"/>
                  <a:pt x="1234" y="4432"/>
                  <a:pt x="0" y="6458"/>
                </a:cubicBezTo>
                <a:lnTo>
                  <a:pt x="0" y="43193"/>
                </a:lnTo>
                <a:lnTo>
                  <a:pt x="69529" y="43193"/>
                </a:lnTo>
                <a:lnTo>
                  <a:pt x="69529" y="8968"/>
                </a:lnTo>
                <a:cubicBezTo>
                  <a:pt x="68708" y="9507"/>
                  <a:pt x="67888" y="10046"/>
                  <a:pt x="67068" y="10587"/>
                </a:cubicBezTo>
                <a:cubicBezTo>
                  <a:pt x="66637" y="10870"/>
                  <a:pt x="66178" y="11162"/>
                  <a:pt x="65687" y="11162"/>
                </a:cubicBezTo>
                <a:cubicBezTo>
                  <a:pt x="65673" y="11162"/>
                  <a:pt x="65660" y="11162"/>
                  <a:pt x="65646" y="11162"/>
                </a:cubicBezTo>
                <a:cubicBezTo>
                  <a:pt x="64922" y="11139"/>
                  <a:pt x="64338" y="10488"/>
                  <a:pt x="63673" y="10149"/>
                </a:cubicBezTo>
                <a:cubicBezTo>
                  <a:pt x="63476" y="10048"/>
                  <a:pt x="63248" y="9997"/>
                  <a:pt x="63023" y="9997"/>
                </a:cubicBezTo>
                <a:cubicBezTo>
                  <a:pt x="62485" y="9997"/>
                  <a:pt x="61964" y="10288"/>
                  <a:pt x="61934" y="10888"/>
                </a:cubicBezTo>
                <a:cubicBezTo>
                  <a:pt x="59275" y="8187"/>
                  <a:pt x="56360" y="5837"/>
                  <a:pt x="53260" y="3896"/>
                </a:cubicBezTo>
                <a:cubicBezTo>
                  <a:pt x="52788" y="3600"/>
                  <a:pt x="52294" y="3308"/>
                  <a:pt x="51760" y="3272"/>
                </a:cubicBezTo>
                <a:cubicBezTo>
                  <a:pt x="51721" y="3269"/>
                  <a:pt x="51682" y="3268"/>
                  <a:pt x="51643" y="3268"/>
                </a:cubicBezTo>
                <a:cubicBezTo>
                  <a:pt x="51034" y="3268"/>
                  <a:pt x="50452" y="3588"/>
                  <a:pt x="49899" y="3901"/>
                </a:cubicBezTo>
                <a:cubicBezTo>
                  <a:pt x="46925" y="5581"/>
                  <a:pt x="43953" y="7262"/>
                  <a:pt x="40979" y="8942"/>
                </a:cubicBezTo>
                <a:cubicBezTo>
                  <a:pt x="39555" y="9747"/>
                  <a:pt x="37912" y="10538"/>
                  <a:pt x="36388" y="10538"/>
                </a:cubicBezTo>
                <a:cubicBezTo>
                  <a:pt x="35584" y="10538"/>
                  <a:pt x="34812" y="10317"/>
                  <a:pt x="34125" y="9761"/>
                </a:cubicBezTo>
                <a:cubicBezTo>
                  <a:pt x="32863" y="8740"/>
                  <a:pt x="32069" y="6691"/>
                  <a:pt x="30544" y="6559"/>
                </a:cubicBezTo>
                <a:cubicBezTo>
                  <a:pt x="30494" y="6555"/>
                  <a:pt x="30444" y="6553"/>
                  <a:pt x="30395" y="6553"/>
                </a:cubicBezTo>
                <a:cubicBezTo>
                  <a:pt x="29332" y="6553"/>
                  <a:pt x="28442" y="7536"/>
                  <a:pt x="27601" y="8339"/>
                </a:cubicBezTo>
                <a:cubicBezTo>
                  <a:pt x="26980" y="8934"/>
                  <a:pt x="26165" y="9467"/>
                  <a:pt x="25407" y="9467"/>
                </a:cubicBezTo>
                <a:cubicBezTo>
                  <a:pt x="25094" y="9467"/>
                  <a:pt x="24790" y="9376"/>
                  <a:pt x="24514" y="9161"/>
                </a:cubicBezTo>
                <a:cubicBezTo>
                  <a:pt x="23835" y="8632"/>
                  <a:pt x="23596" y="7518"/>
                  <a:pt x="22888" y="7042"/>
                </a:cubicBezTo>
                <a:cubicBezTo>
                  <a:pt x="22647" y="6880"/>
                  <a:pt x="22400" y="6811"/>
                  <a:pt x="22148" y="6811"/>
                </a:cubicBezTo>
                <a:cubicBezTo>
                  <a:pt x="20719" y="6811"/>
                  <a:pt x="19141" y="9026"/>
                  <a:pt x="17769" y="9026"/>
                </a:cubicBezTo>
                <a:cubicBezTo>
                  <a:pt x="17489" y="9026"/>
                  <a:pt x="17218" y="8934"/>
                  <a:pt x="16959" y="8713"/>
                </a:cubicBezTo>
                <a:cubicBezTo>
                  <a:pt x="16325" y="8171"/>
                  <a:pt x="16154" y="7030"/>
                  <a:pt x="15446" y="6640"/>
                </a:cubicBezTo>
                <a:cubicBezTo>
                  <a:pt x="15287" y="6552"/>
                  <a:pt x="15129" y="6512"/>
                  <a:pt x="14974" y="6512"/>
                </a:cubicBezTo>
                <a:cubicBezTo>
                  <a:pt x="14133" y="6512"/>
                  <a:pt x="13376" y="7677"/>
                  <a:pt x="12957" y="8685"/>
                </a:cubicBezTo>
                <a:cubicBezTo>
                  <a:pt x="10631" y="5998"/>
                  <a:pt x="8306" y="3311"/>
                  <a:pt x="5980" y="624"/>
                </a:cubicBezTo>
                <a:cubicBezTo>
                  <a:pt x="5718" y="322"/>
                  <a:pt x="5417" y="0"/>
                  <a:pt x="5051" y="0"/>
                </a:cubicBezTo>
                <a:close/>
              </a:path>
            </a:pathLst>
          </a:custGeom>
          <a:solidFill>
            <a:srgbClr val="FFFFFF">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6" name="Google Shape;3226;p32"/>
          <p:cNvGrpSpPr/>
          <p:nvPr/>
        </p:nvGrpSpPr>
        <p:grpSpPr>
          <a:xfrm rot="-5400000">
            <a:off x="-1279305" y="2876183"/>
            <a:ext cx="2950887" cy="1034181"/>
            <a:chOff x="3240170" y="-422817"/>
            <a:chExt cx="2950887" cy="1034181"/>
          </a:xfrm>
        </p:grpSpPr>
        <p:sp>
          <p:nvSpPr>
            <p:cNvPr id="3227" name="Google Shape;3227;p32"/>
            <p:cNvSpPr/>
            <p:nvPr/>
          </p:nvSpPr>
          <p:spPr>
            <a:xfrm rot="5400000">
              <a:off x="4000461" y="60307"/>
              <a:ext cx="268985" cy="487321"/>
            </a:xfrm>
            <a:custGeom>
              <a:avLst/>
              <a:gdLst/>
              <a:ahLst/>
              <a:cxnLst/>
              <a:rect l="l" t="t" r="r" b="b"/>
              <a:pathLst>
                <a:path w="6649" h="12046" extrusionOk="0">
                  <a:moveTo>
                    <a:pt x="5468" y="1"/>
                  </a:moveTo>
                  <a:cubicBezTo>
                    <a:pt x="3602" y="696"/>
                    <a:pt x="1833" y="2595"/>
                    <a:pt x="917" y="5170"/>
                  </a:cubicBezTo>
                  <a:cubicBezTo>
                    <a:pt x="1" y="7745"/>
                    <a:pt x="172" y="10332"/>
                    <a:pt x="1182" y="12045"/>
                  </a:cubicBezTo>
                  <a:cubicBezTo>
                    <a:pt x="3049" y="11350"/>
                    <a:pt x="4816" y="9451"/>
                    <a:pt x="5732" y="6876"/>
                  </a:cubicBezTo>
                  <a:cubicBezTo>
                    <a:pt x="6648" y="4301"/>
                    <a:pt x="6477" y="1714"/>
                    <a:pt x="54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2"/>
            <p:cNvSpPr/>
            <p:nvPr/>
          </p:nvSpPr>
          <p:spPr>
            <a:xfrm rot="5400000">
              <a:off x="3624719" y="224149"/>
              <a:ext cx="374209" cy="302077"/>
            </a:xfrm>
            <a:custGeom>
              <a:avLst/>
              <a:gdLst/>
              <a:ahLst/>
              <a:cxnLst/>
              <a:rect l="l" t="t" r="r" b="b"/>
              <a:pathLst>
                <a:path w="9250" h="7467" extrusionOk="0">
                  <a:moveTo>
                    <a:pt x="7907" y="1"/>
                  </a:moveTo>
                  <a:cubicBezTo>
                    <a:pt x="6799" y="1"/>
                    <a:pt x="5094" y="777"/>
                    <a:pt x="3478" y="2109"/>
                  </a:cubicBezTo>
                  <a:cubicBezTo>
                    <a:pt x="1227" y="3964"/>
                    <a:pt x="1" y="6196"/>
                    <a:pt x="741" y="7094"/>
                  </a:cubicBezTo>
                  <a:cubicBezTo>
                    <a:pt x="944" y="7342"/>
                    <a:pt x="1285" y="7466"/>
                    <a:pt x="1731" y="7466"/>
                  </a:cubicBezTo>
                  <a:cubicBezTo>
                    <a:pt x="2061" y="7466"/>
                    <a:pt x="2449" y="7398"/>
                    <a:pt x="2882" y="7260"/>
                  </a:cubicBezTo>
                  <a:cubicBezTo>
                    <a:pt x="3897" y="6934"/>
                    <a:pt x="5076" y="6251"/>
                    <a:pt x="6157" y="5359"/>
                  </a:cubicBezTo>
                  <a:cubicBezTo>
                    <a:pt x="7238" y="4468"/>
                    <a:pt x="8134" y="3443"/>
                    <a:pt x="8648" y="2508"/>
                  </a:cubicBezTo>
                  <a:cubicBezTo>
                    <a:pt x="9160" y="1573"/>
                    <a:pt x="9250" y="805"/>
                    <a:pt x="8894" y="374"/>
                  </a:cubicBezTo>
                  <a:cubicBezTo>
                    <a:pt x="8685" y="121"/>
                    <a:pt x="8342" y="1"/>
                    <a:pt x="7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2"/>
            <p:cNvSpPr/>
            <p:nvPr/>
          </p:nvSpPr>
          <p:spPr>
            <a:xfrm rot="5400000">
              <a:off x="3795721" y="-224209"/>
              <a:ext cx="171125" cy="426841"/>
            </a:xfrm>
            <a:custGeom>
              <a:avLst/>
              <a:gdLst/>
              <a:ahLst/>
              <a:cxnLst/>
              <a:rect l="l" t="t" r="r" b="b"/>
              <a:pathLst>
                <a:path w="4230" h="10551" extrusionOk="0">
                  <a:moveTo>
                    <a:pt x="2127" y="1"/>
                  </a:moveTo>
                  <a:cubicBezTo>
                    <a:pt x="865" y="1053"/>
                    <a:pt x="11" y="3015"/>
                    <a:pt x="6" y="5271"/>
                  </a:cubicBezTo>
                  <a:cubicBezTo>
                    <a:pt x="0" y="7527"/>
                    <a:pt x="845" y="9494"/>
                    <a:pt x="2102" y="10551"/>
                  </a:cubicBezTo>
                  <a:cubicBezTo>
                    <a:pt x="3363" y="9499"/>
                    <a:pt x="4218" y="7536"/>
                    <a:pt x="4223" y="5282"/>
                  </a:cubicBezTo>
                  <a:cubicBezTo>
                    <a:pt x="4229" y="3026"/>
                    <a:pt x="3384" y="1059"/>
                    <a:pt x="2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2"/>
            <p:cNvSpPr/>
            <p:nvPr/>
          </p:nvSpPr>
          <p:spPr>
            <a:xfrm rot="5400000">
              <a:off x="3470562" y="-469546"/>
              <a:ext cx="616211" cy="1076993"/>
            </a:xfrm>
            <a:custGeom>
              <a:avLst/>
              <a:gdLst/>
              <a:ahLst/>
              <a:cxnLst/>
              <a:rect l="l" t="t" r="r" b="b"/>
              <a:pathLst>
                <a:path w="15232" h="26622" extrusionOk="0">
                  <a:moveTo>
                    <a:pt x="14984" y="0"/>
                  </a:moveTo>
                  <a:cubicBezTo>
                    <a:pt x="14925" y="200"/>
                    <a:pt x="9101" y="20149"/>
                    <a:pt x="1" y="26411"/>
                  </a:cubicBezTo>
                  <a:lnTo>
                    <a:pt x="147" y="26622"/>
                  </a:lnTo>
                  <a:cubicBezTo>
                    <a:pt x="9323" y="20308"/>
                    <a:pt x="15173" y="272"/>
                    <a:pt x="15231" y="70"/>
                  </a:cubicBezTo>
                  <a:lnTo>
                    <a:pt x="149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2"/>
            <p:cNvSpPr/>
            <p:nvPr/>
          </p:nvSpPr>
          <p:spPr>
            <a:xfrm rot="5400000">
              <a:off x="3770396" y="-304513"/>
              <a:ext cx="71646" cy="578102"/>
            </a:xfrm>
            <a:custGeom>
              <a:avLst/>
              <a:gdLst/>
              <a:ahLst/>
              <a:cxnLst/>
              <a:rect l="l" t="t" r="r" b="b"/>
              <a:pathLst>
                <a:path w="1771" h="14290" extrusionOk="0">
                  <a:moveTo>
                    <a:pt x="885" y="0"/>
                  </a:moveTo>
                  <a:lnTo>
                    <a:pt x="885" y="0"/>
                  </a:lnTo>
                  <a:cubicBezTo>
                    <a:pt x="876" y="78"/>
                    <a:pt x="1" y="7841"/>
                    <a:pt x="1519" y="14290"/>
                  </a:cubicBezTo>
                  <a:lnTo>
                    <a:pt x="1770" y="14231"/>
                  </a:lnTo>
                  <a:cubicBezTo>
                    <a:pt x="262" y="7826"/>
                    <a:pt x="1132" y="107"/>
                    <a:pt x="1141" y="30"/>
                  </a:cubicBezTo>
                  <a:lnTo>
                    <a:pt x="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2"/>
            <p:cNvSpPr/>
            <p:nvPr/>
          </p:nvSpPr>
          <p:spPr>
            <a:xfrm rot="5400000">
              <a:off x="3552487" y="152809"/>
              <a:ext cx="469157" cy="328292"/>
            </a:xfrm>
            <a:custGeom>
              <a:avLst/>
              <a:gdLst/>
              <a:ahLst/>
              <a:cxnLst/>
              <a:rect l="l" t="t" r="r" b="b"/>
              <a:pathLst>
                <a:path w="11597" h="8115" extrusionOk="0">
                  <a:moveTo>
                    <a:pt x="11411" y="1"/>
                  </a:moveTo>
                  <a:cubicBezTo>
                    <a:pt x="11339" y="75"/>
                    <a:pt x="4197" y="7469"/>
                    <a:pt x="0" y="7858"/>
                  </a:cubicBezTo>
                  <a:lnTo>
                    <a:pt x="25" y="8114"/>
                  </a:lnTo>
                  <a:cubicBezTo>
                    <a:pt x="4316" y="7717"/>
                    <a:pt x="11301" y="486"/>
                    <a:pt x="11597" y="178"/>
                  </a:cubicBezTo>
                  <a:lnTo>
                    <a:pt x="11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2"/>
            <p:cNvSpPr/>
            <p:nvPr/>
          </p:nvSpPr>
          <p:spPr>
            <a:xfrm rot="5400000">
              <a:off x="5847655" y="117268"/>
              <a:ext cx="320080" cy="366725"/>
            </a:xfrm>
            <a:custGeom>
              <a:avLst/>
              <a:gdLst/>
              <a:ahLst/>
              <a:cxnLst/>
              <a:rect l="l" t="t" r="r" b="b"/>
              <a:pathLst>
                <a:path w="7912" h="9065" extrusionOk="0">
                  <a:moveTo>
                    <a:pt x="7546" y="0"/>
                  </a:moveTo>
                  <a:lnTo>
                    <a:pt x="7546" y="0"/>
                  </a:lnTo>
                  <a:cubicBezTo>
                    <a:pt x="5745" y="51"/>
                    <a:pt x="3677" y="1162"/>
                    <a:pt x="2142" y="3100"/>
                  </a:cubicBezTo>
                  <a:cubicBezTo>
                    <a:pt x="607" y="5039"/>
                    <a:pt x="0" y="7303"/>
                    <a:pt x="365" y="9064"/>
                  </a:cubicBezTo>
                  <a:cubicBezTo>
                    <a:pt x="2165" y="9013"/>
                    <a:pt x="4233" y="7902"/>
                    <a:pt x="5768" y="5964"/>
                  </a:cubicBezTo>
                  <a:cubicBezTo>
                    <a:pt x="7304" y="4027"/>
                    <a:pt x="7911" y="1761"/>
                    <a:pt x="7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2"/>
            <p:cNvSpPr/>
            <p:nvPr/>
          </p:nvSpPr>
          <p:spPr>
            <a:xfrm rot="5400000">
              <a:off x="5527014" y="181673"/>
              <a:ext cx="361668" cy="184515"/>
            </a:xfrm>
            <a:custGeom>
              <a:avLst/>
              <a:gdLst/>
              <a:ahLst/>
              <a:cxnLst/>
              <a:rect l="l" t="t" r="r" b="b"/>
              <a:pathLst>
                <a:path w="8940" h="4561" extrusionOk="0">
                  <a:moveTo>
                    <a:pt x="6433" y="0"/>
                  </a:moveTo>
                  <a:cubicBezTo>
                    <a:pt x="5593" y="0"/>
                    <a:pt x="4689" y="161"/>
                    <a:pt x="3792" y="500"/>
                  </a:cubicBezTo>
                  <a:cubicBezTo>
                    <a:pt x="1880" y="1223"/>
                    <a:pt x="490" y="2570"/>
                    <a:pt x="0" y="3971"/>
                  </a:cubicBezTo>
                  <a:cubicBezTo>
                    <a:pt x="689" y="4356"/>
                    <a:pt x="1558" y="4561"/>
                    <a:pt x="2507" y="4561"/>
                  </a:cubicBezTo>
                  <a:cubicBezTo>
                    <a:pt x="3347" y="4561"/>
                    <a:pt x="4251" y="4400"/>
                    <a:pt x="5148" y="4061"/>
                  </a:cubicBezTo>
                  <a:cubicBezTo>
                    <a:pt x="7059" y="3338"/>
                    <a:pt x="8451" y="1991"/>
                    <a:pt x="8939" y="590"/>
                  </a:cubicBezTo>
                  <a:cubicBezTo>
                    <a:pt x="8251" y="205"/>
                    <a:pt x="7382" y="0"/>
                    <a:pt x="6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2"/>
            <p:cNvSpPr/>
            <p:nvPr/>
          </p:nvSpPr>
          <p:spPr>
            <a:xfrm rot="5400000">
              <a:off x="5782403" y="-225503"/>
              <a:ext cx="199645" cy="365228"/>
            </a:xfrm>
            <a:custGeom>
              <a:avLst/>
              <a:gdLst/>
              <a:ahLst/>
              <a:cxnLst/>
              <a:rect l="l" t="t" r="r" b="b"/>
              <a:pathLst>
                <a:path w="4935" h="9028" extrusionOk="0">
                  <a:moveTo>
                    <a:pt x="4016" y="1"/>
                  </a:moveTo>
                  <a:cubicBezTo>
                    <a:pt x="2629" y="533"/>
                    <a:pt x="1325" y="1965"/>
                    <a:pt x="663" y="3895"/>
                  </a:cubicBezTo>
                  <a:cubicBezTo>
                    <a:pt x="1" y="5825"/>
                    <a:pt x="151" y="7755"/>
                    <a:pt x="919" y="9027"/>
                  </a:cubicBezTo>
                  <a:cubicBezTo>
                    <a:pt x="2307" y="8495"/>
                    <a:pt x="3610" y="7063"/>
                    <a:pt x="4271" y="5133"/>
                  </a:cubicBezTo>
                  <a:cubicBezTo>
                    <a:pt x="4934" y="3203"/>
                    <a:pt x="4784" y="1273"/>
                    <a:pt x="4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2"/>
            <p:cNvSpPr/>
            <p:nvPr/>
          </p:nvSpPr>
          <p:spPr>
            <a:xfrm rot="5400000">
              <a:off x="5352628" y="-377346"/>
              <a:ext cx="838268" cy="747325"/>
            </a:xfrm>
            <a:custGeom>
              <a:avLst/>
              <a:gdLst/>
              <a:ahLst/>
              <a:cxnLst/>
              <a:rect l="l" t="t" r="r" b="b"/>
              <a:pathLst>
                <a:path w="20721" h="18473" extrusionOk="0">
                  <a:moveTo>
                    <a:pt x="20529" y="1"/>
                  </a:moveTo>
                  <a:cubicBezTo>
                    <a:pt x="20421" y="156"/>
                    <a:pt x="9620" y="15540"/>
                    <a:pt x="1" y="18249"/>
                  </a:cubicBezTo>
                  <a:lnTo>
                    <a:pt x="64" y="18472"/>
                  </a:lnTo>
                  <a:cubicBezTo>
                    <a:pt x="9763" y="15742"/>
                    <a:pt x="20612" y="290"/>
                    <a:pt x="20721" y="135"/>
                  </a:cubicBezTo>
                  <a:lnTo>
                    <a:pt x="20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2"/>
            <p:cNvSpPr/>
            <p:nvPr/>
          </p:nvSpPr>
          <p:spPr>
            <a:xfrm rot="5400000">
              <a:off x="5737579" y="-305240"/>
              <a:ext cx="155104" cy="503462"/>
            </a:xfrm>
            <a:custGeom>
              <a:avLst/>
              <a:gdLst/>
              <a:ahLst/>
              <a:cxnLst/>
              <a:rect l="l" t="t" r="r" b="b"/>
              <a:pathLst>
                <a:path w="3834" h="12445" extrusionOk="0">
                  <a:moveTo>
                    <a:pt x="3622" y="1"/>
                  </a:moveTo>
                  <a:cubicBezTo>
                    <a:pt x="3592" y="64"/>
                    <a:pt x="580" y="6456"/>
                    <a:pt x="1" y="12422"/>
                  </a:cubicBezTo>
                  <a:lnTo>
                    <a:pt x="232" y="12444"/>
                  </a:lnTo>
                  <a:cubicBezTo>
                    <a:pt x="807" y="6520"/>
                    <a:pt x="3803" y="164"/>
                    <a:pt x="3833" y="101"/>
                  </a:cubicBezTo>
                  <a:lnTo>
                    <a:pt x="3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2"/>
            <p:cNvSpPr/>
            <p:nvPr/>
          </p:nvSpPr>
          <p:spPr>
            <a:xfrm rot="5400000">
              <a:off x="5457108" y="133655"/>
              <a:ext cx="494522" cy="152070"/>
            </a:xfrm>
            <a:custGeom>
              <a:avLst/>
              <a:gdLst/>
              <a:ahLst/>
              <a:cxnLst/>
              <a:rect l="l" t="t" r="r" b="b"/>
              <a:pathLst>
                <a:path w="12224" h="3759" extrusionOk="0">
                  <a:moveTo>
                    <a:pt x="12116" y="0"/>
                  </a:moveTo>
                  <a:cubicBezTo>
                    <a:pt x="12040" y="39"/>
                    <a:pt x="5255" y="3525"/>
                    <a:pt x="1221" y="3525"/>
                  </a:cubicBezTo>
                  <a:cubicBezTo>
                    <a:pt x="798" y="3525"/>
                    <a:pt x="406" y="3487"/>
                    <a:pt x="55" y="3403"/>
                  </a:cubicBezTo>
                  <a:lnTo>
                    <a:pt x="1" y="3628"/>
                  </a:lnTo>
                  <a:cubicBezTo>
                    <a:pt x="375" y="3718"/>
                    <a:pt x="790" y="3759"/>
                    <a:pt x="1235" y="3759"/>
                  </a:cubicBezTo>
                  <a:cubicBezTo>
                    <a:pt x="5311" y="3759"/>
                    <a:pt x="11914" y="366"/>
                    <a:pt x="12223" y="206"/>
                  </a:cubicBezTo>
                  <a:lnTo>
                    <a:pt x="1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2"/>
            <p:cNvSpPr/>
            <p:nvPr/>
          </p:nvSpPr>
          <p:spPr>
            <a:xfrm rot="5400000">
              <a:off x="4186513" y="194983"/>
              <a:ext cx="280636" cy="109876"/>
            </a:xfrm>
            <a:custGeom>
              <a:avLst/>
              <a:gdLst/>
              <a:ahLst/>
              <a:cxnLst/>
              <a:rect l="l" t="t" r="r" b="b"/>
              <a:pathLst>
                <a:path w="6937" h="2716" extrusionOk="0">
                  <a:moveTo>
                    <a:pt x="4540" y="0"/>
                  </a:moveTo>
                  <a:cubicBezTo>
                    <a:pt x="2996" y="0"/>
                    <a:pt x="1453" y="622"/>
                    <a:pt x="0" y="1234"/>
                  </a:cubicBezTo>
                  <a:cubicBezTo>
                    <a:pt x="1074" y="1794"/>
                    <a:pt x="2032" y="2319"/>
                    <a:pt x="3083" y="2571"/>
                  </a:cubicBezTo>
                  <a:cubicBezTo>
                    <a:pt x="3470" y="2664"/>
                    <a:pt x="3873" y="2716"/>
                    <a:pt x="4275" y="2716"/>
                  </a:cubicBezTo>
                  <a:cubicBezTo>
                    <a:pt x="4964" y="2716"/>
                    <a:pt x="5647" y="2562"/>
                    <a:pt x="6230" y="2199"/>
                  </a:cubicBezTo>
                  <a:cubicBezTo>
                    <a:pt x="6529" y="2012"/>
                    <a:pt x="6813" y="1746"/>
                    <a:pt x="6875" y="1403"/>
                  </a:cubicBezTo>
                  <a:cubicBezTo>
                    <a:pt x="6937" y="1060"/>
                    <a:pt x="6758" y="708"/>
                    <a:pt x="6489" y="488"/>
                  </a:cubicBezTo>
                  <a:cubicBezTo>
                    <a:pt x="6223" y="267"/>
                    <a:pt x="5877" y="159"/>
                    <a:pt x="5534" y="93"/>
                  </a:cubicBezTo>
                  <a:cubicBezTo>
                    <a:pt x="5204" y="29"/>
                    <a:pt x="4872" y="0"/>
                    <a:pt x="4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2"/>
            <p:cNvSpPr/>
            <p:nvPr/>
          </p:nvSpPr>
          <p:spPr>
            <a:xfrm rot="5400000">
              <a:off x="4212385" y="216849"/>
              <a:ext cx="243256" cy="22210"/>
            </a:xfrm>
            <a:custGeom>
              <a:avLst/>
              <a:gdLst/>
              <a:ahLst/>
              <a:cxnLst/>
              <a:rect l="l" t="t" r="r" b="b"/>
              <a:pathLst>
                <a:path w="6013" h="549" extrusionOk="0">
                  <a:moveTo>
                    <a:pt x="3397" y="1"/>
                  </a:moveTo>
                  <a:cubicBezTo>
                    <a:pt x="2293" y="1"/>
                    <a:pt x="1191" y="109"/>
                    <a:pt x="101" y="325"/>
                  </a:cubicBezTo>
                  <a:cubicBezTo>
                    <a:pt x="39" y="337"/>
                    <a:pt x="1" y="397"/>
                    <a:pt x="13" y="457"/>
                  </a:cubicBezTo>
                  <a:cubicBezTo>
                    <a:pt x="18" y="477"/>
                    <a:pt x="27" y="495"/>
                    <a:pt x="39" y="510"/>
                  </a:cubicBezTo>
                  <a:cubicBezTo>
                    <a:pt x="61" y="534"/>
                    <a:pt x="92" y="548"/>
                    <a:pt x="125" y="548"/>
                  </a:cubicBezTo>
                  <a:cubicBezTo>
                    <a:pt x="132" y="548"/>
                    <a:pt x="140" y="548"/>
                    <a:pt x="147" y="546"/>
                  </a:cubicBezTo>
                  <a:cubicBezTo>
                    <a:pt x="1221" y="333"/>
                    <a:pt x="2307" y="226"/>
                    <a:pt x="3396" y="226"/>
                  </a:cubicBezTo>
                  <a:cubicBezTo>
                    <a:pt x="4223" y="226"/>
                    <a:pt x="5052" y="288"/>
                    <a:pt x="5877" y="410"/>
                  </a:cubicBezTo>
                  <a:cubicBezTo>
                    <a:pt x="5883" y="411"/>
                    <a:pt x="5888" y="412"/>
                    <a:pt x="5893" y="412"/>
                  </a:cubicBezTo>
                  <a:cubicBezTo>
                    <a:pt x="5948" y="412"/>
                    <a:pt x="5997" y="372"/>
                    <a:pt x="6005" y="316"/>
                  </a:cubicBezTo>
                  <a:cubicBezTo>
                    <a:pt x="6013" y="254"/>
                    <a:pt x="5970" y="197"/>
                    <a:pt x="5909" y="187"/>
                  </a:cubicBezTo>
                  <a:cubicBezTo>
                    <a:pt x="5073" y="63"/>
                    <a:pt x="4234" y="1"/>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2"/>
            <p:cNvSpPr/>
            <p:nvPr/>
          </p:nvSpPr>
          <p:spPr>
            <a:xfrm rot="5400000">
              <a:off x="4054146" y="-43172"/>
              <a:ext cx="282012" cy="129537"/>
            </a:xfrm>
            <a:custGeom>
              <a:avLst/>
              <a:gdLst/>
              <a:ahLst/>
              <a:cxnLst/>
              <a:rect l="l" t="t" r="r" b="b"/>
              <a:pathLst>
                <a:path w="6971" h="3202" extrusionOk="0">
                  <a:moveTo>
                    <a:pt x="2870" y="0"/>
                  </a:moveTo>
                  <a:cubicBezTo>
                    <a:pt x="1912" y="0"/>
                    <a:pt x="940" y="151"/>
                    <a:pt x="1" y="450"/>
                  </a:cubicBezTo>
                  <a:cubicBezTo>
                    <a:pt x="1191" y="1706"/>
                    <a:pt x="2732" y="2771"/>
                    <a:pt x="4555" y="3125"/>
                  </a:cubicBezTo>
                  <a:cubicBezTo>
                    <a:pt x="4787" y="3170"/>
                    <a:pt x="5028" y="3201"/>
                    <a:pt x="5269" y="3201"/>
                  </a:cubicBezTo>
                  <a:cubicBezTo>
                    <a:pt x="5519" y="3201"/>
                    <a:pt x="5769" y="3167"/>
                    <a:pt x="6010" y="3076"/>
                  </a:cubicBezTo>
                  <a:cubicBezTo>
                    <a:pt x="6483" y="2899"/>
                    <a:pt x="6914" y="2456"/>
                    <a:pt x="6949" y="1954"/>
                  </a:cubicBezTo>
                  <a:cubicBezTo>
                    <a:pt x="6971" y="1652"/>
                    <a:pt x="6848" y="1366"/>
                    <a:pt x="6668" y="1141"/>
                  </a:cubicBezTo>
                  <a:cubicBezTo>
                    <a:pt x="6304" y="687"/>
                    <a:pt x="5733" y="457"/>
                    <a:pt x="5166" y="303"/>
                  </a:cubicBezTo>
                  <a:cubicBezTo>
                    <a:pt x="4426" y="101"/>
                    <a:pt x="3653" y="0"/>
                    <a:pt x="2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2"/>
            <p:cNvSpPr/>
            <p:nvPr/>
          </p:nvSpPr>
          <p:spPr>
            <a:xfrm rot="5400000">
              <a:off x="4089625" y="-30186"/>
              <a:ext cx="243903" cy="66265"/>
            </a:xfrm>
            <a:custGeom>
              <a:avLst/>
              <a:gdLst/>
              <a:ahLst/>
              <a:cxnLst/>
              <a:rect l="l" t="t" r="r" b="b"/>
              <a:pathLst>
                <a:path w="6029" h="1638" extrusionOk="0">
                  <a:moveTo>
                    <a:pt x="115" y="0"/>
                  </a:moveTo>
                  <a:cubicBezTo>
                    <a:pt x="57" y="0"/>
                    <a:pt x="8" y="44"/>
                    <a:pt x="2" y="102"/>
                  </a:cubicBezTo>
                  <a:cubicBezTo>
                    <a:pt x="0" y="134"/>
                    <a:pt x="11" y="164"/>
                    <a:pt x="31" y="187"/>
                  </a:cubicBezTo>
                  <a:cubicBezTo>
                    <a:pt x="49" y="208"/>
                    <a:pt x="75" y="222"/>
                    <a:pt x="106" y="225"/>
                  </a:cubicBezTo>
                  <a:cubicBezTo>
                    <a:pt x="2079" y="416"/>
                    <a:pt x="4014" y="889"/>
                    <a:pt x="5860" y="1629"/>
                  </a:cubicBezTo>
                  <a:cubicBezTo>
                    <a:pt x="5874" y="1635"/>
                    <a:pt x="5888" y="1638"/>
                    <a:pt x="5902" y="1638"/>
                  </a:cubicBezTo>
                  <a:cubicBezTo>
                    <a:pt x="5947" y="1638"/>
                    <a:pt x="5989" y="1611"/>
                    <a:pt x="6006" y="1567"/>
                  </a:cubicBezTo>
                  <a:cubicBezTo>
                    <a:pt x="6029" y="1509"/>
                    <a:pt x="6001" y="1445"/>
                    <a:pt x="5943" y="1421"/>
                  </a:cubicBezTo>
                  <a:cubicBezTo>
                    <a:pt x="4077" y="672"/>
                    <a:pt x="2119" y="194"/>
                    <a:pt x="125" y="1"/>
                  </a:cubicBezTo>
                  <a:cubicBezTo>
                    <a:pt x="122" y="0"/>
                    <a:pt x="119"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2"/>
            <p:cNvSpPr/>
            <p:nvPr/>
          </p:nvSpPr>
          <p:spPr>
            <a:xfrm rot="5400000">
              <a:off x="4383749" y="-289157"/>
              <a:ext cx="159150" cy="302765"/>
            </a:xfrm>
            <a:custGeom>
              <a:avLst/>
              <a:gdLst/>
              <a:ahLst/>
              <a:cxnLst/>
              <a:rect l="l" t="t" r="r" b="b"/>
              <a:pathLst>
                <a:path w="3934" h="7484" extrusionOk="0">
                  <a:moveTo>
                    <a:pt x="1731" y="0"/>
                  </a:moveTo>
                  <a:cubicBezTo>
                    <a:pt x="1107" y="0"/>
                    <a:pt x="473" y="380"/>
                    <a:pt x="263" y="974"/>
                  </a:cubicBezTo>
                  <a:cubicBezTo>
                    <a:pt x="0" y="1724"/>
                    <a:pt x="362" y="2537"/>
                    <a:pt x="716" y="3252"/>
                  </a:cubicBezTo>
                  <a:cubicBezTo>
                    <a:pt x="1409" y="4650"/>
                    <a:pt x="2098" y="6046"/>
                    <a:pt x="2881" y="7483"/>
                  </a:cubicBezTo>
                  <a:cubicBezTo>
                    <a:pt x="3711" y="5786"/>
                    <a:pt x="3934" y="3795"/>
                    <a:pt x="3500" y="1945"/>
                  </a:cubicBezTo>
                  <a:cubicBezTo>
                    <a:pt x="3336" y="1248"/>
                    <a:pt x="3034" y="512"/>
                    <a:pt x="2403" y="167"/>
                  </a:cubicBezTo>
                  <a:cubicBezTo>
                    <a:pt x="2195" y="53"/>
                    <a:pt x="1964"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2"/>
            <p:cNvSpPr/>
            <p:nvPr/>
          </p:nvSpPr>
          <p:spPr>
            <a:xfrm rot="5400000">
              <a:off x="4402197" y="-250241"/>
              <a:ext cx="65699" cy="255352"/>
            </a:xfrm>
            <a:custGeom>
              <a:avLst/>
              <a:gdLst/>
              <a:ahLst/>
              <a:cxnLst/>
              <a:rect l="l" t="t" r="r" b="b"/>
              <a:pathLst>
                <a:path w="1624" h="6312" extrusionOk="0">
                  <a:moveTo>
                    <a:pt x="128" y="1"/>
                  </a:moveTo>
                  <a:cubicBezTo>
                    <a:pt x="112" y="1"/>
                    <a:pt x="96" y="4"/>
                    <a:pt x="80" y="12"/>
                  </a:cubicBezTo>
                  <a:cubicBezTo>
                    <a:pt x="24" y="39"/>
                    <a:pt x="1" y="107"/>
                    <a:pt x="29" y="162"/>
                  </a:cubicBezTo>
                  <a:cubicBezTo>
                    <a:pt x="962" y="2031"/>
                    <a:pt x="1396" y="4116"/>
                    <a:pt x="1284" y="6192"/>
                  </a:cubicBezTo>
                  <a:cubicBezTo>
                    <a:pt x="1282" y="6224"/>
                    <a:pt x="1294" y="6252"/>
                    <a:pt x="1312" y="6274"/>
                  </a:cubicBezTo>
                  <a:cubicBezTo>
                    <a:pt x="1332" y="6296"/>
                    <a:pt x="1359" y="6310"/>
                    <a:pt x="1391" y="6311"/>
                  </a:cubicBezTo>
                  <a:cubicBezTo>
                    <a:pt x="1393" y="6311"/>
                    <a:pt x="1396" y="6311"/>
                    <a:pt x="1398" y="6311"/>
                  </a:cubicBezTo>
                  <a:cubicBezTo>
                    <a:pt x="1457" y="6311"/>
                    <a:pt x="1506" y="6266"/>
                    <a:pt x="1509" y="6206"/>
                  </a:cubicBezTo>
                  <a:cubicBezTo>
                    <a:pt x="1623" y="4092"/>
                    <a:pt x="1182" y="1967"/>
                    <a:pt x="231" y="64"/>
                  </a:cubicBezTo>
                  <a:cubicBezTo>
                    <a:pt x="211" y="24"/>
                    <a:pt x="170"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2"/>
            <p:cNvSpPr/>
            <p:nvPr/>
          </p:nvSpPr>
          <p:spPr>
            <a:xfrm rot="5400000">
              <a:off x="4538083" y="-1244"/>
              <a:ext cx="135201" cy="261420"/>
            </a:xfrm>
            <a:custGeom>
              <a:avLst/>
              <a:gdLst/>
              <a:ahLst/>
              <a:cxnLst/>
              <a:rect l="l" t="t" r="r" b="b"/>
              <a:pathLst>
                <a:path w="3342" h="6462" extrusionOk="0">
                  <a:moveTo>
                    <a:pt x="1330" y="1"/>
                  </a:moveTo>
                  <a:cubicBezTo>
                    <a:pt x="694" y="1"/>
                    <a:pt x="174" y="628"/>
                    <a:pt x="89" y="1268"/>
                  </a:cubicBezTo>
                  <a:cubicBezTo>
                    <a:pt x="0" y="1939"/>
                    <a:pt x="253" y="2605"/>
                    <a:pt x="504" y="3237"/>
                  </a:cubicBezTo>
                  <a:cubicBezTo>
                    <a:pt x="947" y="4354"/>
                    <a:pt x="1389" y="5473"/>
                    <a:pt x="1610" y="6462"/>
                  </a:cubicBezTo>
                  <a:cubicBezTo>
                    <a:pt x="2904" y="5124"/>
                    <a:pt x="3341" y="3025"/>
                    <a:pt x="2692" y="1270"/>
                  </a:cubicBezTo>
                  <a:cubicBezTo>
                    <a:pt x="2474" y="680"/>
                    <a:pt x="2050" y="66"/>
                    <a:pt x="1422" y="5"/>
                  </a:cubicBezTo>
                  <a:cubicBezTo>
                    <a:pt x="1391" y="2"/>
                    <a:pt x="1360" y="1"/>
                    <a:pt x="1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2"/>
            <p:cNvSpPr/>
            <p:nvPr/>
          </p:nvSpPr>
          <p:spPr>
            <a:xfrm rot="5400000">
              <a:off x="4556309" y="23130"/>
              <a:ext cx="51216" cy="223514"/>
            </a:xfrm>
            <a:custGeom>
              <a:avLst/>
              <a:gdLst/>
              <a:ahLst/>
              <a:cxnLst/>
              <a:rect l="l" t="t" r="r" b="b"/>
              <a:pathLst>
                <a:path w="1266" h="5525" extrusionOk="0">
                  <a:moveTo>
                    <a:pt x="129" y="0"/>
                  </a:moveTo>
                  <a:cubicBezTo>
                    <a:pt x="111" y="0"/>
                    <a:pt x="93" y="5"/>
                    <a:pt x="76" y="13"/>
                  </a:cubicBezTo>
                  <a:cubicBezTo>
                    <a:pt x="21" y="43"/>
                    <a:pt x="1" y="112"/>
                    <a:pt x="30" y="166"/>
                  </a:cubicBezTo>
                  <a:cubicBezTo>
                    <a:pt x="893" y="1748"/>
                    <a:pt x="1032" y="3694"/>
                    <a:pt x="401" y="5371"/>
                  </a:cubicBezTo>
                  <a:cubicBezTo>
                    <a:pt x="386" y="5412"/>
                    <a:pt x="395" y="5456"/>
                    <a:pt x="422" y="5486"/>
                  </a:cubicBezTo>
                  <a:cubicBezTo>
                    <a:pt x="434" y="5500"/>
                    <a:pt x="450" y="5510"/>
                    <a:pt x="466" y="5516"/>
                  </a:cubicBezTo>
                  <a:cubicBezTo>
                    <a:pt x="480" y="5522"/>
                    <a:pt x="494" y="5524"/>
                    <a:pt x="507" y="5524"/>
                  </a:cubicBezTo>
                  <a:cubicBezTo>
                    <a:pt x="553" y="5524"/>
                    <a:pt x="596" y="5497"/>
                    <a:pt x="612" y="5452"/>
                  </a:cubicBezTo>
                  <a:cubicBezTo>
                    <a:pt x="1266" y="3714"/>
                    <a:pt x="1123" y="1699"/>
                    <a:pt x="228" y="59"/>
                  </a:cubicBezTo>
                  <a:cubicBezTo>
                    <a:pt x="208" y="22"/>
                    <a:pt x="169"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2"/>
            <p:cNvSpPr/>
            <p:nvPr/>
          </p:nvSpPr>
          <p:spPr>
            <a:xfrm rot="5400000">
              <a:off x="4267478" y="-238913"/>
              <a:ext cx="547356" cy="638137"/>
            </a:xfrm>
            <a:custGeom>
              <a:avLst/>
              <a:gdLst/>
              <a:ahLst/>
              <a:cxnLst/>
              <a:rect l="l" t="t" r="r" b="b"/>
              <a:pathLst>
                <a:path w="13530" h="15774" extrusionOk="0">
                  <a:moveTo>
                    <a:pt x="13275" y="1"/>
                  </a:moveTo>
                  <a:cubicBezTo>
                    <a:pt x="13180" y="1"/>
                    <a:pt x="13092" y="61"/>
                    <a:pt x="13062" y="156"/>
                  </a:cubicBezTo>
                  <a:cubicBezTo>
                    <a:pt x="10987" y="6695"/>
                    <a:pt x="6282" y="12233"/>
                    <a:pt x="154" y="15347"/>
                  </a:cubicBezTo>
                  <a:cubicBezTo>
                    <a:pt x="43" y="15405"/>
                    <a:pt x="1" y="15539"/>
                    <a:pt x="58" y="15651"/>
                  </a:cubicBezTo>
                  <a:cubicBezTo>
                    <a:pt x="66" y="15667"/>
                    <a:pt x="77" y="15683"/>
                    <a:pt x="89" y="15697"/>
                  </a:cubicBezTo>
                  <a:cubicBezTo>
                    <a:pt x="133" y="15746"/>
                    <a:pt x="196" y="15774"/>
                    <a:pt x="260" y="15774"/>
                  </a:cubicBezTo>
                  <a:cubicBezTo>
                    <a:pt x="294" y="15774"/>
                    <a:pt x="329" y="15766"/>
                    <a:pt x="362" y="15749"/>
                  </a:cubicBezTo>
                  <a:cubicBezTo>
                    <a:pt x="6595" y="12580"/>
                    <a:pt x="11381" y="6948"/>
                    <a:pt x="13493" y="295"/>
                  </a:cubicBezTo>
                  <a:cubicBezTo>
                    <a:pt x="13529" y="177"/>
                    <a:pt x="13464" y="50"/>
                    <a:pt x="13345" y="12"/>
                  </a:cubicBezTo>
                  <a:cubicBezTo>
                    <a:pt x="13321" y="5"/>
                    <a:pt x="13298"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2"/>
            <p:cNvSpPr/>
            <p:nvPr/>
          </p:nvSpPr>
          <p:spPr>
            <a:xfrm rot="5400000">
              <a:off x="4091139" y="-62691"/>
              <a:ext cx="530163" cy="270118"/>
            </a:xfrm>
            <a:custGeom>
              <a:avLst/>
              <a:gdLst/>
              <a:ahLst/>
              <a:cxnLst/>
              <a:rect l="l" t="t" r="r" b="b"/>
              <a:pathLst>
                <a:path w="13105" h="6677" extrusionOk="0">
                  <a:moveTo>
                    <a:pt x="12850" y="1"/>
                  </a:moveTo>
                  <a:cubicBezTo>
                    <a:pt x="12798" y="1"/>
                    <a:pt x="12745" y="19"/>
                    <a:pt x="12703" y="56"/>
                  </a:cubicBezTo>
                  <a:cubicBezTo>
                    <a:pt x="9157" y="3156"/>
                    <a:pt x="4834" y="5291"/>
                    <a:pt x="201" y="6230"/>
                  </a:cubicBezTo>
                  <a:cubicBezTo>
                    <a:pt x="79" y="6255"/>
                    <a:pt x="0" y="6374"/>
                    <a:pt x="26" y="6495"/>
                  </a:cubicBezTo>
                  <a:cubicBezTo>
                    <a:pt x="35" y="6536"/>
                    <a:pt x="54" y="6570"/>
                    <a:pt x="79" y="6600"/>
                  </a:cubicBezTo>
                  <a:cubicBezTo>
                    <a:pt x="121" y="6647"/>
                    <a:pt x="183" y="6676"/>
                    <a:pt x="249" y="6676"/>
                  </a:cubicBezTo>
                  <a:cubicBezTo>
                    <a:pt x="264" y="6676"/>
                    <a:pt x="279" y="6675"/>
                    <a:pt x="294" y="6672"/>
                  </a:cubicBezTo>
                  <a:cubicBezTo>
                    <a:pt x="5005" y="5717"/>
                    <a:pt x="9398" y="3547"/>
                    <a:pt x="13002" y="396"/>
                  </a:cubicBezTo>
                  <a:cubicBezTo>
                    <a:pt x="13095" y="314"/>
                    <a:pt x="13104" y="171"/>
                    <a:pt x="13021" y="78"/>
                  </a:cubicBezTo>
                  <a:cubicBezTo>
                    <a:pt x="13021" y="77"/>
                    <a:pt x="13021" y="77"/>
                    <a:pt x="13021" y="77"/>
                  </a:cubicBezTo>
                  <a:cubicBezTo>
                    <a:pt x="12976" y="27"/>
                    <a:pt x="12913" y="1"/>
                    <a:pt x="12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2"/>
            <p:cNvSpPr/>
            <p:nvPr/>
          </p:nvSpPr>
          <p:spPr>
            <a:xfrm rot="5400000">
              <a:off x="4317908" y="-289380"/>
              <a:ext cx="217931" cy="415473"/>
            </a:xfrm>
            <a:custGeom>
              <a:avLst/>
              <a:gdLst/>
              <a:ahLst/>
              <a:cxnLst/>
              <a:rect l="l" t="t" r="r" b="b"/>
              <a:pathLst>
                <a:path w="5387" h="10270" extrusionOk="0">
                  <a:moveTo>
                    <a:pt x="5133" y="1"/>
                  </a:moveTo>
                  <a:cubicBezTo>
                    <a:pt x="5035" y="1"/>
                    <a:pt x="4945" y="65"/>
                    <a:pt x="4917" y="162"/>
                  </a:cubicBezTo>
                  <a:cubicBezTo>
                    <a:pt x="4002" y="3362"/>
                    <a:pt x="2862" y="7342"/>
                    <a:pt x="98" y="9878"/>
                  </a:cubicBezTo>
                  <a:cubicBezTo>
                    <a:pt x="7" y="9961"/>
                    <a:pt x="1" y="10101"/>
                    <a:pt x="82" y="10193"/>
                  </a:cubicBezTo>
                  <a:cubicBezTo>
                    <a:pt x="83" y="10194"/>
                    <a:pt x="84" y="10195"/>
                    <a:pt x="85" y="10196"/>
                  </a:cubicBezTo>
                  <a:cubicBezTo>
                    <a:pt x="130" y="10244"/>
                    <a:pt x="191" y="10269"/>
                    <a:pt x="253" y="10269"/>
                  </a:cubicBezTo>
                  <a:cubicBezTo>
                    <a:pt x="307" y="10269"/>
                    <a:pt x="361" y="10250"/>
                    <a:pt x="404" y="10210"/>
                  </a:cubicBezTo>
                  <a:cubicBezTo>
                    <a:pt x="3261" y="7589"/>
                    <a:pt x="4420" y="3542"/>
                    <a:pt x="5352" y="290"/>
                  </a:cubicBezTo>
                  <a:cubicBezTo>
                    <a:pt x="5387" y="170"/>
                    <a:pt x="5317" y="45"/>
                    <a:pt x="5197" y="10"/>
                  </a:cubicBezTo>
                  <a:cubicBezTo>
                    <a:pt x="5175" y="4"/>
                    <a:pt x="5154" y="1"/>
                    <a:pt x="5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2"/>
            <p:cNvSpPr/>
            <p:nvPr/>
          </p:nvSpPr>
          <p:spPr>
            <a:xfrm rot="5400000">
              <a:off x="5264403" y="-224107"/>
              <a:ext cx="163034" cy="406977"/>
            </a:xfrm>
            <a:custGeom>
              <a:avLst/>
              <a:gdLst/>
              <a:ahLst/>
              <a:cxnLst/>
              <a:rect l="l" t="t" r="r" b="b"/>
              <a:pathLst>
                <a:path w="4030" h="10060" extrusionOk="0">
                  <a:moveTo>
                    <a:pt x="1050" y="1"/>
                  </a:moveTo>
                  <a:lnTo>
                    <a:pt x="1050" y="1"/>
                  </a:lnTo>
                  <a:cubicBezTo>
                    <a:pt x="1" y="3446"/>
                    <a:pt x="728" y="7384"/>
                    <a:pt x="2998" y="10059"/>
                  </a:cubicBezTo>
                  <a:cubicBezTo>
                    <a:pt x="3785" y="8409"/>
                    <a:pt x="4029" y="6503"/>
                    <a:pt x="3681" y="4710"/>
                  </a:cubicBezTo>
                  <a:cubicBezTo>
                    <a:pt x="3333" y="2913"/>
                    <a:pt x="2396" y="1238"/>
                    <a:pt x="1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2"/>
            <p:cNvSpPr/>
            <p:nvPr/>
          </p:nvSpPr>
          <p:spPr>
            <a:xfrm rot="5400000">
              <a:off x="5286674" y="-203496"/>
              <a:ext cx="87423" cy="382300"/>
            </a:xfrm>
            <a:custGeom>
              <a:avLst/>
              <a:gdLst/>
              <a:ahLst/>
              <a:cxnLst/>
              <a:rect l="l" t="t" r="r" b="b"/>
              <a:pathLst>
                <a:path w="2161" h="9450" extrusionOk="0">
                  <a:moveTo>
                    <a:pt x="124" y="1"/>
                  </a:moveTo>
                  <a:cubicBezTo>
                    <a:pt x="109" y="1"/>
                    <a:pt x="93" y="4"/>
                    <a:pt x="78" y="11"/>
                  </a:cubicBezTo>
                  <a:cubicBezTo>
                    <a:pt x="25" y="36"/>
                    <a:pt x="1" y="100"/>
                    <a:pt x="27" y="154"/>
                  </a:cubicBezTo>
                  <a:cubicBezTo>
                    <a:pt x="1364" y="3012"/>
                    <a:pt x="1944" y="6186"/>
                    <a:pt x="1705" y="9334"/>
                  </a:cubicBezTo>
                  <a:cubicBezTo>
                    <a:pt x="1702" y="9377"/>
                    <a:pt x="1725" y="9416"/>
                    <a:pt x="1759" y="9436"/>
                  </a:cubicBezTo>
                  <a:cubicBezTo>
                    <a:pt x="1773" y="9443"/>
                    <a:pt x="1787" y="9449"/>
                    <a:pt x="1804" y="9450"/>
                  </a:cubicBezTo>
                  <a:cubicBezTo>
                    <a:pt x="1807" y="9450"/>
                    <a:pt x="1809" y="9450"/>
                    <a:pt x="1812" y="9450"/>
                  </a:cubicBezTo>
                  <a:cubicBezTo>
                    <a:pt x="1868" y="9450"/>
                    <a:pt x="1915" y="9407"/>
                    <a:pt x="1919" y="9351"/>
                  </a:cubicBezTo>
                  <a:cubicBezTo>
                    <a:pt x="2161" y="6166"/>
                    <a:pt x="1573" y="2954"/>
                    <a:pt x="221" y="63"/>
                  </a:cubicBezTo>
                  <a:cubicBezTo>
                    <a:pt x="203" y="24"/>
                    <a:pt x="164" y="1"/>
                    <a:pt x="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2"/>
            <p:cNvSpPr/>
            <p:nvPr/>
          </p:nvSpPr>
          <p:spPr>
            <a:xfrm rot="5400000">
              <a:off x="4974162" y="155662"/>
              <a:ext cx="433516" cy="147054"/>
            </a:xfrm>
            <a:custGeom>
              <a:avLst/>
              <a:gdLst/>
              <a:ahLst/>
              <a:cxnLst/>
              <a:rect l="l" t="t" r="r" b="b"/>
              <a:pathLst>
                <a:path w="10716" h="3635" extrusionOk="0">
                  <a:moveTo>
                    <a:pt x="6728" y="0"/>
                  </a:moveTo>
                  <a:cubicBezTo>
                    <a:pt x="6141" y="0"/>
                    <a:pt x="5555" y="43"/>
                    <a:pt x="4974" y="136"/>
                  </a:cubicBezTo>
                  <a:cubicBezTo>
                    <a:pt x="3067" y="441"/>
                    <a:pt x="1210" y="1343"/>
                    <a:pt x="0" y="2851"/>
                  </a:cubicBezTo>
                  <a:cubicBezTo>
                    <a:pt x="1163" y="3364"/>
                    <a:pt x="2470" y="3634"/>
                    <a:pt x="3787" y="3634"/>
                  </a:cubicBezTo>
                  <a:cubicBezTo>
                    <a:pt x="4426" y="3634"/>
                    <a:pt x="5067" y="3571"/>
                    <a:pt x="5694" y="3440"/>
                  </a:cubicBezTo>
                  <a:cubicBezTo>
                    <a:pt x="7616" y="3040"/>
                    <a:pt x="9402" y="2015"/>
                    <a:pt x="10715" y="554"/>
                  </a:cubicBezTo>
                  <a:cubicBezTo>
                    <a:pt x="9414" y="220"/>
                    <a:pt x="8068" y="0"/>
                    <a:pt x="6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2"/>
            <p:cNvSpPr/>
            <p:nvPr/>
          </p:nvSpPr>
          <p:spPr>
            <a:xfrm rot="5400000">
              <a:off x="5001065" y="158211"/>
              <a:ext cx="387923" cy="89648"/>
            </a:xfrm>
            <a:custGeom>
              <a:avLst/>
              <a:gdLst/>
              <a:ahLst/>
              <a:cxnLst/>
              <a:rect l="l" t="t" r="r" b="b"/>
              <a:pathLst>
                <a:path w="9589" h="2216" extrusionOk="0">
                  <a:moveTo>
                    <a:pt x="9428" y="1"/>
                  </a:moveTo>
                  <a:cubicBezTo>
                    <a:pt x="9425" y="1"/>
                    <a:pt x="9422" y="1"/>
                    <a:pt x="9419" y="1"/>
                  </a:cubicBezTo>
                  <a:cubicBezTo>
                    <a:pt x="6246" y="237"/>
                    <a:pt x="3119" y="882"/>
                    <a:pt x="123" y="1918"/>
                  </a:cubicBezTo>
                  <a:cubicBezTo>
                    <a:pt x="43" y="1946"/>
                    <a:pt x="1" y="2033"/>
                    <a:pt x="28" y="2113"/>
                  </a:cubicBezTo>
                  <a:cubicBezTo>
                    <a:pt x="41" y="2150"/>
                    <a:pt x="67" y="2178"/>
                    <a:pt x="97" y="2196"/>
                  </a:cubicBezTo>
                  <a:cubicBezTo>
                    <a:pt x="120" y="2208"/>
                    <a:pt x="146" y="2216"/>
                    <a:pt x="173" y="2216"/>
                  </a:cubicBezTo>
                  <a:cubicBezTo>
                    <a:pt x="189" y="2216"/>
                    <a:pt x="206" y="2213"/>
                    <a:pt x="222" y="2207"/>
                  </a:cubicBezTo>
                  <a:cubicBezTo>
                    <a:pt x="3194" y="1179"/>
                    <a:pt x="6295" y="540"/>
                    <a:pt x="9441" y="307"/>
                  </a:cubicBezTo>
                  <a:cubicBezTo>
                    <a:pt x="9525" y="300"/>
                    <a:pt x="9589" y="227"/>
                    <a:pt x="9582" y="143"/>
                  </a:cubicBezTo>
                  <a:cubicBezTo>
                    <a:pt x="9576" y="62"/>
                    <a:pt x="9509" y="1"/>
                    <a:pt x="9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2"/>
            <p:cNvSpPr/>
            <p:nvPr/>
          </p:nvSpPr>
          <p:spPr>
            <a:xfrm rot="5400000">
              <a:off x="5355892" y="102139"/>
              <a:ext cx="218376" cy="192040"/>
            </a:xfrm>
            <a:custGeom>
              <a:avLst/>
              <a:gdLst/>
              <a:ahLst/>
              <a:cxnLst/>
              <a:rect l="l" t="t" r="r" b="b"/>
              <a:pathLst>
                <a:path w="5398" h="4747" extrusionOk="0">
                  <a:moveTo>
                    <a:pt x="1083" y="1"/>
                  </a:moveTo>
                  <a:lnTo>
                    <a:pt x="1083" y="1"/>
                  </a:lnTo>
                  <a:cubicBezTo>
                    <a:pt x="698" y="1086"/>
                    <a:pt x="0" y="3946"/>
                    <a:pt x="1085" y="4559"/>
                  </a:cubicBezTo>
                  <a:cubicBezTo>
                    <a:pt x="1319" y="4690"/>
                    <a:pt x="1573" y="4747"/>
                    <a:pt x="1840" y="4747"/>
                  </a:cubicBezTo>
                  <a:cubicBezTo>
                    <a:pt x="3010" y="4747"/>
                    <a:pt x="4423" y="3665"/>
                    <a:pt x="5398" y="3089"/>
                  </a:cubicBezTo>
                  <a:cubicBezTo>
                    <a:pt x="4041" y="2159"/>
                    <a:pt x="2563" y="1080"/>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2"/>
            <p:cNvSpPr/>
            <p:nvPr/>
          </p:nvSpPr>
          <p:spPr>
            <a:xfrm rot="5400000">
              <a:off x="5616216" y="7838"/>
              <a:ext cx="172824" cy="340752"/>
            </a:xfrm>
            <a:custGeom>
              <a:avLst/>
              <a:gdLst/>
              <a:ahLst/>
              <a:cxnLst/>
              <a:rect l="l" t="t" r="r" b="b"/>
              <a:pathLst>
                <a:path w="4272" h="8423" extrusionOk="0">
                  <a:moveTo>
                    <a:pt x="1" y="0"/>
                  </a:moveTo>
                  <a:lnTo>
                    <a:pt x="1" y="0"/>
                  </a:lnTo>
                  <a:cubicBezTo>
                    <a:pt x="597" y="567"/>
                    <a:pt x="668" y="1497"/>
                    <a:pt x="540" y="2309"/>
                  </a:cubicBezTo>
                  <a:cubicBezTo>
                    <a:pt x="474" y="2731"/>
                    <a:pt x="366" y="3149"/>
                    <a:pt x="282" y="3566"/>
                  </a:cubicBezTo>
                  <a:cubicBezTo>
                    <a:pt x="200" y="3956"/>
                    <a:pt x="141" y="4346"/>
                    <a:pt x="157" y="4742"/>
                  </a:cubicBezTo>
                  <a:cubicBezTo>
                    <a:pt x="191" y="5625"/>
                    <a:pt x="598" y="6473"/>
                    <a:pt x="1197" y="7121"/>
                  </a:cubicBezTo>
                  <a:cubicBezTo>
                    <a:pt x="1796" y="7770"/>
                    <a:pt x="2576" y="8233"/>
                    <a:pt x="3352" y="8423"/>
                  </a:cubicBezTo>
                  <a:cubicBezTo>
                    <a:pt x="4165" y="6906"/>
                    <a:pt x="4272" y="5029"/>
                    <a:pt x="3636" y="3432"/>
                  </a:cubicBezTo>
                  <a:cubicBezTo>
                    <a:pt x="3570" y="3265"/>
                    <a:pt x="3495" y="3102"/>
                    <a:pt x="3414" y="2943"/>
                  </a:cubicBezTo>
                  <a:cubicBezTo>
                    <a:pt x="2711" y="1573"/>
                    <a:pt x="1463" y="48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2"/>
            <p:cNvSpPr/>
            <p:nvPr/>
          </p:nvSpPr>
          <p:spPr>
            <a:xfrm rot="5400000">
              <a:off x="5731836" y="88667"/>
              <a:ext cx="138032" cy="144303"/>
            </a:xfrm>
            <a:custGeom>
              <a:avLst/>
              <a:gdLst/>
              <a:ahLst/>
              <a:cxnLst/>
              <a:rect l="l" t="t" r="r" b="b"/>
              <a:pathLst>
                <a:path w="3412" h="3567" extrusionOk="0">
                  <a:moveTo>
                    <a:pt x="1" y="0"/>
                  </a:moveTo>
                  <a:lnTo>
                    <a:pt x="1" y="0"/>
                  </a:lnTo>
                  <a:cubicBezTo>
                    <a:pt x="597" y="567"/>
                    <a:pt x="668" y="1497"/>
                    <a:pt x="540" y="2309"/>
                  </a:cubicBezTo>
                  <a:cubicBezTo>
                    <a:pt x="474" y="2731"/>
                    <a:pt x="366" y="3149"/>
                    <a:pt x="282" y="3566"/>
                  </a:cubicBezTo>
                  <a:cubicBezTo>
                    <a:pt x="738" y="2644"/>
                    <a:pt x="894" y="1571"/>
                    <a:pt x="706" y="558"/>
                  </a:cubicBezTo>
                  <a:lnTo>
                    <a:pt x="706" y="558"/>
                  </a:lnTo>
                  <a:cubicBezTo>
                    <a:pt x="1476" y="1225"/>
                    <a:pt x="2062" y="2108"/>
                    <a:pt x="2372" y="3080"/>
                  </a:cubicBezTo>
                  <a:cubicBezTo>
                    <a:pt x="2246" y="2195"/>
                    <a:pt x="1818" y="1358"/>
                    <a:pt x="1175" y="740"/>
                  </a:cubicBezTo>
                  <a:lnTo>
                    <a:pt x="1175" y="740"/>
                  </a:lnTo>
                  <a:cubicBezTo>
                    <a:pt x="2067" y="1302"/>
                    <a:pt x="2834" y="2061"/>
                    <a:pt x="3412" y="2944"/>
                  </a:cubicBezTo>
                  <a:cubicBezTo>
                    <a:pt x="2711" y="1573"/>
                    <a:pt x="1463" y="4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2"/>
            <p:cNvSpPr/>
            <p:nvPr/>
          </p:nvSpPr>
          <p:spPr>
            <a:xfrm rot="5400000">
              <a:off x="5466089" y="214036"/>
              <a:ext cx="334765" cy="232454"/>
            </a:xfrm>
            <a:custGeom>
              <a:avLst/>
              <a:gdLst/>
              <a:ahLst/>
              <a:cxnLst/>
              <a:rect l="l" t="t" r="r" b="b"/>
              <a:pathLst>
                <a:path w="8275" h="5746" extrusionOk="0">
                  <a:moveTo>
                    <a:pt x="7670" y="1"/>
                  </a:moveTo>
                  <a:cubicBezTo>
                    <a:pt x="6619" y="1"/>
                    <a:pt x="5567" y="31"/>
                    <a:pt x="4541" y="244"/>
                  </a:cubicBezTo>
                  <a:cubicBezTo>
                    <a:pt x="4464" y="260"/>
                    <a:pt x="4388" y="276"/>
                    <a:pt x="4312" y="295"/>
                  </a:cubicBezTo>
                  <a:cubicBezTo>
                    <a:pt x="4310" y="295"/>
                    <a:pt x="4306" y="295"/>
                    <a:pt x="4304" y="297"/>
                  </a:cubicBezTo>
                  <a:cubicBezTo>
                    <a:pt x="3163" y="565"/>
                    <a:pt x="2064" y="1090"/>
                    <a:pt x="1274" y="1951"/>
                  </a:cubicBezTo>
                  <a:cubicBezTo>
                    <a:pt x="430" y="2877"/>
                    <a:pt x="0" y="4228"/>
                    <a:pt x="376" y="5418"/>
                  </a:cubicBezTo>
                  <a:cubicBezTo>
                    <a:pt x="1053" y="5632"/>
                    <a:pt x="1752" y="5746"/>
                    <a:pt x="2421" y="5746"/>
                  </a:cubicBezTo>
                  <a:cubicBezTo>
                    <a:pt x="3603" y="5746"/>
                    <a:pt x="4691" y="5391"/>
                    <a:pt x="5401" y="4601"/>
                  </a:cubicBezTo>
                  <a:cubicBezTo>
                    <a:pt x="5671" y="4301"/>
                    <a:pt x="5879" y="3958"/>
                    <a:pt x="6055" y="3594"/>
                  </a:cubicBezTo>
                  <a:cubicBezTo>
                    <a:pt x="6281" y="3135"/>
                    <a:pt x="6460" y="2644"/>
                    <a:pt x="6657" y="2167"/>
                  </a:cubicBezTo>
                  <a:cubicBezTo>
                    <a:pt x="7005" y="1318"/>
                    <a:pt x="7471" y="451"/>
                    <a:pt x="8274" y="3"/>
                  </a:cubicBezTo>
                  <a:cubicBezTo>
                    <a:pt x="8073" y="2"/>
                    <a:pt x="7872" y="1"/>
                    <a:pt x="7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2"/>
            <p:cNvSpPr/>
            <p:nvPr/>
          </p:nvSpPr>
          <p:spPr>
            <a:xfrm rot="5400000">
              <a:off x="5307871" y="343208"/>
              <a:ext cx="377364" cy="158948"/>
            </a:xfrm>
            <a:custGeom>
              <a:avLst/>
              <a:gdLst/>
              <a:ahLst/>
              <a:cxnLst/>
              <a:rect l="l" t="t" r="r" b="b"/>
              <a:pathLst>
                <a:path w="9328" h="3929" extrusionOk="0">
                  <a:moveTo>
                    <a:pt x="2731" y="0"/>
                  </a:moveTo>
                  <a:cubicBezTo>
                    <a:pt x="1802" y="0"/>
                    <a:pt x="873" y="160"/>
                    <a:pt x="0" y="478"/>
                  </a:cubicBezTo>
                  <a:cubicBezTo>
                    <a:pt x="1103" y="2941"/>
                    <a:pt x="2705" y="3928"/>
                    <a:pt x="4234" y="3928"/>
                  </a:cubicBezTo>
                  <a:cubicBezTo>
                    <a:pt x="4606" y="3928"/>
                    <a:pt x="4974" y="3870"/>
                    <a:pt x="5329" y="3760"/>
                  </a:cubicBezTo>
                  <a:cubicBezTo>
                    <a:pt x="5456" y="3719"/>
                    <a:pt x="5581" y="3673"/>
                    <a:pt x="5704" y="3624"/>
                  </a:cubicBezTo>
                  <a:cubicBezTo>
                    <a:pt x="6253" y="3410"/>
                    <a:pt x="6775" y="3133"/>
                    <a:pt x="7346" y="2992"/>
                  </a:cubicBezTo>
                  <a:cubicBezTo>
                    <a:pt x="7552" y="2940"/>
                    <a:pt x="7771" y="2911"/>
                    <a:pt x="7989" y="2911"/>
                  </a:cubicBezTo>
                  <a:cubicBezTo>
                    <a:pt x="8507" y="2911"/>
                    <a:pt x="9016" y="3074"/>
                    <a:pt x="9327" y="3476"/>
                  </a:cubicBezTo>
                  <a:cubicBezTo>
                    <a:pt x="8524" y="2301"/>
                    <a:pt x="7396" y="1354"/>
                    <a:pt x="6109" y="750"/>
                  </a:cubicBezTo>
                  <a:lnTo>
                    <a:pt x="6100" y="744"/>
                  </a:lnTo>
                  <a:cubicBezTo>
                    <a:pt x="5799" y="604"/>
                    <a:pt x="5491" y="482"/>
                    <a:pt x="5175" y="382"/>
                  </a:cubicBezTo>
                  <a:cubicBezTo>
                    <a:pt x="4387" y="127"/>
                    <a:pt x="3559" y="0"/>
                    <a:pt x="2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2"/>
            <p:cNvSpPr/>
            <p:nvPr/>
          </p:nvSpPr>
          <p:spPr>
            <a:xfrm rot="5400000">
              <a:off x="5501933" y="225727"/>
              <a:ext cx="179903" cy="145314"/>
            </a:xfrm>
            <a:custGeom>
              <a:avLst/>
              <a:gdLst/>
              <a:ahLst/>
              <a:cxnLst/>
              <a:rect l="l" t="t" r="r" b="b"/>
              <a:pathLst>
                <a:path w="4447" h="3592" extrusionOk="0">
                  <a:moveTo>
                    <a:pt x="1680" y="1"/>
                  </a:moveTo>
                  <a:cubicBezTo>
                    <a:pt x="916" y="884"/>
                    <a:pt x="374" y="1954"/>
                    <a:pt x="115" y="3093"/>
                  </a:cubicBezTo>
                  <a:lnTo>
                    <a:pt x="1" y="3592"/>
                  </a:lnTo>
                  <a:lnTo>
                    <a:pt x="306" y="3181"/>
                  </a:lnTo>
                  <a:cubicBezTo>
                    <a:pt x="1408" y="1695"/>
                    <a:pt x="2879" y="796"/>
                    <a:pt x="4447" y="647"/>
                  </a:cubicBezTo>
                  <a:lnTo>
                    <a:pt x="4427" y="434"/>
                  </a:lnTo>
                  <a:cubicBezTo>
                    <a:pt x="2947" y="573"/>
                    <a:pt x="1553" y="1353"/>
                    <a:pt x="457" y="2645"/>
                  </a:cubicBezTo>
                  <a:cubicBezTo>
                    <a:pt x="740" y="1726"/>
                    <a:pt x="1213" y="870"/>
                    <a:pt x="1843" y="141"/>
                  </a:cubicBezTo>
                  <a:lnTo>
                    <a:pt x="1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2"/>
            <p:cNvSpPr/>
            <p:nvPr/>
          </p:nvSpPr>
          <p:spPr>
            <a:xfrm rot="5400000">
              <a:off x="5502703" y="262298"/>
              <a:ext cx="113153" cy="42316"/>
            </a:xfrm>
            <a:custGeom>
              <a:avLst/>
              <a:gdLst/>
              <a:ahLst/>
              <a:cxnLst/>
              <a:rect l="l" t="t" r="r" b="b"/>
              <a:pathLst>
                <a:path w="2797" h="1046" extrusionOk="0">
                  <a:moveTo>
                    <a:pt x="2315" y="1"/>
                  </a:moveTo>
                  <a:cubicBezTo>
                    <a:pt x="1469" y="1"/>
                    <a:pt x="630" y="317"/>
                    <a:pt x="1" y="887"/>
                  </a:cubicBezTo>
                  <a:lnTo>
                    <a:pt x="146" y="1045"/>
                  </a:lnTo>
                  <a:cubicBezTo>
                    <a:pt x="735" y="512"/>
                    <a:pt x="1521" y="216"/>
                    <a:pt x="2315" y="216"/>
                  </a:cubicBezTo>
                  <a:cubicBezTo>
                    <a:pt x="2466" y="216"/>
                    <a:pt x="2616" y="227"/>
                    <a:pt x="2766" y="248"/>
                  </a:cubicBezTo>
                  <a:lnTo>
                    <a:pt x="2796" y="35"/>
                  </a:lnTo>
                  <a:cubicBezTo>
                    <a:pt x="2637" y="12"/>
                    <a:pt x="2476" y="1"/>
                    <a:pt x="2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2"/>
            <p:cNvSpPr/>
            <p:nvPr/>
          </p:nvSpPr>
          <p:spPr>
            <a:xfrm rot="5400000">
              <a:off x="5290739" y="131204"/>
              <a:ext cx="205147" cy="330315"/>
            </a:xfrm>
            <a:custGeom>
              <a:avLst/>
              <a:gdLst/>
              <a:ahLst/>
              <a:cxnLst/>
              <a:rect l="l" t="t" r="r" b="b"/>
              <a:pathLst>
                <a:path w="5071" h="8165" extrusionOk="0">
                  <a:moveTo>
                    <a:pt x="1584" y="1"/>
                  </a:moveTo>
                  <a:cubicBezTo>
                    <a:pt x="1550" y="1"/>
                    <a:pt x="1516" y="1"/>
                    <a:pt x="1481" y="3"/>
                  </a:cubicBezTo>
                  <a:cubicBezTo>
                    <a:pt x="610" y="32"/>
                    <a:pt x="1" y="652"/>
                    <a:pt x="13" y="1536"/>
                  </a:cubicBezTo>
                  <a:cubicBezTo>
                    <a:pt x="22" y="2267"/>
                    <a:pt x="376" y="2944"/>
                    <a:pt x="844" y="3519"/>
                  </a:cubicBezTo>
                  <a:cubicBezTo>
                    <a:pt x="941" y="3640"/>
                    <a:pt x="1042" y="3757"/>
                    <a:pt x="1148" y="3869"/>
                  </a:cubicBezTo>
                  <a:cubicBezTo>
                    <a:pt x="1754" y="4511"/>
                    <a:pt x="2467" y="5050"/>
                    <a:pt x="3032" y="5730"/>
                  </a:cubicBezTo>
                  <a:cubicBezTo>
                    <a:pt x="3596" y="6410"/>
                    <a:pt x="4009" y="7293"/>
                    <a:pt x="3856" y="8164"/>
                  </a:cubicBezTo>
                  <a:cubicBezTo>
                    <a:pt x="4407" y="7154"/>
                    <a:pt x="4860" y="6071"/>
                    <a:pt x="5010" y="4931"/>
                  </a:cubicBezTo>
                  <a:cubicBezTo>
                    <a:pt x="5056" y="4575"/>
                    <a:pt x="5071" y="4214"/>
                    <a:pt x="5051" y="3855"/>
                  </a:cubicBezTo>
                  <a:cubicBezTo>
                    <a:pt x="5052" y="3855"/>
                    <a:pt x="5051" y="3852"/>
                    <a:pt x="5051" y="3852"/>
                  </a:cubicBezTo>
                  <a:cubicBezTo>
                    <a:pt x="5005" y="3059"/>
                    <a:pt x="4790" y="2279"/>
                    <a:pt x="4361" y="1613"/>
                  </a:cubicBezTo>
                  <a:cubicBezTo>
                    <a:pt x="3757" y="673"/>
                    <a:pt x="2697" y="1"/>
                    <a:pt x="1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2"/>
            <p:cNvSpPr/>
            <p:nvPr/>
          </p:nvSpPr>
          <p:spPr>
            <a:xfrm rot="5400000">
              <a:off x="5236571" y="219395"/>
              <a:ext cx="171044" cy="187954"/>
            </a:xfrm>
            <a:custGeom>
              <a:avLst/>
              <a:gdLst/>
              <a:ahLst/>
              <a:cxnLst/>
              <a:rect l="l" t="t" r="r" b="b"/>
              <a:pathLst>
                <a:path w="4228" h="4646" extrusionOk="0">
                  <a:moveTo>
                    <a:pt x="1" y="0"/>
                  </a:moveTo>
                  <a:lnTo>
                    <a:pt x="1" y="0"/>
                  </a:lnTo>
                  <a:cubicBezTo>
                    <a:pt x="98" y="121"/>
                    <a:pt x="199" y="238"/>
                    <a:pt x="304" y="350"/>
                  </a:cubicBezTo>
                  <a:cubicBezTo>
                    <a:pt x="912" y="992"/>
                    <a:pt x="1624" y="1532"/>
                    <a:pt x="2189" y="2212"/>
                  </a:cubicBezTo>
                  <a:cubicBezTo>
                    <a:pt x="2753" y="2892"/>
                    <a:pt x="3167" y="3774"/>
                    <a:pt x="3013" y="4645"/>
                  </a:cubicBezTo>
                  <a:cubicBezTo>
                    <a:pt x="3564" y="3636"/>
                    <a:pt x="4018" y="2552"/>
                    <a:pt x="4168" y="1412"/>
                  </a:cubicBezTo>
                  <a:cubicBezTo>
                    <a:pt x="4214" y="1056"/>
                    <a:pt x="4228" y="695"/>
                    <a:pt x="4208" y="337"/>
                  </a:cubicBezTo>
                  <a:lnTo>
                    <a:pt x="4208" y="337"/>
                  </a:lnTo>
                  <a:cubicBezTo>
                    <a:pt x="4115" y="1577"/>
                    <a:pt x="3832" y="2768"/>
                    <a:pt x="3429" y="3540"/>
                  </a:cubicBezTo>
                  <a:cubicBezTo>
                    <a:pt x="3704" y="2431"/>
                    <a:pt x="3534" y="1218"/>
                    <a:pt x="2962" y="227"/>
                  </a:cubicBezTo>
                  <a:lnTo>
                    <a:pt x="2962" y="227"/>
                  </a:lnTo>
                  <a:cubicBezTo>
                    <a:pt x="3363" y="1226"/>
                    <a:pt x="3483" y="2332"/>
                    <a:pt x="3307" y="3392"/>
                  </a:cubicBezTo>
                  <a:cubicBezTo>
                    <a:pt x="3110" y="2354"/>
                    <a:pt x="2213" y="1610"/>
                    <a:pt x="1346" y="1007"/>
                  </a:cubicBezTo>
                  <a:cubicBezTo>
                    <a:pt x="890" y="691"/>
                    <a:pt x="411" y="37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2"/>
            <p:cNvSpPr/>
            <p:nvPr/>
          </p:nvSpPr>
          <p:spPr>
            <a:xfrm rot="5400000">
              <a:off x="5414570" y="-11315"/>
              <a:ext cx="326593" cy="189046"/>
            </a:xfrm>
            <a:custGeom>
              <a:avLst/>
              <a:gdLst/>
              <a:ahLst/>
              <a:cxnLst/>
              <a:rect l="l" t="t" r="r" b="b"/>
              <a:pathLst>
                <a:path w="8073" h="4673" extrusionOk="0">
                  <a:moveTo>
                    <a:pt x="4085" y="1"/>
                  </a:moveTo>
                  <a:cubicBezTo>
                    <a:pt x="3590" y="1"/>
                    <a:pt x="3093" y="97"/>
                    <a:pt x="2619" y="271"/>
                  </a:cubicBezTo>
                  <a:cubicBezTo>
                    <a:pt x="1505" y="682"/>
                    <a:pt x="522" y="1534"/>
                    <a:pt x="0" y="2635"/>
                  </a:cubicBezTo>
                  <a:cubicBezTo>
                    <a:pt x="344" y="2216"/>
                    <a:pt x="870" y="2031"/>
                    <a:pt x="1397" y="2031"/>
                  </a:cubicBezTo>
                  <a:cubicBezTo>
                    <a:pt x="1661" y="2031"/>
                    <a:pt x="1925" y="2077"/>
                    <a:pt x="2167" y="2164"/>
                  </a:cubicBezTo>
                  <a:cubicBezTo>
                    <a:pt x="2894" y="2424"/>
                    <a:pt x="3472" y="2969"/>
                    <a:pt x="4052" y="3479"/>
                  </a:cubicBezTo>
                  <a:cubicBezTo>
                    <a:pt x="4237" y="3643"/>
                    <a:pt x="4428" y="3807"/>
                    <a:pt x="4626" y="3956"/>
                  </a:cubicBezTo>
                  <a:cubicBezTo>
                    <a:pt x="5045" y="4275"/>
                    <a:pt x="5503" y="4539"/>
                    <a:pt x="6016" y="4639"/>
                  </a:cubicBezTo>
                  <a:cubicBezTo>
                    <a:pt x="6131" y="4661"/>
                    <a:pt x="6250" y="4673"/>
                    <a:pt x="6369" y="4673"/>
                  </a:cubicBezTo>
                  <a:cubicBezTo>
                    <a:pt x="7042" y="4673"/>
                    <a:pt x="7755" y="4314"/>
                    <a:pt x="8073" y="3480"/>
                  </a:cubicBezTo>
                  <a:cubicBezTo>
                    <a:pt x="7776" y="1672"/>
                    <a:pt x="6255" y="207"/>
                    <a:pt x="4477" y="21"/>
                  </a:cubicBezTo>
                  <a:cubicBezTo>
                    <a:pt x="4347" y="8"/>
                    <a:pt x="4216" y="1"/>
                    <a:pt x="4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2"/>
            <p:cNvSpPr/>
            <p:nvPr/>
          </p:nvSpPr>
          <p:spPr>
            <a:xfrm rot="5400000">
              <a:off x="5493336" y="-61074"/>
              <a:ext cx="187145" cy="149117"/>
            </a:xfrm>
            <a:custGeom>
              <a:avLst/>
              <a:gdLst/>
              <a:ahLst/>
              <a:cxnLst/>
              <a:rect l="l" t="t" r="r" b="b"/>
              <a:pathLst>
                <a:path w="4626" h="3686" extrusionOk="0">
                  <a:moveTo>
                    <a:pt x="2620" y="1"/>
                  </a:moveTo>
                  <a:lnTo>
                    <a:pt x="2620" y="1"/>
                  </a:lnTo>
                  <a:cubicBezTo>
                    <a:pt x="1505" y="412"/>
                    <a:pt x="522" y="1264"/>
                    <a:pt x="0" y="2365"/>
                  </a:cubicBezTo>
                  <a:cubicBezTo>
                    <a:pt x="344" y="1946"/>
                    <a:pt x="870" y="1761"/>
                    <a:pt x="1397" y="1761"/>
                  </a:cubicBezTo>
                  <a:cubicBezTo>
                    <a:pt x="1661" y="1761"/>
                    <a:pt x="1925" y="1807"/>
                    <a:pt x="2167" y="1894"/>
                  </a:cubicBezTo>
                  <a:cubicBezTo>
                    <a:pt x="2894" y="2154"/>
                    <a:pt x="3472" y="2699"/>
                    <a:pt x="4052" y="3209"/>
                  </a:cubicBezTo>
                  <a:cubicBezTo>
                    <a:pt x="4237" y="3373"/>
                    <a:pt x="4428" y="3537"/>
                    <a:pt x="4626" y="3686"/>
                  </a:cubicBezTo>
                  <a:cubicBezTo>
                    <a:pt x="4365" y="3425"/>
                    <a:pt x="4116" y="3147"/>
                    <a:pt x="3869" y="2877"/>
                  </a:cubicBezTo>
                  <a:cubicBezTo>
                    <a:pt x="3189" y="2141"/>
                    <a:pt x="2376" y="1400"/>
                    <a:pt x="1376" y="1334"/>
                  </a:cubicBezTo>
                  <a:cubicBezTo>
                    <a:pt x="1946" y="1159"/>
                    <a:pt x="2542" y="1069"/>
                    <a:pt x="3139" y="1069"/>
                  </a:cubicBezTo>
                  <a:cubicBezTo>
                    <a:pt x="3355" y="1069"/>
                    <a:pt x="3570" y="1081"/>
                    <a:pt x="3785" y="1105"/>
                  </a:cubicBezTo>
                  <a:cubicBezTo>
                    <a:pt x="3365" y="956"/>
                    <a:pt x="2921" y="882"/>
                    <a:pt x="2477" y="882"/>
                  </a:cubicBezTo>
                  <a:cubicBezTo>
                    <a:pt x="2088" y="882"/>
                    <a:pt x="1699" y="939"/>
                    <a:pt x="1326" y="1052"/>
                  </a:cubicBezTo>
                  <a:cubicBezTo>
                    <a:pt x="1678" y="617"/>
                    <a:pt x="2125" y="260"/>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5" name="Google Shape;3265;p32"/>
            <p:cNvGrpSpPr/>
            <p:nvPr/>
          </p:nvGrpSpPr>
          <p:grpSpPr>
            <a:xfrm>
              <a:off x="4764583" y="-276407"/>
              <a:ext cx="659417" cy="467049"/>
              <a:chOff x="4764583" y="-282157"/>
              <a:chExt cx="659417" cy="467049"/>
            </a:xfrm>
          </p:grpSpPr>
          <p:sp>
            <p:nvSpPr>
              <p:cNvPr id="3266" name="Google Shape;3266;p32"/>
              <p:cNvSpPr/>
              <p:nvPr/>
            </p:nvSpPr>
            <p:spPr>
              <a:xfrm rot="5400000">
                <a:off x="4917323" y="-298683"/>
                <a:ext cx="257092" cy="290143"/>
              </a:xfrm>
              <a:custGeom>
                <a:avLst/>
                <a:gdLst/>
                <a:ahLst/>
                <a:cxnLst/>
                <a:rect l="l" t="t" r="r" b="b"/>
                <a:pathLst>
                  <a:path w="6355" h="7172" extrusionOk="0">
                    <a:moveTo>
                      <a:pt x="0" y="1"/>
                    </a:moveTo>
                    <a:cubicBezTo>
                      <a:pt x="1094" y="3153"/>
                      <a:pt x="3250" y="5926"/>
                      <a:pt x="5991" y="7172"/>
                    </a:cubicBezTo>
                    <a:cubicBezTo>
                      <a:pt x="6355" y="5511"/>
                      <a:pt x="5577" y="3759"/>
                      <a:pt x="4370" y="2561"/>
                    </a:cubicBezTo>
                    <a:cubicBezTo>
                      <a:pt x="3164" y="1364"/>
                      <a:pt x="1580" y="6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2"/>
              <p:cNvSpPr/>
              <p:nvPr/>
            </p:nvSpPr>
            <p:spPr>
              <a:xfrm rot="5400000">
                <a:off x="4922967" y="-280095"/>
                <a:ext cx="217486" cy="263605"/>
              </a:xfrm>
              <a:custGeom>
                <a:avLst/>
                <a:gdLst/>
                <a:ahLst/>
                <a:cxnLst/>
                <a:rect l="l" t="t" r="r" b="b"/>
                <a:pathLst>
                  <a:path w="5376" h="6516" extrusionOk="0">
                    <a:moveTo>
                      <a:pt x="121" y="0"/>
                    </a:moveTo>
                    <a:cubicBezTo>
                      <a:pt x="90" y="0"/>
                      <a:pt x="59" y="14"/>
                      <a:pt x="38" y="39"/>
                    </a:cubicBezTo>
                    <a:cubicBezTo>
                      <a:pt x="0" y="84"/>
                      <a:pt x="6" y="152"/>
                      <a:pt x="52" y="191"/>
                    </a:cubicBezTo>
                    <a:cubicBezTo>
                      <a:pt x="2128" y="1913"/>
                      <a:pt x="3893" y="4082"/>
                      <a:pt x="5158" y="6458"/>
                    </a:cubicBezTo>
                    <a:cubicBezTo>
                      <a:pt x="5168" y="6477"/>
                      <a:pt x="5183" y="6492"/>
                      <a:pt x="5199" y="6501"/>
                    </a:cubicBezTo>
                    <a:cubicBezTo>
                      <a:pt x="5216" y="6511"/>
                      <a:pt x="5235" y="6516"/>
                      <a:pt x="5253" y="6516"/>
                    </a:cubicBezTo>
                    <a:cubicBezTo>
                      <a:pt x="5270" y="6516"/>
                      <a:pt x="5287" y="6512"/>
                      <a:pt x="5303" y="6503"/>
                    </a:cubicBezTo>
                    <a:cubicBezTo>
                      <a:pt x="5356" y="6475"/>
                      <a:pt x="5376" y="6410"/>
                      <a:pt x="5348" y="6357"/>
                    </a:cubicBezTo>
                    <a:cubicBezTo>
                      <a:pt x="4069" y="3955"/>
                      <a:pt x="2286" y="1766"/>
                      <a:pt x="189" y="25"/>
                    </a:cubicBezTo>
                    <a:cubicBezTo>
                      <a:pt x="169" y="8"/>
                      <a:pt x="145"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2"/>
              <p:cNvSpPr/>
              <p:nvPr/>
            </p:nvSpPr>
            <p:spPr>
              <a:xfrm rot="5400000">
                <a:off x="4974261" y="-264846"/>
                <a:ext cx="240060" cy="659417"/>
              </a:xfrm>
              <a:custGeom>
                <a:avLst/>
                <a:gdLst/>
                <a:ahLst/>
                <a:cxnLst/>
                <a:rect l="l" t="t" r="r" b="b"/>
                <a:pathLst>
                  <a:path w="5934" h="16300" extrusionOk="0">
                    <a:moveTo>
                      <a:pt x="5028" y="1"/>
                    </a:moveTo>
                    <a:cubicBezTo>
                      <a:pt x="3755" y="2118"/>
                      <a:pt x="2323" y="4648"/>
                      <a:pt x="1367" y="7373"/>
                    </a:cubicBezTo>
                    <a:cubicBezTo>
                      <a:pt x="353" y="10254"/>
                      <a:pt x="1" y="13000"/>
                      <a:pt x="317" y="15531"/>
                    </a:cubicBezTo>
                    <a:lnTo>
                      <a:pt x="414" y="16300"/>
                    </a:lnTo>
                    <a:lnTo>
                      <a:pt x="727" y="15592"/>
                    </a:lnTo>
                    <a:cubicBezTo>
                      <a:pt x="1854" y="13045"/>
                      <a:pt x="3654" y="10850"/>
                      <a:pt x="5934" y="9247"/>
                    </a:cubicBezTo>
                    <a:lnTo>
                      <a:pt x="5686" y="8896"/>
                    </a:lnTo>
                    <a:cubicBezTo>
                      <a:pt x="3558" y="10393"/>
                      <a:pt x="1835" y="12391"/>
                      <a:pt x="670" y="14708"/>
                    </a:cubicBezTo>
                    <a:cubicBezTo>
                      <a:pt x="514" y="12458"/>
                      <a:pt x="884" y="10043"/>
                      <a:pt x="1771" y="7514"/>
                    </a:cubicBezTo>
                    <a:cubicBezTo>
                      <a:pt x="2716" y="4827"/>
                      <a:pt x="4134" y="2320"/>
                      <a:pt x="5396" y="223"/>
                    </a:cubicBezTo>
                    <a:lnTo>
                      <a:pt x="5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69" name="Google Shape;3269;p32"/>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70" name="Google Shape;3270;p32"/>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71" name="Google Shape;3271;p32"/>
          <p:cNvSpPr txBox="1"/>
          <p:nvPr/>
        </p:nvSpPr>
        <p:spPr>
          <a:xfrm>
            <a:off x="1888950" y="3611950"/>
            <a:ext cx="53661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lt2"/>
                </a:solidFill>
                <a:latin typeface="Poppins"/>
                <a:ea typeface="Poppins"/>
                <a:cs typeface="Poppins"/>
                <a:sym typeface="Poppins"/>
              </a:rPr>
              <a:t>CREDITS:</a:t>
            </a:r>
            <a:r>
              <a:rPr lang="en" sz="1200">
                <a:solidFill>
                  <a:schemeClr val="lt2"/>
                </a:solidFill>
                <a:latin typeface="Poppins"/>
                <a:ea typeface="Poppins"/>
                <a:cs typeface="Poppins"/>
                <a:sym typeface="Poppins"/>
              </a:rPr>
              <a:t> This presentation template was created by </a:t>
            </a:r>
            <a:r>
              <a:rPr lang="en" sz="1200" b="1" u="sng">
                <a:solidFill>
                  <a:schemeClr val="lt2"/>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lt2"/>
                </a:solidFill>
                <a:latin typeface="Poppins"/>
                <a:ea typeface="Poppins"/>
                <a:cs typeface="Poppins"/>
                <a:sym typeface="Poppins"/>
              </a:rPr>
              <a:t>, and includes icons by </a:t>
            </a:r>
            <a:r>
              <a:rPr lang="en" sz="1200" b="1" u="sng">
                <a:solidFill>
                  <a:schemeClr val="lt2"/>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lt2"/>
                </a:solidFill>
                <a:latin typeface="Poppins"/>
                <a:ea typeface="Poppins"/>
                <a:cs typeface="Poppins"/>
                <a:sym typeface="Poppins"/>
              </a:rPr>
              <a:t>, and infographics &amp; images by </a:t>
            </a:r>
            <a:r>
              <a:rPr lang="en" sz="1200" b="1" u="sng">
                <a:solidFill>
                  <a:schemeClr val="lt2"/>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u="sng">
                <a:solidFill>
                  <a:schemeClr val="lt2"/>
                </a:solidFill>
                <a:latin typeface="Poppins"/>
                <a:ea typeface="Poppins"/>
                <a:cs typeface="Poppins"/>
                <a:sym typeface="Poppins"/>
              </a:rPr>
              <a:t> </a:t>
            </a:r>
            <a:endParaRPr sz="1200" b="1" u="sng">
              <a:solidFill>
                <a:schemeClr val="lt2"/>
              </a:solidFill>
              <a:latin typeface="Poppins"/>
              <a:ea typeface="Poppins"/>
              <a:cs typeface="Poppins"/>
              <a:sym typeface="Poppins"/>
            </a:endParaRPr>
          </a:p>
        </p:txBody>
      </p:sp>
      <p:grpSp>
        <p:nvGrpSpPr>
          <p:cNvPr id="3272" name="Google Shape;3272;p32"/>
          <p:cNvGrpSpPr/>
          <p:nvPr/>
        </p:nvGrpSpPr>
        <p:grpSpPr>
          <a:xfrm>
            <a:off x="-1177855" y="1757806"/>
            <a:ext cx="12380056" cy="4582082"/>
            <a:chOff x="-1177855" y="1757806"/>
            <a:chExt cx="12380056" cy="4582082"/>
          </a:xfrm>
        </p:grpSpPr>
        <p:sp>
          <p:nvSpPr>
            <p:cNvPr id="3273" name="Google Shape;3273;p32"/>
            <p:cNvSpPr/>
            <p:nvPr/>
          </p:nvSpPr>
          <p:spPr>
            <a:xfrm flipH="1">
              <a:off x="-1177855" y="4865307"/>
              <a:ext cx="4919005" cy="1023175"/>
            </a:xfrm>
            <a:custGeom>
              <a:avLst/>
              <a:gdLst/>
              <a:ahLst/>
              <a:cxnLst/>
              <a:rect l="l" t="t" r="r" b="b"/>
              <a:pathLst>
                <a:path w="17779" h="3930" extrusionOk="0">
                  <a:moveTo>
                    <a:pt x="13511" y="0"/>
                  </a:moveTo>
                  <a:cubicBezTo>
                    <a:pt x="13511" y="0"/>
                    <a:pt x="5415" y="118"/>
                    <a:pt x="4610" y="409"/>
                  </a:cubicBezTo>
                  <a:cubicBezTo>
                    <a:pt x="4610" y="409"/>
                    <a:pt x="1" y="1922"/>
                    <a:pt x="2862" y="2240"/>
                  </a:cubicBezTo>
                  <a:cubicBezTo>
                    <a:pt x="5450" y="2526"/>
                    <a:pt x="15058" y="2865"/>
                    <a:pt x="17282" y="3580"/>
                  </a:cubicBezTo>
                  <a:lnTo>
                    <a:pt x="17282" y="3580"/>
                  </a:lnTo>
                  <a:cubicBezTo>
                    <a:pt x="16165" y="2618"/>
                    <a:pt x="13511" y="0"/>
                    <a:pt x="13511" y="0"/>
                  </a:cubicBezTo>
                  <a:close/>
                  <a:moveTo>
                    <a:pt x="17282" y="3580"/>
                  </a:moveTo>
                  <a:lnTo>
                    <a:pt x="17282" y="3580"/>
                  </a:lnTo>
                  <a:cubicBezTo>
                    <a:pt x="17533" y="3797"/>
                    <a:pt x="17706" y="3929"/>
                    <a:pt x="17754" y="3929"/>
                  </a:cubicBezTo>
                  <a:cubicBezTo>
                    <a:pt x="17778" y="3929"/>
                    <a:pt x="17770" y="3895"/>
                    <a:pt x="17722" y="3819"/>
                  </a:cubicBezTo>
                  <a:cubicBezTo>
                    <a:pt x="17669" y="3735"/>
                    <a:pt x="17516" y="3655"/>
                    <a:pt x="17282" y="35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2"/>
            <p:cNvSpPr/>
            <p:nvPr/>
          </p:nvSpPr>
          <p:spPr>
            <a:xfrm flipH="1">
              <a:off x="877325" y="4681331"/>
              <a:ext cx="10324876" cy="1658557"/>
            </a:xfrm>
            <a:custGeom>
              <a:avLst/>
              <a:gdLst/>
              <a:ahLst/>
              <a:cxnLst/>
              <a:rect l="l" t="t" r="r" b="b"/>
              <a:pathLst>
                <a:path w="74684" h="11541" extrusionOk="0">
                  <a:moveTo>
                    <a:pt x="15681" y="1"/>
                  </a:moveTo>
                  <a:cubicBezTo>
                    <a:pt x="15681" y="1"/>
                    <a:pt x="1" y="9944"/>
                    <a:pt x="12502" y="11263"/>
                  </a:cubicBezTo>
                  <a:cubicBezTo>
                    <a:pt x="14333" y="11456"/>
                    <a:pt x="16728" y="11541"/>
                    <a:pt x="19499" y="11541"/>
                  </a:cubicBezTo>
                  <a:cubicBezTo>
                    <a:pt x="35647" y="11541"/>
                    <a:pt x="64576" y="8682"/>
                    <a:pt x="69230" y="7871"/>
                  </a:cubicBezTo>
                  <a:cubicBezTo>
                    <a:pt x="74684" y="6923"/>
                    <a:pt x="70031" y="5389"/>
                    <a:pt x="63737" y="4655"/>
                  </a:cubicBezTo>
                  <a:cubicBezTo>
                    <a:pt x="57445" y="3922"/>
                    <a:pt x="73422" y="1501"/>
                    <a:pt x="73422" y="1501"/>
                  </a:cubicBezTo>
                  <a:cubicBezTo>
                    <a:pt x="70615" y="848"/>
                    <a:pt x="15681" y="1"/>
                    <a:pt x="15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2"/>
            <p:cNvSpPr/>
            <p:nvPr/>
          </p:nvSpPr>
          <p:spPr>
            <a:xfrm>
              <a:off x="4514156" y="4979363"/>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2"/>
            <p:cNvSpPr/>
            <p:nvPr/>
          </p:nvSpPr>
          <p:spPr>
            <a:xfrm>
              <a:off x="5312543" y="5083669"/>
              <a:ext cx="109608" cy="65805"/>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2"/>
            <p:cNvSpPr/>
            <p:nvPr/>
          </p:nvSpPr>
          <p:spPr>
            <a:xfrm>
              <a:off x="3659831" y="5045188"/>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2"/>
            <p:cNvSpPr/>
            <p:nvPr/>
          </p:nvSpPr>
          <p:spPr>
            <a:xfrm>
              <a:off x="2956843" y="4979369"/>
              <a:ext cx="109608" cy="65805"/>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2"/>
            <p:cNvSpPr/>
            <p:nvPr/>
          </p:nvSpPr>
          <p:spPr>
            <a:xfrm>
              <a:off x="6140906" y="4868713"/>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2"/>
            <p:cNvSpPr/>
            <p:nvPr/>
          </p:nvSpPr>
          <p:spPr>
            <a:xfrm>
              <a:off x="6768968" y="5253794"/>
              <a:ext cx="109608" cy="65805"/>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2"/>
            <p:cNvSpPr/>
            <p:nvPr/>
          </p:nvSpPr>
          <p:spPr>
            <a:xfrm>
              <a:off x="7200431" y="4868713"/>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2"/>
            <p:cNvSpPr/>
            <p:nvPr/>
          </p:nvSpPr>
          <p:spPr>
            <a:xfrm>
              <a:off x="24981" y="5036326"/>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2"/>
            <p:cNvSpPr/>
            <p:nvPr/>
          </p:nvSpPr>
          <p:spPr>
            <a:xfrm>
              <a:off x="485269" y="5234551"/>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4" name="Google Shape;3284;p32"/>
            <p:cNvGrpSpPr/>
            <p:nvPr/>
          </p:nvGrpSpPr>
          <p:grpSpPr>
            <a:xfrm>
              <a:off x="6445255" y="1757806"/>
              <a:ext cx="3556085" cy="3538084"/>
              <a:chOff x="9144008" y="396805"/>
              <a:chExt cx="1495347" cy="1487778"/>
            </a:xfrm>
          </p:grpSpPr>
          <p:sp>
            <p:nvSpPr>
              <p:cNvPr id="3285" name="Google Shape;3285;p32"/>
              <p:cNvSpPr/>
              <p:nvPr/>
            </p:nvSpPr>
            <p:spPr>
              <a:xfrm>
                <a:off x="9144008" y="1554040"/>
                <a:ext cx="1495347" cy="330542"/>
              </a:xfrm>
              <a:custGeom>
                <a:avLst/>
                <a:gdLst/>
                <a:ahLst/>
                <a:cxnLst/>
                <a:rect l="l" t="t" r="r" b="b"/>
                <a:pathLst>
                  <a:path w="17779" h="3930" extrusionOk="0">
                    <a:moveTo>
                      <a:pt x="13511" y="0"/>
                    </a:moveTo>
                    <a:cubicBezTo>
                      <a:pt x="13511" y="0"/>
                      <a:pt x="5415" y="118"/>
                      <a:pt x="4610" y="409"/>
                    </a:cubicBezTo>
                    <a:cubicBezTo>
                      <a:pt x="4610" y="409"/>
                      <a:pt x="1" y="1922"/>
                      <a:pt x="2862" y="2240"/>
                    </a:cubicBezTo>
                    <a:cubicBezTo>
                      <a:pt x="5450" y="2526"/>
                      <a:pt x="15058" y="2865"/>
                      <a:pt x="17282" y="3580"/>
                    </a:cubicBezTo>
                    <a:lnTo>
                      <a:pt x="17282" y="3580"/>
                    </a:lnTo>
                    <a:cubicBezTo>
                      <a:pt x="16165" y="2618"/>
                      <a:pt x="13511" y="0"/>
                      <a:pt x="13511" y="0"/>
                    </a:cubicBezTo>
                    <a:close/>
                    <a:moveTo>
                      <a:pt x="17282" y="3580"/>
                    </a:moveTo>
                    <a:lnTo>
                      <a:pt x="17282" y="3580"/>
                    </a:lnTo>
                    <a:cubicBezTo>
                      <a:pt x="17533" y="3797"/>
                      <a:pt x="17706" y="3929"/>
                      <a:pt x="17754" y="3929"/>
                    </a:cubicBezTo>
                    <a:cubicBezTo>
                      <a:pt x="17778" y="3929"/>
                      <a:pt x="17770" y="3895"/>
                      <a:pt x="17722" y="3819"/>
                    </a:cubicBezTo>
                    <a:cubicBezTo>
                      <a:pt x="17669" y="3735"/>
                      <a:pt x="17516" y="3655"/>
                      <a:pt x="17282" y="35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2"/>
              <p:cNvSpPr/>
              <p:nvPr/>
            </p:nvSpPr>
            <p:spPr>
              <a:xfrm>
                <a:off x="9739574" y="396805"/>
                <a:ext cx="642245" cy="818702"/>
              </a:xfrm>
              <a:custGeom>
                <a:avLst/>
                <a:gdLst/>
                <a:ahLst/>
                <a:cxnLst/>
                <a:rect l="l" t="t" r="r" b="b"/>
                <a:pathLst>
                  <a:path w="7636" h="9734" extrusionOk="0">
                    <a:moveTo>
                      <a:pt x="3945" y="1"/>
                    </a:moveTo>
                    <a:cubicBezTo>
                      <a:pt x="3642" y="1"/>
                      <a:pt x="3333" y="139"/>
                      <a:pt x="3112" y="353"/>
                    </a:cubicBezTo>
                    <a:cubicBezTo>
                      <a:pt x="2803" y="651"/>
                      <a:pt x="2638" y="1069"/>
                      <a:pt x="2543" y="1488"/>
                    </a:cubicBezTo>
                    <a:cubicBezTo>
                      <a:pt x="2374" y="1413"/>
                      <a:pt x="2192" y="1378"/>
                      <a:pt x="2009" y="1378"/>
                    </a:cubicBezTo>
                    <a:cubicBezTo>
                      <a:pt x="1498" y="1378"/>
                      <a:pt x="981" y="1652"/>
                      <a:pt x="735" y="2105"/>
                    </a:cubicBezTo>
                    <a:cubicBezTo>
                      <a:pt x="401" y="2719"/>
                      <a:pt x="617" y="3574"/>
                      <a:pt x="1202" y="3957"/>
                    </a:cubicBezTo>
                    <a:cubicBezTo>
                      <a:pt x="628" y="4092"/>
                      <a:pt x="162" y="4605"/>
                      <a:pt x="81" y="5189"/>
                    </a:cubicBezTo>
                    <a:cubicBezTo>
                      <a:pt x="0" y="5774"/>
                      <a:pt x="310" y="6393"/>
                      <a:pt x="827" y="6679"/>
                    </a:cubicBezTo>
                    <a:cubicBezTo>
                      <a:pt x="315" y="6928"/>
                      <a:pt x="54" y="7594"/>
                      <a:pt x="258" y="8124"/>
                    </a:cubicBezTo>
                    <a:cubicBezTo>
                      <a:pt x="427" y="8562"/>
                      <a:pt x="893" y="8855"/>
                      <a:pt x="1358" y="8855"/>
                    </a:cubicBezTo>
                    <a:cubicBezTo>
                      <a:pt x="1456" y="8855"/>
                      <a:pt x="1554" y="8842"/>
                      <a:pt x="1649" y="8815"/>
                    </a:cubicBezTo>
                    <a:cubicBezTo>
                      <a:pt x="1735" y="9365"/>
                      <a:pt x="2318" y="9733"/>
                      <a:pt x="2877" y="9733"/>
                    </a:cubicBezTo>
                    <a:cubicBezTo>
                      <a:pt x="2889" y="9733"/>
                      <a:pt x="2901" y="9733"/>
                      <a:pt x="2913" y="9733"/>
                    </a:cubicBezTo>
                    <a:cubicBezTo>
                      <a:pt x="3451" y="9717"/>
                      <a:pt x="3868" y="9185"/>
                      <a:pt x="4316" y="9163"/>
                    </a:cubicBezTo>
                    <a:cubicBezTo>
                      <a:pt x="4322" y="9163"/>
                      <a:pt x="4328" y="9163"/>
                      <a:pt x="4334" y="9163"/>
                    </a:cubicBezTo>
                    <a:cubicBezTo>
                      <a:pt x="4650" y="9163"/>
                      <a:pt x="4836" y="9561"/>
                      <a:pt x="5212" y="9561"/>
                    </a:cubicBezTo>
                    <a:cubicBezTo>
                      <a:pt x="5253" y="9561"/>
                      <a:pt x="5298" y="9556"/>
                      <a:pt x="5345" y="9545"/>
                    </a:cubicBezTo>
                    <a:cubicBezTo>
                      <a:pt x="5730" y="9454"/>
                      <a:pt x="6008" y="9041"/>
                      <a:pt x="5948" y="8651"/>
                    </a:cubicBezTo>
                    <a:lnTo>
                      <a:pt x="5948" y="8651"/>
                    </a:lnTo>
                    <a:cubicBezTo>
                      <a:pt x="5999" y="8653"/>
                      <a:pt x="6051" y="8655"/>
                      <a:pt x="6102" y="8655"/>
                    </a:cubicBezTo>
                    <a:cubicBezTo>
                      <a:pt x="6442" y="8655"/>
                      <a:pt x="6785" y="8599"/>
                      <a:pt x="7073" y="8422"/>
                    </a:cubicBezTo>
                    <a:cubicBezTo>
                      <a:pt x="7402" y="8218"/>
                      <a:pt x="7636" y="7820"/>
                      <a:pt x="7552" y="7441"/>
                    </a:cubicBezTo>
                    <a:cubicBezTo>
                      <a:pt x="7516" y="7275"/>
                      <a:pt x="7425" y="7125"/>
                      <a:pt x="7380" y="6962"/>
                    </a:cubicBezTo>
                    <a:cubicBezTo>
                      <a:pt x="7228" y="6396"/>
                      <a:pt x="7612" y="5654"/>
                      <a:pt x="7164" y="5276"/>
                    </a:cubicBezTo>
                    <a:cubicBezTo>
                      <a:pt x="7043" y="5175"/>
                      <a:pt x="6871" y="5115"/>
                      <a:pt x="6817" y="4967"/>
                    </a:cubicBezTo>
                    <a:cubicBezTo>
                      <a:pt x="6775" y="4849"/>
                      <a:pt x="6826" y="4719"/>
                      <a:pt x="6875" y="4605"/>
                    </a:cubicBezTo>
                    <a:cubicBezTo>
                      <a:pt x="7040" y="4218"/>
                      <a:pt x="7187" y="3795"/>
                      <a:pt x="7087" y="3388"/>
                    </a:cubicBezTo>
                    <a:cubicBezTo>
                      <a:pt x="7005" y="3053"/>
                      <a:pt x="6683" y="2761"/>
                      <a:pt x="6358" y="2761"/>
                    </a:cubicBezTo>
                    <a:cubicBezTo>
                      <a:pt x="6288" y="2761"/>
                      <a:pt x="6218" y="2774"/>
                      <a:pt x="6150" y="2804"/>
                    </a:cubicBezTo>
                    <a:cubicBezTo>
                      <a:pt x="6396" y="2383"/>
                      <a:pt x="6341" y="1807"/>
                      <a:pt x="6021" y="1441"/>
                    </a:cubicBezTo>
                    <a:cubicBezTo>
                      <a:pt x="5798" y="1186"/>
                      <a:pt x="5459" y="1045"/>
                      <a:pt x="5122" y="1045"/>
                    </a:cubicBezTo>
                    <a:cubicBezTo>
                      <a:pt x="4973" y="1045"/>
                      <a:pt x="4825" y="1072"/>
                      <a:pt x="4687" y="1129"/>
                    </a:cubicBezTo>
                    <a:cubicBezTo>
                      <a:pt x="4918" y="767"/>
                      <a:pt x="4690" y="234"/>
                      <a:pt x="4294" y="69"/>
                    </a:cubicBezTo>
                    <a:cubicBezTo>
                      <a:pt x="4182" y="22"/>
                      <a:pt x="4064" y="1"/>
                      <a:pt x="3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2"/>
              <p:cNvSpPr/>
              <p:nvPr/>
            </p:nvSpPr>
            <p:spPr>
              <a:xfrm>
                <a:off x="9964477" y="1082954"/>
                <a:ext cx="156272" cy="562427"/>
              </a:xfrm>
              <a:custGeom>
                <a:avLst/>
                <a:gdLst/>
                <a:ahLst/>
                <a:cxnLst/>
                <a:rect l="l" t="t" r="r" b="b"/>
                <a:pathLst>
                  <a:path w="1858" h="6687" extrusionOk="0">
                    <a:moveTo>
                      <a:pt x="744" y="0"/>
                    </a:moveTo>
                    <a:cubicBezTo>
                      <a:pt x="744" y="0"/>
                      <a:pt x="713" y="4171"/>
                      <a:pt x="450" y="5550"/>
                    </a:cubicBezTo>
                    <a:cubicBezTo>
                      <a:pt x="251" y="6600"/>
                      <a:pt x="1" y="6668"/>
                      <a:pt x="83" y="6687"/>
                    </a:cubicBezTo>
                    <a:lnTo>
                      <a:pt x="1858" y="6687"/>
                    </a:lnTo>
                    <a:cubicBezTo>
                      <a:pt x="1454" y="6357"/>
                      <a:pt x="1376" y="5867"/>
                      <a:pt x="1345" y="5550"/>
                    </a:cubicBezTo>
                    <a:cubicBezTo>
                      <a:pt x="1211" y="4165"/>
                      <a:pt x="134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2"/>
              <p:cNvSpPr/>
              <p:nvPr/>
            </p:nvSpPr>
            <p:spPr>
              <a:xfrm>
                <a:off x="10060780" y="999604"/>
                <a:ext cx="109760" cy="292274"/>
              </a:xfrm>
              <a:custGeom>
                <a:avLst/>
                <a:gdLst/>
                <a:ahLst/>
                <a:cxnLst/>
                <a:rect l="l" t="t" r="r" b="b"/>
                <a:pathLst>
                  <a:path w="1305" h="3475" extrusionOk="0">
                    <a:moveTo>
                      <a:pt x="966" y="0"/>
                    </a:moveTo>
                    <a:cubicBezTo>
                      <a:pt x="966" y="0"/>
                      <a:pt x="1132" y="2690"/>
                      <a:pt x="0" y="3082"/>
                    </a:cubicBezTo>
                    <a:lnTo>
                      <a:pt x="0" y="3475"/>
                    </a:lnTo>
                    <a:cubicBezTo>
                      <a:pt x="0" y="3475"/>
                      <a:pt x="1304" y="3234"/>
                      <a:pt x="1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2"/>
              <p:cNvSpPr/>
              <p:nvPr/>
            </p:nvSpPr>
            <p:spPr>
              <a:xfrm>
                <a:off x="9943114" y="1046283"/>
                <a:ext cx="91509" cy="196812"/>
              </a:xfrm>
              <a:custGeom>
                <a:avLst/>
                <a:gdLst/>
                <a:ahLst/>
                <a:cxnLst/>
                <a:rect l="l" t="t" r="r" b="b"/>
                <a:pathLst>
                  <a:path w="1088" h="2340" extrusionOk="0">
                    <a:moveTo>
                      <a:pt x="1" y="0"/>
                    </a:moveTo>
                    <a:cubicBezTo>
                      <a:pt x="1" y="0"/>
                      <a:pt x="118" y="2006"/>
                      <a:pt x="961" y="2340"/>
                    </a:cubicBezTo>
                    <a:lnTo>
                      <a:pt x="1087" y="2012"/>
                    </a:lnTo>
                    <a:cubicBezTo>
                      <a:pt x="1087" y="2012"/>
                      <a:pt x="315" y="152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2"/>
              <p:cNvSpPr/>
              <p:nvPr/>
            </p:nvSpPr>
            <p:spPr>
              <a:xfrm>
                <a:off x="9739574" y="396805"/>
                <a:ext cx="640226" cy="707176"/>
              </a:xfrm>
              <a:custGeom>
                <a:avLst/>
                <a:gdLst/>
                <a:ahLst/>
                <a:cxnLst/>
                <a:rect l="l" t="t" r="r" b="b"/>
                <a:pathLst>
                  <a:path w="7612" h="8408" extrusionOk="0">
                    <a:moveTo>
                      <a:pt x="3945" y="1"/>
                    </a:moveTo>
                    <a:cubicBezTo>
                      <a:pt x="3642" y="1"/>
                      <a:pt x="3333" y="139"/>
                      <a:pt x="3112" y="353"/>
                    </a:cubicBezTo>
                    <a:cubicBezTo>
                      <a:pt x="2803" y="651"/>
                      <a:pt x="2638" y="1069"/>
                      <a:pt x="2543" y="1488"/>
                    </a:cubicBezTo>
                    <a:cubicBezTo>
                      <a:pt x="2374" y="1413"/>
                      <a:pt x="2192" y="1378"/>
                      <a:pt x="2009" y="1378"/>
                    </a:cubicBezTo>
                    <a:cubicBezTo>
                      <a:pt x="1499" y="1378"/>
                      <a:pt x="982" y="1652"/>
                      <a:pt x="736" y="2105"/>
                    </a:cubicBezTo>
                    <a:cubicBezTo>
                      <a:pt x="401" y="2719"/>
                      <a:pt x="617" y="3574"/>
                      <a:pt x="1202" y="3957"/>
                    </a:cubicBezTo>
                    <a:cubicBezTo>
                      <a:pt x="628" y="4092"/>
                      <a:pt x="162" y="4605"/>
                      <a:pt x="81" y="5189"/>
                    </a:cubicBezTo>
                    <a:cubicBezTo>
                      <a:pt x="0" y="5774"/>
                      <a:pt x="310" y="6393"/>
                      <a:pt x="827" y="6679"/>
                    </a:cubicBezTo>
                    <a:cubicBezTo>
                      <a:pt x="343" y="6916"/>
                      <a:pt x="83" y="7526"/>
                      <a:pt x="232" y="8042"/>
                    </a:cubicBezTo>
                    <a:cubicBezTo>
                      <a:pt x="282" y="8077"/>
                      <a:pt x="334" y="8111"/>
                      <a:pt x="388" y="8144"/>
                    </a:cubicBezTo>
                    <a:cubicBezTo>
                      <a:pt x="663" y="8305"/>
                      <a:pt x="989" y="8393"/>
                      <a:pt x="1309" y="8393"/>
                    </a:cubicBezTo>
                    <a:cubicBezTo>
                      <a:pt x="1673" y="8393"/>
                      <a:pt x="2029" y="8278"/>
                      <a:pt x="2290" y="8025"/>
                    </a:cubicBezTo>
                    <a:cubicBezTo>
                      <a:pt x="2404" y="8209"/>
                      <a:pt x="2619" y="8300"/>
                      <a:pt x="2834" y="8300"/>
                    </a:cubicBezTo>
                    <a:cubicBezTo>
                      <a:pt x="3057" y="8300"/>
                      <a:pt x="3282" y="8201"/>
                      <a:pt x="3394" y="8005"/>
                    </a:cubicBezTo>
                    <a:cubicBezTo>
                      <a:pt x="3410" y="8251"/>
                      <a:pt x="3659" y="8408"/>
                      <a:pt x="3904" y="8408"/>
                    </a:cubicBezTo>
                    <a:cubicBezTo>
                      <a:pt x="4015" y="8408"/>
                      <a:pt x="4124" y="8376"/>
                      <a:pt x="4210" y="8307"/>
                    </a:cubicBezTo>
                    <a:cubicBezTo>
                      <a:pt x="4489" y="8083"/>
                      <a:pt x="4495" y="7630"/>
                      <a:pt x="4292" y="7337"/>
                    </a:cubicBezTo>
                    <a:lnTo>
                      <a:pt x="4292" y="7337"/>
                    </a:lnTo>
                    <a:cubicBezTo>
                      <a:pt x="4642" y="7527"/>
                      <a:pt x="5009" y="7721"/>
                      <a:pt x="5406" y="7734"/>
                    </a:cubicBezTo>
                    <a:cubicBezTo>
                      <a:pt x="5416" y="7734"/>
                      <a:pt x="5425" y="7734"/>
                      <a:pt x="5435" y="7734"/>
                    </a:cubicBezTo>
                    <a:cubicBezTo>
                      <a:pt x="5824" y="7734"/>
                      <a:pt x="6242" y="7505"/>
                      <a:pt x="6320" y="7124"/>
                    </a:cubicBezTo>
                    <a:cubicBezTo>
                      <a:pt x="6494" y="7413"/>
                      <a:pt x="6713" y="7527"/>
                      <a:pt x="6941" y="7527"/>
                    </a:cubicBezTo>
                    <a:cubicBezTo>
                      <a:pt x="7133" y="7527"/>
                      <a:pt x="7332" y="7446"/>
                      <a:pt x="7517" y="7319"/>
                    </a:cubicBezTo>
                    <a:cubicBezTo>
                      <a:pt x="7474" y="7200"/>
                      <a:pt x="7414" y="7085"/>
                      <a:pt x="7380" y="6962"/>
                    </a:cubicBezTo>
                    <a:cubicBezTo>
                      <a:pt x="7228" y="6395"/>
                      <a:pt x="7612" y="5654"/>
                      <a:pt x="7164" y="5276"/>
                    </a:cubicBezTo>
                    <a:cubicBezTo>
                      <a:pt x="7043" y="5175"/>
                      <a:pt x="6871" y="5115"/>
                      <a:pt x="6817" y="4967"/>
                    </a:cubicBezTo>
                    <a:cubicBezTo>
                      <a:pt x="6775" y="4849"/>
                      <a:pt x="6826" y="4719"/>
                      <a:pt x="6875" y="4605"/>
                    </a:cubicBezTo>
                    <a:cubicBezTo>
                      <a:pt x="7040" y="4218"/>
                      <a:pt x="7187" y="3795"/>
                      <a:pt x="7087" y="3388"/>
                    </a:cubicBezTo>
                    <a:cubicBezTo>
                      <a:pt x="7005" y="3053"/>
                      <a:pt x="6684" y="2761"/>
                      <a:pt x="6358" y="2761"/>
                    </a:cubicBezTo>
                    <a:cubicBezTo>
                      <a:pt x="6288" y="2761"/>
                      <a:pt x="6218" y="2774"/>
                      <a:pt x="6150" y="2804"/>
                    </a:cubicBezTo>
                    <a:cubicBezTo>
                      <a:pt x="6396" y="2383"/>
                      <a:pt x="6342" y="1807"/>
                      <a:pt x="6021" y="1441"/>
                    </a:cubicBezTo>
                    <a:cubicBezTo>
                      <a:pt x="5798" y="1186"/>
                      <a:pt x="5459" y="1045"/>
                      <a:pt x="5122" y="1045"/>
                    </a:cubicBezTo>
                    <a:cubicBezTo>
                      <a:pt x="4974" y="1045"/>
                      <a:pt x="4826" y="1072"/>
                      <a:pt x="4688" y="1129"/>
                    </a:cubicBezTo>
                    <a:cubicBezTo>
                      <a:pt x="4918" y="767"/>
                      <a:pt x="4690" y="234"/>
                      <a:pt x="4294" y="69"/>
                    </a:cubicBezTo>
                    <a:cubicBezTo>
                      <a:pt x="4182" y="22"/>
                      <a:pt x="4064" y="1"/>
                      <a:pt x="39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2"/>
              <p:cNvSpPr/>
              <p:nvPr/>
            </p:nvSpPr>
            <p:spPr>
              <a:xfrm>
                <a:off x="9851773" y="1247384"/>
                <a:ext cx="431556" cy="455190"/>
              </a:xfrm>
              <a:custGeom>
                <a:avLst/>
                <a:gdLst/>
                <a:ahLst/>
                <a:cxnLst/>
                <a:rect l="l" t="t" r="r" b="b"/>
                <a:pathLst>
                  <a:path w="5131" h="5412" extrusionOk="0">
                    <a:moveTo>
                      <a:pt x="3855" y="0"/>
                    </a:moveTo>
                    <a:cubicBezTo>
                      <a:pt x="3597" y="0"/>
                      <a:pt x="3352" y="183"/>
                      <a:pt x="3171" y="380"/>
                    </a:cubicBezTo>
                    <a:cubicBezTo>
                      <a:pt x="2735" y="852"/>
                      <a:pt x="2449" y="1462"/>
                      <a:pt x="2364" y="2100"/>
                    </a:cubicBezTo>
                    <a:cubicBezTo>
                      <a:pt x="2367" y="1482"/>
                      <a:pt x="2064" y="870"/>
                      <a:pt x="1569" y="499"/>
                    </a:cubicBezTo>
                    <a:cubicBezTo>
                      <a:pt x="1438" y="402"/>
                      <a:pt x="1275" y="318"/>
                      <a:pt x="1117" y="318"/>
                    </a:cubicBezTo>
                    <a:cubicBezTo>
                      <a:pt x="1061" y="318"/>
                      <a:pt x="1006" y="329"/>
                      <a:pt x="953" y="352"/>
                    </a:cubicBezTo>
                    <a:cubicBezTo>
                      <a:pt x="684" y="473"/>
                      <a:pt x="657" y="838"/>
                      <a:pt x="674" y="1132"/>
                    </a:cubicBezTo>
                    <a:cubicBezTo>
                      <a:pt x="709" y="1750"/>
                      <a:pt x="759" y="2367"/>
                      <a:pt x="825" y="2982"/>
                    </a:cubicBezTo>
                    <a:lnTo>
                      <a:pt x="825" y="2982"/>
                    </a:lnTo>
                    <a:cubicBezTo>
                      <a:pt x="799" y="2844"/>
                      <a:pt x="656" y="2773"/>
                      <a:pt x="506" y="2773"/>
                    </a:cubicBezTo>
                    <a:cubicBezTo>
                      <a:pt x="378" y="2773"/>
                      <a:pt x="244" y="2824"/>
                      <a:pt x="170" y="2929"/>
                    </a:cubicBezTo>
                    <a:cubicBezTo>
                      <a:pt x="1" y="3167"/>
                      <a:pt x="58" y="3493"/>
                      <a:pt x="128" y="3777"/>
                    </a:cubicBezTo>
                    <a:cubicBezTo>
                      <a:pt x="260" y="4304"/>
                      <a:pt x="414" y="4829"/>
                      <a:pt x="661" y="5313"/>
                    </a:cubicBezTo>
                    <a:lnTo>
                      <a:pt x="4545" y="5412"/>
                    </a:lnTo>
                    <a:cubicBezTo>
                      <a:pt x="4746" y="5150"/>
                      <a:pt x="4953" y="4880"/>
                      <a:pt x="5042" y="4561"/>
                    </a:cubicBezTo>
                    <a:cubicBezTo>
                      <a:pt x="5130" y="4243"/>
                      <a:pt x="5075" y="3861"/>
                      <a:pt x="4820" y="3651"/>
                    </a:cubicBezTo>
                    <a:cubicBezTo>
                      <a:pt x="4722" y="3570"/>
                      <a:pt x="4592" y="3530"/>
                      <a:pt x="4464" y="3530"/>
                    </a:cubicBezTo>
                    <a:cubicBezTo>
                      <a:pt x="4380" y="3530"/>
                      <a:pt x="4297" y="3547"/>
                      <a:pt x="4224" y="3580"/>
                    </a:cubicBezTo>
                    <a:lnTo>
                      <a:pt x="4224" y="3580"/>
                    </a:lnTo>
                    <a:cubicBezTo>
                      <a:pt x="4489" y="3213"/>
                      <a:pt x="4559" y="2706"/>
                      <a:pt x="4574" y="2240"/>
                    </a:cubicBezTo>
                    <a:cubicBezTo>
                      <a:pt x="4588" y="1820"/>
                      <a:pt x="4575" y="1400"/>
                      <a:pt x="4535" y="983"/>
                    </a:cubicBezTo>
                    <a:cubicBezTo>
                      <a:pt x="4498" y="587"/>
                      <a:pt x="4366" y="110"/>
                      <a:pt x="3980" y="15"/>
                    </a:cubicBezTo>
                    <a:cubicBezTo>
                      <a:pt x="3938" y="5"/>
                      <a:pt x="3896" y="0"/>
                      <a:pt x="3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2"/>
              <p:cNvSpPr/>
              <p:nvPr/>
            </p:nvSpPr>
            <p:spPr>
              <a:xfrm>
                <a:off x="10079284" y="1507361"/>
                <a:ext cx="62071" cy="199082"/>
              </a:xfrm>
              <a:custGeom>
                <a:avLst/>
                <a:gdLst/>
                <a:ahLst/>
                <a:cxnLst/>
                <a:rect l="l" t="t" r="r" b="b"/>
                <a:pathLst>
                  <a:path w="738" h="2367" extrusionOk="0">
                    <a:moveTo>
                      <a:pt x="662" y="0"/>
                    </a:moveTo>
                    <a:cubicBezTo>
                      <a:pt x="628" y="0"/>
                      <a:pt x="599" y="26"/>
                      <a:pt x="593" y="61"/>
                    </a:cubicBezTo>
                    <a:cubicBezTo>
                      <a:pt x="478" y="814"/>
                      <a:pt x="284" y="1558"/>
                      <a:pt x="14" y="2272"/>
                    </a:cubicBezTo>
                    <a:cubicBezTo>
                      <a:pt x="0" y="2308"/>
                      <a:pt x="19" y="2349"/>
                      <a:pt x="56" y="2363"/>
                    </a:cubicBezTo>
                    <a:cubicBezTo>
                      <a:pt x="64" y="2366"/>
                      <a:pt x="72" y="2367"/>
                      <a:pt x="81" y="2367"/>
                    </a:cubicBezTo>
                    <a:cubicBezTo>
                      <a:pt x="109" y="2367"/>
                      <a:pt x="136" y="2350"/>
                      <a:pt x="146" y="2322"/>
                    </a:cubicBezTo>
                    <a:cubicBezTo>
                      <a:pt x="420" y="1599"/>
                      <a:pt x="617" y="845"/>
                      <a:pt x="733" y="82"/>
                    </a:cubicBezTo>
                    <a:cubicBezTo>
                      <a:pt x="738" y="43"/>
                      <a:pt x="712" y="8"/>
                      <a:pt x="673" y="1"/>
                    </a:cubicBezTo>
                    <a:cubicBezTo>
                      <a:pt x="670" y="1"/>
                      <a:pt x="666" y="0"/>
                      <a:pt x="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2"/>
              <p:cNvSpPr/>
              <p:nvPr/>
            </p:nvSpPr>
            <p:spPr>
              <a:xfrm>
                <a:off x="10085676" y="1523173"/>
                <a:ext cx="31288" cy="96219"/>
              </a:xfrm>
              <a:custGeom>
                <a:avLst/>
                <a:gdLst/>
                <a:ahLst/>
                <a:cxnLst/>
                <a:rect l="l" t="t" r="r" b="b"/>
                <a:pathLst>
                  <a:path w="372" h="1144" extrusionOk="0">
                    <a:moveTo>
                      <a:pt x="73" y="0"/>
                    </a:moveTo>
                    <a:cubicBezTo>
                      <a:pt x="72" y="0"/>
                      <a:pt x="71" y="0"/>
                      <a:pt x="69" y="0"/>
                    </a:cubicBezTo>
                    <a:cubicBezTo>
                      <a:pt x="31" y="1"/>
                      <a:pt x="0" y="34"/>
                      <a:pt x="2" y="73"/>
                    </a:cubicBezTo>
                    <a:cubicBezTo>
                      <a:pt x="11" y="423"/>
                      <a:pt x="89" y="779"/>
                      <a:pt x="227" y="1101"/>
                    </a:cubicBezTo>
                    <a:cubicBezTo>
                      <a:pt x="238" y="1128"/>
                      <a:pt x="264" y="1144"/>
                      <a:pt x="292" y="1144"/>
                    </a:cubicBezTo>
                    <a:cubicBezTo>
                      <a:pt x="301" y="1144"/>
                      <a:pt x="310" y="1142"/>
                      <a:pt x="319" y="1138"/>
                    </a:cubicBezTo>
                    <a:cubicBezTo>
                      <a:pt x="355" y="1123"/>
                      <a:pt x="372" y="1081"/>
                      <a:pt x="356" y="1046"/>
                    </a:cubicBezTo>
                    <a:cubicBezTo>
                      <a:pt x="226" y="739"/>
                      <a:pt x="152" y="402"/>
                      <a:pt x="142" y="69"/>
                    </a:cubicBezTo>
                    <a:cubicBezTo>
                      <a:pt x="141" y="32"/>
                      <a:pt x="109" y="0"/>
                      <a:pt x="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2"/>
              <p:cNvSpPr/>
              <p:nvPr/>
            </p:nvSpPr>
            <p:spPr>
              <a:xfrm>
                <a:off x="10006194" y="1506435"/>
                <a:ext cx="89574" cy="201353"/>
              </a:xfrm>
              <a:custGeom>
                <a:avLst/>
                <a:gdLst/>
                <a:ahLst/>
                <a:cxnLst/>
                <a:rect l="l" t="t" r="r" b="b"/>
                <a:pathLst>
                  <a:path w="1065" h="2394" extrusionOk="0">
                    <a:moveTo>
                      <a:pt x="78" y="1"/>
                    </a:moveTo>
                    <a:cubicBezTo>
                      <a:pt x="72" y="1"/>
                      <a:pt x="66" y="2"/>
                      <a:pt x="61" y="3"/>
                    </a:cubicBezTo>
                    <a:cubicBezTo>
                      <a:pt x="23" y="13"/>
                      <a:pt x="0" y="51"/>
                      <a:pt x="10" y="90"/>
                    </a:cubicBezTo>
                    <a:cubicBezTo>
                      <a:pt x="197" y="829"/>
                      <a:pt x="409" y="1668"/>
                      <a:pt x="887" y="2342"/>
                    </a:cubicBezTo>
                    <a:cubicBezTo>
                      <a:pt x="914" y="2380"/>
                      <a:pt x="947" y="2393"/>
                      <a:pt x="975" y="2393"/>
                    </a:cubicBezTo>
                    <a:cubicBezTo>
                      <a:pt x="989" y="2393"/>
                      <a:pt x="1003" y="2389"/>
                      <a:pt x="1013" y="2384"/>
                    </a:cubicBezTo>
                    <a:cubicBezTo>
                      <a:pt x="1048" y="2366"/>
                      <a:pt x="1064" y="2327"/>
                      <a:pt x="1053" y="2290"/>
                    </a:cubicBezTo>
                    <a:cubicBezTo>
                      <a:pt x="1044" y="2262"/>
                      <a:pt x="1016" y="2234"/>
                      <a:pt x="981" y="2231"/>
                    </a:cubicBezTo>
                    <a:cubicBezTo>
                      <a:pt x="533" y="1583"/>
                      <a:pt x="328" y="772"/>
                      <a:pt x="146" y="54"/>
                    </a:cubicBezTo>
                    <a:cubicBezTo>
                      <a:pt x="138" y="22"/>
                      <a:pt x="109" y="1"/>
                      <a:pt x="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2"/>
              <p:cNvSpPr/>
              <p:nvPr/>
            </p:nvSpPr>
            <p:spPr>
              <a:xfrm>
                <a:off x="10004008" y="1568675"/>
                <a:ext cx="33559" cy="25905"/>
              </a:xfrm>
              <a:custGeom>
                <a:avLst/>
                <a:gdLst/>
                <a:ahLst/>
                <a:cxnLst/>
                <a:rect l="l" t="t" r="r" b="b"/>
                <a:pathLst>
                  <a:path w="399" h="308" extrusionOk="0">
                    <a:moveTo>
                      <a:pt x="79" y="1"/>
                    </a:moveTo>
                    <a:cubicBezTo>
                      <a:pt x="61" y="1"/>
                      <a:pt x="44" y="7"/>
                      <a:pt x="30" y="19"/>
                    </a:cubicBezTo>
                    <a:cubicBezTo>
                      <a:pt x="2" y="47"/>
                      <a:pt x="0" y="90"/>
                      <a:pt x="27" y="120"/>
                    </a:cubicBezTo>
                    <a:cubicBezTo>
                      <a:pt x="100" y="198"/>
                      <a:pt x="192" y="262"/>
                      <a:pt x="292" y="302"/>
                    </a:cubicBezTo>
                    <a:cubicBezTo>
                      <a:pt x="302" y="305"/>
                      <a:pt x="310" y="307"/>
                      <a:pt x="319" y="307"/>
                    </a:cubicBezTo>
                    <a:cubicBezTo>
                      <a:pt x="346" y="307"/>
                      <a:pt x="374" y="291"/>
                      <a:pt x="384" y="263"/>
                    </a:cubicBezTo>
                    <a:cubicBezTo>
                      <a:pt x="399" y="227"/>
                      <a:pt x="381" y="185"/>
                      <a:pt x="345" y="171"/>
                    </a:cubicBezTo>
                    <a:cubicBezTo>
                      <a:pt x="264" y="138"/>
                      <a:pt x="190" y="87"/>
                      <a:pt x="131" y="23"/>
                    </a:cubicBezTo>
                    <a:cubicBezTo>
                      <a:pt x="116" y="8"/>
                      <a:pt x="98" y="1"/>
                      <a:pt x="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2"/>
              <p:cNvSpPr/>
              <p:nvPr/>
            </p:nvSpPr>
            <p:spPr>
              <a:xfrm>
                <a:off x="9610637" y="1437215"/>
                <a:ext cx="539634" cy="276630"/>
              </a:xfrm>
              <a:custGeom>
                <a:avLst/>
                <a:gdLst/>
                <a:ahLst/>
                <a:cxnLst/>
                <a:rect l="l" t="t" r="r" b="b"/>
                <a:pathLst>
                  <a:path w="6416" h="3289" extrusionOk="0">
                    <a:moveTo>
                      <a:pt x="1666" y="0"/>
                    </a:moveTo>
                    <a:cubicBezTo>
                      <a:pt x="1595" y="0"/>
                      <a:pt x="1523" y="14"/>
                      <a:pt x="1452" y="44"/>
                    </a:cubicBezTo>
                    <a:cubicBezTo>
                      <a:pt x="1156" y="173"/>
                      <a:pt x="1030" y="530"/>
                      <a:pt x="1012" y="852"/>
                    </a:cubicBezTo>
                    <a:cubicBezTo>
                      <a:pt x="976" y="1458"/>
                      <a:pt x="1198" y="2047"/>
                      <a:pt x="1416" y="2613"/>
                    </a:cubicBezTo>
                    <a:cubicBezTo>
                      <a:pt x="1293" y="2293"/>
                      <a:pt x="951" y="2080"/>
                      <a:pt x="610" y="2080"/>
                    </a:cubicBezTo>
                    <a:cubicBezTo>
                      <a:pt x="529" y="2080"/>
                      <a:pt x="449" y="2092"/>
                      <a:pt x="371" y="2118"/>
                    </a:cubicBezTo>
                    <a:cubicBezTo>
                      <a:pt x="268" y="2151"/>
                      <a:pt x="167" y="2208"/>
                      <a:pt x="108" y="2299"/>
                    </a:cubicBezTo>
                    <a:cubicBezTo>
                      <a:pt x="1" y="2462"/>
                      <a:pt x="55" y="2691"/>
                      <a:pt x="181" y="2839"/>
                    </a:cubicBezTo>
                    <a:cubicBezTo>
                      <a:pt x="306" y="2988"/>
                      <a:pt x="489" y="3075"/>
                      <a:pt x="665" y="3157"/>
                    </a:cubicBezTo>
                    <a:lnTo>
                      <a:pt x="4929" y="3255"/>
                    </a:lnTo>
                    <a:lnTo>
                      <a:pt x="4929" y="3255"/>
                    </a:lnTo>
                    <a:cubicBezTo>
                      <a:pt x="5141" y="2853"/>
                      <a:pt x="5306" y="2288"/>
                      <a:pt x="4945" y="2013"/>
                    </a:cubicBezTo>
                    <a:cubicBezTo>
                      <a:pt x="4850" y="1941"/>
                      <a:pt x="4734" y="1909"/>
                      <a:pt x="4616" y="1909"/>
                    </a:cubicBezTo>
                    <a:cubicBezTo>
                      <a:pt x="4465" y="1909"/>
                      <a:pt x="4309" y="1960"/>
                      <a:pt x="4185" y="2047"/>
                    </a:cubicBezTo>
                    <a:cubicBezTo>
                      <a:pt x="3961" y="2202"/>
                      <a:pt x="3817" y="2444"/>
                      <a:pt x="3691" y="2685"/>
                    </a:cubicBezTo>
                    <a:cubicBezTo>
                      <a:pt x="3775" y="2277"/>
                      <a:pt x="3799" y="1858"/>
                      <a:pt x="3763" y="1443"/>
                    </a:cubicBezTo>
                    <a:cubicBezTo>
                      <a:pt x="3755" y="1340"/>
                      <a:pt x="3735" y="1226"/>
                      <a:pt x="3650" y="1166"/>
                    </a:cubicBezTo>
                    <a:cubicBezTo>
                      <a:pt x="3616" y="1142"/>
                      <a:pt x="3578" y="1132"/>
                      <a:pt x="3540" y="1132"/>
                    </a:cubicBezTo>
                    <a:cubicBezTo>
                      <a:pt x="3429" y="1132"/>
                      <a:pt x="3309" y="1218"/>
                      <a:pt x="3229" y="1309"/>
                    </a:cubicBezTo>
                    <a:cubicBezTo>
                      <a:pt x="3034" y="1532"/>
                      <a:pt x="2896" y="1805"/>
                      <a:pt x="2832" y="2094"/>
                    </a:cubicBezTo>
                    <a:cubicBezTo>
                      <a:pt x="2624" y="1673"/>
                      <a:pt x="2646" y="1176"/>
                      <a:pt x="2498" y="730"/>
                    </a:cubicBezTo>
                    <a:cubicBezTo>
                      <a:pt x="2375" y="358"/>
                      <a:pt x="2029" y="0"/>
                      <a:pt x="1666" y="0"/>
                    </a:cubicBezTo>
                    <a:close/>
                    <a:moveTo>
                      <a:pt x="6253" y="2538"/>
                    </a:moveTo>
                    <a:cubicBezTo>
                      <a:pt x="6228" y="2538"/>
                      <a:pt x="6202" y="2541"/>
                      <a:pt x="6179" y="2546"/>
                    </a:cubicBezTo>
                    <a:cubicBezTo>
                      <a:pt x="5696" y="2623"/>
                      <a:pt x="5244" y="2880"/>
                      <a:pt x="4932" y="3255"/>
                    </a:cubicBezTo>
                    <a:lnTo>
                      <a:pt x="4932" y="3255"/>
                    </a:lnTo>
                    <a:lnTo>
                      <a:pt x="4929" y="3255"/>
                    </a:lnTo>
                    <a:lnTo>
                      <a:pt x="4929" y="3255"/>
                    </a:lnTo>
                    <a:cubicBezTo>
                      <a:pt x="4927" y="3257"/>
                      <a:pt x="4926" y="3260"/>
                      <a:pt x="4924" y="3263"/>
                    </a:cubicBezTo>
                    <a:cubicBezTo>
                      <a:pt x="4927" y="3260"/>
                      <a:pt x="4929" y="3258"/>
                      <a:pt x="4932" y="3255"/>
                    </a:cubicBezTo>
                    <a:lnTo>
                      <a:pt x="4932" y="3255"/>
                    </a:lnTo>
                    <a:lnTo>
                      <a:pt x="6409" y="3288"/>
                    </a:lnTo>
                    <a:cubicBezTo>
                      <a:pt x="6410" y="3108"/>
                      <a:pt x="6412" y="2926"/>
                      <a:pt x="6414" y="2746"/>
                    </a:cubicBezTo>
                    <a:cubicBezTo>
                      <a:pt x="6415" y="2687"/>
                      <a:pt x="6413" y="2622"/>
                      <a:pt x="6372" y="2580"/>
                    </a:cubicBezTo>
                    <a:cubicBezTo>
                      <a:pt x="6341" y="2548"/>
                      <a:pt x="6298" y="2538"/>
                      <a:pt x="6253" y="25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2"/>
              <p:cNvSpPr/>
              <p:nvPr/>
            </p:nvSpPr>
            <p:spPr>
              <a:xfrm>
                <a:off x="9781291" y="1567918"/>
                <a:ext cx="52735" cy="147440"/>
              </a:xfrm>
              <a:custGeom>
                <a:avLst/>
                <a:gdLst/>
                <a:ahLst/>
                <a:cxnLst/>
                <a:rect l="l" t="t" r="r" b="b"/>
                <a:pathLst>
                  <a:path w="627" h="1753" extrusionOk="0">
                    <a:moveTo>
                      <a:pt x="98" y="0"/>
                    </a:moveTo>
                    <a:cubicBezTo>
                      <a:pt x="91" y="0"/>
                      <a:pt x="83" y="1"/>
                      <a:pt x="75" y="3"/>
                    </a:cubicBezTo>
                    <a:cubicBezTo>
                      <a:pt x="29" y="16"/>
                      <a:pt x="1" y="64"/>
                      <a:pt x="13" y="111"/>
                    </a:cubicBezTo>
                    <a:lnTo>
                      <a:pt x="445" y="1689"/>
                    </a:lnTo>
                    <a:cubicBezTo>
                      <a:pt x="456" y="1727"/>
                      <a:pt x="491" y="1752"/>
                      <a:pt x="530" y="1752"/>
                    </a:cubicBezTo>
                    <a:cubicBezTo>
                      <a:pt x="537" y="1752"/>
                      <a:pt x="546" y="1751"/>
                      <a:pt x="553" y="1749"/>
                    </a:cubicBezTo>
                    <a:cubicBezTo>
                      <a:pt x="600" y="1737"/>
                      <a:pt x="627" y="1689"/>
                      <a:pt x="614" y="1642"/>
                    </a:cubicBezTo>
                    <a:lnTo>
                      <a:pt x="183" y="65"/>
                    </a:lnTo>
                    <a:cubicBezTo>
                      <a:pt x="172" y="26"/>
                      <a:pt x="137"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2"/>
              <p:cNvSpPr/>
              <p:nvPr/>
            </p:nvSpPr>
            <p:spPr>
              <a:xfrm>
                <a:off x="9758918" y="1624438"/>
                <a:ext cx="60389" cy="42558"/>
              </a:xfrm>
              <a:custGeom>
                <a:avLst/>
                <a:gdLst/>
                <a:ahLst/>
                <a:cxnLst/>
                <a:rect l="l" t="t" r="r" b="b"/>
                <a:pathLst>
                  <a:path w="718" h="506" extrusionOk="0">
                    <a:moveTo>
                      <a:pt x="99" y="0"/>
                    </a:moveTo>
                    <a:cubicBezTo>
                      <a:pt x="74" y="0"/>
                      <a:pt x="48" y="11"/>
                      <a:pt x="31" y="33"/>
                    </a:cubicBezTo>
                    <a:cubicBezTo>
                      <a:pt x="1" y="70"/>
                      <a:pt x="7" y="125"/>
                      <a:pt x="45" y="156"/>
                    </a:cubicBezTo>
                    <a:cubicBezTo>
                      <a:pt x="210" y="288"/>
                      <a:pt x="389" y="403"/>
                      <a:pt x="579" y="497"/>
                    </a:cubicBezTo>
                    <a:cubicBezTo>
                      <a:pt x="591" y="503"/>
                      <a:pt x="605" y="505"/>
                      <a:pt x="618" y="505"/>
                    </a:cubicBezTo>
                    <a:cubicBezTo>
                      <a:pt x="650" y="505"/>
                      <a:pt x="681" y="488"/>
                      <a:pt x="696" y="457"/>
                    </a:cubicBezTo>
                    <a:cubicBezTo>
                      <a:pt x="718" y="414"/>
                      <a:pt x="700" y="361"/>
                      <a:pt x="656" y="340"/>
                    </a:cubicBezTo>
                    <a:cubicBezTo>
                      <a:pt x="479" y="252"/>
                      <a:pt x="310" y="144"/>
                      <a:pt x="154" y="19"/>
                    </a:cubicBezTo>
                    <a:cubicBezTo>
                      <a:pt x="138" y="6"/>
                      <a:pt x="119" y="0"/>
                      <a:pt x="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2"/>
              <p:cNvSpPr/>
              <p:nvPr/>
            </p:nvSpPr>
            <p:spPr>
              <a:xfrm>
                <a:off x="9854549" y="1634363"/>
                <a:ext cx="35409" cy="87388"/>
              </a:xfrm>
              <a:custGeom>
                <a:avLst/>
                <a:gdLst/>
                <a:ahLst/>
                <a:cxnLst/>
                <a:rect l="l" t="t" r="r" b="b"/>
                <a:pathLst>
                  <a:path w="421" h="1039" extrusionOk="0">
                    <a:moveTo>
                      <a:pt x="323" y="0"/>
                    </a:moveTo>
                    <a:cubicBezTo>
                      <a:pt x="285" y="0"/>
                      <a:pt x="250" y="26"/>
                      <a:pt x="239" y="65"/>
                    </a:cubicBezTo>
                    <a:cubicBezTo>
                      <a:pt x="161" y="350"/>
                      <a:pt x="85" y="640"/>
                      <a:pt x="12" y="929"/>
                    </a:cubicBezTo>
                    <a:cubicBezTo>
                      <a:pt x="0" y="976"/>
                      <a:pt x="28" y="1024"/>
                      <a:pt x="75" y="1035"/>
                    </a:cubicBezTo>
                    <a:cubicBezTo>
                      <a:pt x="83" y="1037"/>
                      <a:pt x="90" y="1038"/>
                      <a:pt x="97" y="1038"/>
                    </a:cubicBezTo>
                    <a:cubicBezTo>
                      <a:pt x="136" y="1038"/>
                      <a:pt x="171" y="1011"/>
                      <a:pt x="182" y="972"/>
                    </a:cubicBezTo>
                    <a:cubicBezTo>
                      <a:pt x="254" y="684"/>
                      <a:pt x="330" y="395"/>
                      <a:pt x="407" y="111"/>
                    </a:cubicBezTo>
                    <a:cubicBezTo>
                      <a:pt x="421" y="65"/>
                      <a:pt x="392" y="17"/>
                      <a:pt x="347" y="3"/>
                    </a:cubicBezTo>
                    <a:cubicBezTo>
                      <a:pt x="339" y="1"/>
                      <a:pt x="331" y="0"/>
                      <a:pt x="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2"/>
              <p:cNvSpPr/>
              <p:nvPr/>
            </p:nvSpPr>
            <p:spPr>
              <a:xfrm>
                <a:off x="9913928" y="1673473"/>
                <a:ext cx="44325" cy="48614"/>
              </a:xfrm>
              <a:custGeom>
                <a:avLst/>
                <a:gdLst/>
                <a:ahLst/>
                <a:cxnLst/>
                <a:rect l="l" t="t" r="r" b="b"/>
                <a:pathLst>
                  <a:path w="527" h="578" extrusionOk="0">
                    <a:moveTo>
                      <a:pt x="429" y="0"/>
                    </a:moveTo>
                    <a:cubicBezTo>
                      <a:pt x="408" y="0"/>
                      <a:pt x="386" y="8"/>
                      <a:pt x="370" y="23"/>
                    </a:cubicBezTo>
                    <a:cubicBezTo>
                      <a:pt x="236" y="148"/>
                      <a:pt x="121" y="290"/>
                      <a:pt x="26" y="445"/>
                    </a:cubicBezTo>
                    <a:cubicBezTo>
                      <a:pt x="1" y="486"/>
                      <a:pt x="14" y="540"/>
                      <a:pt x="55" y="565"/>
                    </a:cubicBezTo>
                    <a:cubicBezTo>
                      <a:pt x="69" y="573"/>
                      <a:pt x="85" y="578"/>
                      <a:pt x="101" y="578"/>
                    </a:cubicBezTo>
                    <a:cubicBezTo>
                      <a:pt x="130" y="578"/>
                      <a:pt x="159" y="563"/>
                      <a:pt x="176" y="536"/>
                    </a:cubicBezTo>
                    <a:cubicBezTo>
                      <a:pt x="261" y="394"/>
                      <a:pt x="368" y="264"/>
                      <a:pt x="489" y="151"/>
                    </a:cubicBezTo>
                    <a:cubicBezTo>
                      <a:pt x="524" y="118"/>
                      <a:pt x="526" y="63"/>
                      <a:pt x="493" y="28"/>
                    </a:cubicBezTo>
                    <a:cubicBezTo>
                      <a:pt x="476" y="9"/>
                      <a:pt x="452" y="0"/>
                      <a:pt x="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2"/>
              <p:cNvSpPr/>
              <p:nvPr/>
            </p:nvSpPr>
            <p:spPr>
              <a:xfrm>
                <a:off x="9474551" y="1669352"/>
                <a:ext cx="46091" cy="27671"/>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02" name="Google Shape;3302;p32"/>
          <p:cNvGrpSpPr/>
          <p:nvPr/>
        </p:nvGrpSpPr>
        <p:grpSpPr>
          <a:xfrm>
            <a:off x="162025" y="169250"/>
            <a:ext cx="8981966" cy="1265841"/>
            <a:chOff x="162025" y="169250"/>
            <a:chExt cx="8981966" cy="1265841"/>
          </a:xfrm>
        </p:grpSpPr>
        <p:sp>
          <p:nvSpPr>
            <p:cNvPr id="3303" name="Google Shape;3303;p32"/>
            <p:cNvSpPr/>
            <p:nvPr/>
          </p:nvSpPr>
          <p:spPr>
            <a:xfrm>
              <a:off x="162025" y="957175"/>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2"/>
            <p:cNvSpPr/>
            <p:nvPr/>
          </p:nvSpPr>
          <p:spPr>
            <a:xfrm>
              <a:off x="8076500" y="1057875"/>
              <a:ext cx="1067492" cy="377216"/>
            </a:xfrm>
            <a:custGeom>
              <a:avLst/>
              <a:gdLst/>
              <a:ahLst/>
              <a:cxnLst/>
              <a:rect l="l" t="t" r="r" b="b"/>
              <a:pathLst>
                <a:path w="36223" h="12800" extrusionOk="0">
                  <a:moveTo>
                    <a:pt x="22730" y="0"/>
                  </a:moveTo>
                  <a:cubicBezTo>
                    <a:pt x="16425" y="0"/>
                    <a:pt x="15500" y="5068"/>
                    <a:pt x="15500" y="5068"/>
                  </a:cubicBezTo>
                  <a:cubicBezTo>
                    <a:pt x="15500" y="5068"/>
                    <a:pt x="14964" y="4975"/>
                    <a:pt x="14162" y="4975"/>
                  </a:cubicBezTo>
                  <a:cubicBezTo>
                    <a:pt x="12288" y="4975"/>
                    <a:pt x="8963" y="5483"/>
                    <a:pt x="7632" y="8869"/>
                  </a:cubicBezTo>
                  <a:cubicBezTo>
                    <a:pt x="3533" y="9231"/>
                    <a:pt x="1" y="12800"/>
                    <a:pt x="1" y="12800"/>
                  </a:cubicBezTo>
                  <a:lnTo>
                    <a:pt x="35782" y="12800"/>
                  </a:lnTo>
                  <a:cubicBezTo>
                    <a:pt x="36222" y="8881"/>
                    <a:pt x="29916" y="7360"/>
                    <a:pt x="29916" y="7360"/>
                  </a:cubicBezTo>
                  <a:cubicBezTo>
                    <a:pt x="29916" y="7360"/>
                    <a:pt x="29194" y="0"/>
                    <a:pt x="22730" y="0"/>
                  </a:cubicBezTo>
                  <a:close/>
                </a:path>
              </a:pathLst>
            </a:custGeom>
            <a:solidFill>
              <a:srgbClr val="FFFFFF">
                <a:alpha val="6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2"/>
            <p:cNvSpPr/>
            <p:nvPr/>
          </p:nvSpPr>
          <p:spPr>
            <a:xfrm>
              <a:off x="4168800" y="169250"/>
              <a:ext cx="781058" cy="276000"/>
            </a:xfrm>
            <a:custGeom>
              <a:avLst/>
              <a:gdLst/>
              <a:ahLst/>
              <a:cxnLst/>
              <a:rect l="l" t="t" r="r" b="b"/>
              <a:pathLst>
                <a:path w="36223" h="12800" extrusionOk="0">
                  <a:moveTo>
                    <a:pt x="22730" y="0"/>
                  </a:moveTo>
                  <a:cubicBezTo>
                    <a:pt x="16425" y="0"/>
                    <a:pt x="15500" y="5068"/>
                    <a:pt x="15500" y="5068"/>
                  </a:cubicBezTo>
                  <a:cubicBezTo>
                    <a:pt x="15500" y="5068"/>
                    <a:pt x="14964" y="4975"/>
                    <a:pt x="14162" y="4975"/>
                  </a:cubicBezTo>
                  <a:cubicBezTo>
                    <a:pt x="12288" y="4975"/>
                    <a:pt x="8963" y="5483"/>
                    <a:pt x="7632" y="8869"/>
                  </a:cubicBezTo>
                  <a:cubicBezTo>
                    <a:pt x="3533" y="9231"/>
                    <a:pt x="1" y="12800"/>
                    <a:pt x="1" y="12800"/>
                  </a:cubicBezTo>
                  <a:lnTo>
                    <a:pt x="35782" y="12800"/>
                  </a:lnTo>
                  <a:cubicBezTo>
                    <a:pt x="36222" y="8881"/>
                    <a:pt x="29916" y="7360"/>
                    <a:pt x="29916" y="7360"/>
                  </a:cubicBezTo>
                  <a:cubicBezTo>
                    <a:pt x="29916" y="7360"/>
                    <a:pt x="29194" y="0"/>
                    <a:pt x="22730" y="0"/>
                  </a:cubicBezTo>
                  <a:close/>
                </a:path>
              </a:pathLst>
            </a:custGeom>
            <a:solidFill>
              <a:srgbClr val="FFFFFF">
                <a:alpha val="6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6" name="Google Shape;3306;p32"/>
          <p:cNvGrpSpPr/>
          <p:nvPr/>
        </p:nvGrpSpPr>
        <p:grpSpPr>
          <a:xfrm>
            <a:off x="-89473" y="-148870"/>
            <a:ext cx="9401316" cy="1216652"/>
            <a:chOff x="-89473" y="-148870"/>
            <a:chExt cx="9401316" cy="1216652"/>
          </a:xfrm>
        </p:grpSpPr>
        <p:grpSp>
          <p:nvGrpSpPr>
            <p:cNvPr id="3307" name="Google Shape;3307;p32"/>
            <p:cNvGrpSpPr/>
            <p:nvPr/>
          </p:nvGrpSpPr>
          <p:grpSpPr>
            <a:xfrm rot="1403551" flipH="1">
              <a:off x="83779" y="-50206"/>
              <a:ext cx="708037" cy="1019323"/>
              <a:chOff x="5782750" y="2130075"/>
              <a:chExt cx="339875" cy="489300"/>
            </a:xfrm>
          </p:grpSpPr>
          <p:sp>
            <p:nvSpPr>
              <p:cNvPr id="3308" name="Google Shape;3308;p32"/>
              <p:cNvSpPr/>
              <p:nvPr/>
            </p:nvSpPr>
            <p:spPr>
              <a:xfrm>
                <a:off x="5831350" y="2130075"/>
                <a:ext cx="115650" cy="209475"/>
              </a:xfrm>
              <a:custGeom>
                <a:avLst/>
                <a:gdLst/>
                <a:ahLst/>
                <a:cxnLst/>
                <a:rect l="l" t="t" r="r" b="b"/>
                <a:pathLst>
                  <a:path w="4626" h="8379" extrusionOk="0">
                    <a:moveTo>
                      <a:pt x="822" y="0"/>
                    </a:moveTo>
                    <a:cubicBezTo>
                      <a:pt x="120" y="1192"/>
                      <a:pt x="1" y="2991"/>
                      <a:pt x="638" y="4782"/>
                    </a:cubicBezTo>
                    <a:cubicBezTo>
                      <a:pt x="1276" y="6573"/>
                      <a:pt x="2505" y="7894"/>
                      <a:pt x="3803" y="8378"/>
                    </a:cubicBezTo>
                    <a:cubicBezTo>
                      <a:pt x="4505" y="7186"/>
                      <a:pt x="4625" y="5387"/>
                      <a:pt x="3988" y="3596"/>
                    </a:cubicBezTo>
                    <a:cubicBezTo>
                      <a:pt x="3350" y="1805"/>
                      <a:pt x="2120" y="484"/>
                      <a:pt x="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2"/>
              <p:cNvSpPr/>
              <p:nvPr/>
            </p:nvSpPr>
            <p:spPr>
              <a:xfrm>
                <a:off x="5784375" y="2314025"/>
                <a:ext cx="141750" cy="119500"/>
              </a:xfrm>
              <a:custGeom>
                <a:avLst/>
                <a:gdLst/>
                <a:ahLst/>
                <a:cxnLst/>
                <a:rect l="l" t="t" r="r" b="b"/>
                <a:pathLst>
                  <a:path w="5670" h="4780" extrusionOk="0">
                    <a:moveTo>
                      <a:pt x="585" y="0"/>
                    </a:moveTo>
                    <a:cubicBezTo>
                      <a:pt x="384" y="0"/>
                      <a:pt x="188" y="17"/>
                      <a:pt x="0" y="52"/>
                    </a:cubicBezTo>
                    <a:cubicBezTo>
                      <a:pt x="9" y="1193"/>
                      <a:pt x="688" y="2517"/>
                      <a:pt x="1901" y="3518"/>
                    </a:cubicBezTo>
                    <a:cubicBezTo>
                      <a:pt x="2911" y="4351"/>
                      <a:pt x="4075" y="4779"/>
                      <a:pt x="5086" y="4779"/>
                    </a:cubicBezTo>
                    <a:cubicBezTo>
                      <a:pt x="5287" y="4779"/>
                      <a:pt x="5482" y="4762"/>
                      <a:pt x="5669" y="4728"/>
                    </a:cubicBezTo>
                    <a:cubicBezTo>
                      <a:pt x="5661" y="3587"/>
                      <a:pt x="4982" y="2262"/>
                      <a:pt x="3770" y="1262"/>
                    </a:cubicBezTo>
                    <a:cubicBezTo>
                      <a:pt x="2760" y="429"/>
                      <a:pt x="1596" y="0"/>
                      <a:pt x="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2"/>
              <p:cNvSpPr/>
              <p:nvPr/>
            </p:nvSpPr>
            <p:spPr>
              <a:xfrm>
                <a:off x="5987675" y="2252100"/>
                <a:ext cx="73575" cy="183475"/>
              </a:xfrm>
              <a:custGeom>
                <a:avLst/>
                <a:gdLst/>
                <a:ahLst/>
                <a:cxnLst/>
                <a:rect l="l" t="t" r="r" b="b"/>
                <a:pathLst>
                  <a:path w="2943" h="7339" extrusionOk="0">
                    <a:moveTo>
                      <a:pt x="1463" y="1"/>
                    </a:moveTo>
                    <a:cubicBezTo>
                      <a:pt x="588" y="736"/>
                      <a:pt x="1" y="2104"/>
                      <a:pt x="5" y="3673"/>
                    </a:cubicBezTo>
                    <a:cubicBezTo>
                      <a:pt x="8" y="5243"/>
                      <a:pt x="603" y="6607"/>
                      <a:pt x="1480" y="7339"/>
                    </a:cubicBezTo>
                    <a:cubicBezTo>
                      <a:pt x="2355" y="6603"/>
                      <a:pt x="2942" y="5235"/>
                      <a:pt x="2939" y="3666"/>
                    </a:cubicBezTo>
                    <a:cubicBezTo>
                      <a:pt x="2935" y="2098"/>
                      <a:pt x="2340" y="732"/>
                      <a:pt x="1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2"/>
              <p:cNvSpPr/>
              <p:nvPr/>
            </p:nvSpPr>
            <p:spPr>
              <a:xfrm>
                <a:off x="5857775" y="2156475"/>
                <a:ext cx="264850" cy="462900"/>
              </a:xfrm>
              <a:custGeom>
                <a:avLst/>
                <a:gdLst/>
                <a:ahLst/>
                <a:cxnLst/>
                <a:rect l="l" t="t" r="r" b="b"/>
                <a:pathLst>
                  <a:path w="10594" h="18516" extrusionOk="0">
                    <a:moveTo>
                      <a:pt x="172" y="0"/>
                    </a:moveTo>
                    <a:lnTo>
                      <a:pt x="1" y="49"/>
                    </a:lnTo>
                    <a:cubicBezTo>
                      <a:pt x="40" y="189"/>
                      <a:pt x="4109" y="14125"/>
                      <a:pt x="10491" y="18516"/>
                    </a:cubicBezTo>
                    <a:lnTo>
                      <a:pt x="10593" y="18370"/>
                    </a:lnTo>
                    <a:cubicBezTo>
                      <a:pt x="4263" y="14014"/>
                      <a:pt x="212" y="14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2"/>
              <p:cNvSpPr/>
              <p:nvPr/>
            </p:nvSpPr>
            <p:spPr>
              <a:xfrm>
                <a:off x="6011075" y="2251850"/>
                <a:ext cx="30775" cy="248500"/>
              </a:xfrm>
              <a:custGeom>
                <a:avLst/>
                <a:gdLst/>
                <a:ahLst/>
                <a:cxnLst/>
                <a:rect l="l" t="t" r="r" b="b"/>
                <a:pathLst>
                  <a:path w="1231" h="9940" extrusionOk="0">
                    <a:moveTo>
                      <a:pt x="616" y="0"/>
                    </a:moveTo>
                    <a:lnTo>
                      <a:pt x="438" y="21"/>
                    </a:lnTo>
                    <a:cubicBezTo>
                      <a:pt x="444" y="74"/>
                      <a:pt x="1049" y="5444"/>
                      <a:pt x="1" y="9899"/>
                    </a:cubicBezTo>
                    <a:lnTo>
                      <a:pt x="175" y="9940"/>
                    </a:lnTo>
                    <a:cubicBezTo>
                      <a:pt x="1231" y="5453"/>
                      <a:pt x="623" y="54"/>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2"/>
              <p:cNvSpPr/>
              <p:nvPr/>
            </p:nvSpPr>
            <p:spPr>
              <a:xfrm>
                <a:off x="5782750" y="2313775"/>
                <a:ext cx="201675" cy="141075"/>
              </a:xfrm>
              <a:custGeom>
                <a:avLst/>
                <a:gdLst/>
                <a:ahLst/>
                <a:cxnLst/>
                <a:rect l="l" t="t" r="r" b="b"/>
                <a:pathLst>
                  <a:path w="8067" h="5643" extrusionOk="0">
                    <a:moveTo>
                      <a:pt x="130" y="0"/>
                    </a:moveTo>
                    <a:lnTo>
                      <a:pt x="1" y="123"/>
                    </a:lnTo>
                    <a:cubicBezTo>
                      <a:pt x="206" y="337"/>
                      <a:pt x="5064" y="5366"/>
                      <a:pt x="8050" y="5643"/>
                    </a:cubicBezTo>
                    <a:lnTo>
                      <a:pt x="8066" y="5466"/>
                    </a:lnTo>
                    <a:cubicBezTo>
                      <a:pt x="5148" y="5195"/>
                      <a:pt x="180" y="52"/>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4" name="Google Shape;3314;p32"/>
            <p:cNvGrpSpPr/>
            <p:nvPr/>
          </p:nvGrpSpPr>
          <p:grpSpPr>
            <a:xfrm rot="-1403551">
              <a:off x="8430554" y="-50206"/>
              <a:ext cx="708037" cy="1019323"/>
              <a:chOff x="5782750" y="2130075"/>
              <a:chExt cx="339875" cy="489300"/>
            </a:xfrm>
          </p:grpSpPr>
          <p:sp>
            <p:nvSpPr>
              <p:cNvPr id="3315" name="Google Shape;3315;p32"/>
              <p:cNvSpPr/>
              <p:nvPr/>
            </p:nvSpPr>
            <p:spPr>
              <a:xfrm>
                <a:off x="5831350" y="2130075"/>
                <a:ext cx="115650" cy="209475"/>
              </a:xfrm>
              <a:custGeom>
                <a:avLst/>
                <a:gdLst/>
                <a:ahLst/>
                <a:cxnLst/>
                <a:rect l="l" t="t" r="r" b="b"/>
                <a:pathLst>
                  <a:path w="4626" h="8379" extrusionOk="0">
                    <a:moveTo>
                      <a:pt x="822" y="0"/>
                    </a:moveTo>
                    <a:cubicBezTo>
                      <a:pt x="120" y="1192"/>
                      <a:pt x="1" y="2991"/>
                      <a:pt x="638" y="4782"/>
                    </a:cubicBezTo>
                    <a:cubicBezTo>
                      <a:pt x="1276" y="6573"/>
                      <a:pt x="2505" y="7894"/>
                      <a:pt x="3803" y="8378"/>
                    </a:cubicBezTo>
                    <a:cubicBezTo>
                      <a:pt x="4505" y="7186"/>
                      <a:pt x="4625" y="5387"/>
                      <a:pt x="3988" y="3596"/>
                    </a:cubicBezTo>
                    <a:cubicBezTo>
                      <a:pt x="3350" y="1805"/>
                      <a:pt x="2120" y="484"/>
                      <a:pt x="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2"/>
              <p:cNvSpPr/>
              <p:nvPr/>
            </p:nvSpPr>
            <p:spPr>
              <a:xfrm>
                <a:off x="5784375" y="2314025"/>
                <a:ext cx="141750" cy="119500"/>
              </a:xfrm>
              <a:custGeom>
                <a:avLst/>
                <a:gdLst/>
                <a:ahLst/>
                <a:cxnLst/>
                <a:rect l="l" t="t" r="r" b="b"/>
                <a:pathLst>
                  <a:path w="5670" h="4780" extrusionOk="0">
                    <a:moveTo>
                      <a:pt x="585" y="0"/>
                    </a:moveTo>
                    <a:cubicBezTo>
                      <a:pt x="384" y="0"/>
                      <a:pt x="188" y="17"/>
                      <a:pt x="0" y="52"/>
                    </a:cubicBezTo>
                    <a:cubicBezTo>
                      <a:pt x="9" y="1193"/>
                      <a:pt x="688" y="2517"/>
                      <a:pt x="1901" y="3518"/>
                    </a:cubicBezTo>
                    <a:cubicBezTo>
                      <a:pt x="2911" y="4351"/>
                      <a:pt x="4075" y="4779"/>
                      <a:pt x="5086" y="4779"/>
                    </a:cubicBezTo>
                    <a:cubicBezTo>
                      <a:pt x="5287" y="4779"/>
                      <a:pt x="5482" y="4762"/>
                      <a:pt x="5669" y="4728"/>
                    </a:cubicBezTo>
                    <a:cubicBezTo>
                      <a:pt x="5661" y="3587"/>
                      <a:pt x="4982" y="2262"/>
                      <a:pt x="3770" y="1262"/>
                    </a:cubicBezTo>
                    <a:cubicBezTo>
                      <a:pt x="2760" y="429"/>
                      <a:pt x="1596" y="0"/>
                      <a:pt x="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2"/>
              <p:cNvSpPr/>
              <p:nvPr/>
            </p:nvSpPr>
            <p:spPr>
              <a:xfrm>
                <a:off x="5987675" y="2252100"/>
                <a:ext cx="73575" cy="183475"/>
              </a:xfrm>
              <a:custGeom>
                <a:avLst/>
                <a:gdLst/>
                <a:ahLst/>
                <a:cxnLst/>
                <a:rect l="l" t="t" r="r" b="b"/>
                <a:pathLst>
                  <a:path w="2943" h="7339" extrusionOk="0">
                    <a:moveTo>
                      <a:pt x="1463" y="1"/>
                    </a:moveTo>
                    <a:cubicBezTo>
                      <a:pt x="588" y="736"/>
                      <a:pt x="1" y="2104"/>
                      <a:pt x="5" y="3673"/>
                    </a:cubicBezTo>
                    <a:cubicBezTo>
                      <a:pt x="8" y="5243"/>
                      <a:pt x="603" y="6607"/>
                      <a:pt x="1480" y="7339"/>
                    </a:cubicBezTo>
                    <a:cubicBezTo>
                      <a:pt x="2355" y="6603"/>
                      <a:pt x="2942" y="5235"/>
                      <a:pt x="2939" y="3666"/>
                    </a:cubicBezTo>
                    <a:cubicBezTo>
                      <a:pt x="2935" y="2098"/>
                      <a:pt x="2340" y="732"/>
                      <a:pt x="1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2"/>
              <p:cNvSpPr/>
              <p:nvPr/>
            </p:nvSpPr>
            <p:spPr>
              <a:xfrm>
                <a:off x="5857775" y="2156475"/>
                <a:ext cx="264850" cy="462900"/>
              </a:xfrm>
              <a:custGeom>
                <a:avLst/>
                <a:gdLst/>
                <a:ahLst/>
                <a:cxnLst/>
                <a:rect l="l" t="t" r="r" b="b"/>
                <a:pathLst>
                  <a:path w="10594" h="18516" extrusionOk="0">
                    <a:moveTo>
                      <a:pt x="172" y="0"/>
                    </a:moveTo>
                    <a:lnTo>
                      <a:pt x="1" y="49"/>
                    </a:lnTo>
                    <a:cubicBezTo>
                      <a:pt x="40" y="189"/>
                      <a:pt x="4109" y="14125"/>
                      <a:pt x="10491" y="18516"/>
                    </a:cubicBezTo>
                    <a:lnTo>
                      <a:pt x="10593" y="18370"/>
                    </a:lnTo>
                    <a:cubicBezTo>
                      <a:pt x="4263" y="14014"/>
                      <a:pt x="212" y="14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2"/>
              <p:cNvSpPr/>
              <p:nvPr/>
            </p:nvSpPr>
            <p:spPr>
              <a:xfrm>
                <a:off x="6011075" y="2251850"/>
                <a:ext cx="30775" cy="248500"/>
              </a:xfrm>
              <a:custGeom>
                <a:avLst/>
                <a:gdLst/>
                <a:ahLst/>
                <a:cxnLst/>
                <a:rect l="l" t="t" r="r" b="b"/>
                <a:pathLst>
                  <a:path w="1231" h="9940" extrusionOk="0">
                    <a:moveTo>
                      <a:pt x="616" y="0"/>
                    </a:moveTo>
                    <a:lnTo>
                      <a:pt x="438" y="21"/>
                    </a:lnTo>
                    <a:cubicBezTo>
                      <a:pt x="444" y="74"/>
                      <a:pt x="1049" y="5444"/>
                      <a:pt x="1" y="9899"/>
                    </a:cubicBezTo>
                    <a:lnTo>
                      <a:pt x="175" y="9940"/>
                    </a:lnTo>
                    <a:cubicBezTo>
                      <a:pt x="1231" y="5453"/>
                      <a:pt x="623" y="54"/>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2"/>
              <p:cNvSpPr/>
              <p:nvPr/>
            </p:nvSpPr>
            <p:spPr>
              <a:xfrm>
                <a:off x="5782750" y="2313775"/>
                <a:ext cx="201675" cy="141075"/>
              </a:xfrm>
              <a:custGeom>
                <a:avLst/>
                <a:gdLst/>
                <a:ahLst/>
                <a:cxnLst/>
                <a:rect l="l" t="t" r="r" b="b"/>
                <a:pathLst>
                  <a:path w="8067" h="5643" extrusionOk="0">
                    <a:moveTo>
                      <a:pt x="130" y="0"/>
                    </a:moveTo>
                    <a:lnTo>
                      <a:pt x="1" y="123"/>
                    </a:lnTo>
                    <a:cubicBezTo>
                      <a:pt x="206" y="337"/>
                      <a:pt x="5064" y="5366"/>
                      <a:pt x="8050" y="5643"/>
                    </a:cubicBezTo>
                    <a:lnTo>
                      <a:pt x="8066" y="5466"/>
                    </a:lnTo>
                    <a:cubicBezTo>
                      <a:pt x="5148" y="5195"/>
                      <a:pt x="180" y="52"/>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21"/>
        <p:cNvGrpSpPr/>
        <p:nvPr/>
      </p:nvGrpSpPr>
      <p:grpSpPr>
        <a:xfrm>
          <a:off x="0" y="0"/>
          <a:ext cx="0" cy="0"/>
          <a:chOff x="0" y="0"/>
          <a:chExt cx="0" cy="0"/>
        </a:xfrm>
      </p:grpSpPr>
      <p:sp>
        <p:nvSpPr>
          <p:cNvPr id="3322" name="Google Shape;3322;p33"/>
          <p:cNvSpPr/>
          <p:nvPr/>
        </p:nvSpPr>
        <p:spPr>
          <a:xfrm>
            <a:off x="-112862" y="2784421"/>
            <a:ext cx="9369728" cy="2480091"/>
          </a:xfrm>
          <a:custGeom>
            <a:avLst/>
            <a:gdLst/>
            <a:ahLst/>
            <a:cxnLst/>
            <a:rect l="l" t="t" r="r" b="b"/>
            <a:pathLst>
              <a:path w="69529" h="43194" extrusionOk="0">
                <a:moveTo>
                  <a:pt x="5051" y="0"/>
                </a:moveTo>
                <a:cubicBezTo>
                  <a:pt x="4662" y="0"/>
                  <a:pt x="4351" y="365"/>
                  <a:pt x="4089" y="704"/>
                </a:cubicBezTo>
                <a:cubicBezTo>
                  <a:pt x="2653" y="2561"/>
                  <a:pt x="1234" y="4432"/>
                  <a:pt x="0" y="6458"/>
                </a:cubicBezTo>
                <a:lnTo>
                  <a:pt x="0" y="43193"/>
                </a:lnTo>
                <a:lnTo>
                  <a:pt x="69529" y="43193"/>
                </a:lnTo>
                <a:lnTo>
                  <a:pt x="69529" y="8968"/>
                </a:lnTo>
                <a:cubicBezTo>
                  <a:pt x="68708" y="9507"/>
                  <a:pt x="67888" y="10046"/>
                  <a:pt x="67068" y="10587"/>
                </a:cubicBezTo>
                <a:cubicBezTo>
                  <a:pt x="66637" y="10870"/>
                  <a:pt x="66178" y="11162"/>
                  <a:pt x="65687" y="11162"/>
                </a:cubicBezTo>
                <a:cubicBezTo>
                  <a:pt x="65673" y="11162"/>
                  <a:pt x="65660" y="11162"/>
                  <a:pt x="65646" y="11162"/>
                </a:cubicBezTo>
                <a:cubicBezTo>
                  <a:pt x="64922" y="11139"/>
                  <a:pt x="64338" y="10488"/>
                  <a:pt x="63673" y="10149"/>
                </a:cubicBezTo>
                <a:cubicBezTo>
                  <a:pt x="63476" y="10048"/>
                  <a:pt x="63248" y="9997"/>
                  <a:pt x="63023" y="9997"/>
                </a:cubicBezTo>
                <a:cubicBezTo>
                  <a:pt x="62485" y="9997"/>
                  <a:pt x="61964" y="10288"/>
                  <a:pt x="61934" y="10888"/>
                </a:cubicBezTo>
                <a:cubicBezTo>
                  <a:pt x="59275" y="8187"/>
                  <a:pt x="56360" y="5837"/>
                  <a:pt x="53260" y="3896"/>
                </a:cubicBezTo>
                <a:cubicBezTo>
                  <a:pt x="52788" y="3600"/>
                  <a:pt x="52294" y="3308"/>
                  <a:pt x="51760" y="3272"/>
                </a:cubicBezTo>
                <a:cubicBezTo>
                  <a:pt x="51721" y="3269"/>
                  <a:pt x="51682" y="3268"/>
                  <a:pt x="51643" y="3268"/>
                </a:cubicBezTo>
                <a:cubicBezTo>
                  <a:pt x="51034" y="3268"/>
                  <a:pt x="50452" y="3588"/>
                  <a:pt x="49899" y="3901"/>
                </a:cubicBezTo>
                <a:cubicBezTo>
                  <a:pt x="46925" y="5581"/>
                  <a:pt x="43953" y="7262"/>
                  <a:pt x="40979" y="8942"/>
                </a:cubicBezTo>
                <a:cubicBezTo>
                  <a:pt x="39555" y="9747"/>
                  <a:pt x="37912" y="10538"/>
                  <a:pt x="36388" y="10538"/>
                </a:cubicBezTo>
                <a:cubicBezTo>
                  <a:pt x="35584" y="10538"/>
                  <a:pt x="34812" y="10317"/>
                  <a:pt x="34125" y="9761"/>
                </a:cubicBezTo>
                <a:cubicBezTo>
                  <a:pt x="32863" y="8740"/>
                  <a:pt x="32069" y="6691"/>
                  <a:pt x="30544" y="6559"/>
                </a:cubicBezTo>
                <a:cubicBezTo>
                  <a:pt x="30494" y="6555"/>
                  <a:pt x="30444" y="6553"/>
                  <a:pt x="30395" y="6553"/>
                </a:cubicBezTo>
                <a:cubicBezTo>
                  <a:pt x="29332" y="6553"/>
                  <a:pt x="28442" y="7536"/>
                  <a:pt x="27601" y="8339"/>
                </a:cubicBezTo>
                <a:cubicBezTo>
                  <a:pt x="26980" y="8934"/>
                  <a:pt x="26165" y="9467"/>
                  <a:pt x="25407" y="9467"/>
                </a:cubicBezTo>
                <a:cubicBezTo>
                  <a:pt x="25094" y="9467"/>
                  <a:pt x="24790" y="9376"/>
                  <a:pt x="24514" y="9161"/>
                </a:cubicBezTo>
                <a:cubicBezTo>
                  <a:pt x="23835" y="8632"/>
                  <a:pt x="23596" y="7518"/>
                  <a:pt x="22888" y="7042"/>
                </a:cubicBezTo>
                <a:cubicBezTo>
                  <a:pt x="22647" y="6880"/>
                  <a:pt x="22400" y="6811"/>
                  <a:pt x="22148" y="6811"/>
                </a:cubicBezTo>
                <a:cubicBezTo>
                  <a:pt x="20719" y="6811"/>
                  <a:pt x="19141" y="9026"/>
                  <a:pt x="17769" y="9026"/>
                </a:cubicBezTo>
                <a:cubicBezTo>
                  <a:pt x="17489" y="9026"/>
                  <a:pt x="17218" y="8934"/>
                  <a:pt x="16959" y="8713"/>
                </a:cubicBezTo>
                <a:cubicBezTo>
                  <a:pt x="16325" y="8171"/>
                  <a:pt x="16154" y="7030"/>
                  <a:pt x="15446" y="6640"/>
                </a:cubicBezTo>
                <a:cubicBezTo>
                  <a:pt x="15287" y="6552"/>
                  <a:pt x="15129" y="6512"/>
                  <a:pt x="14974" y="6512"/>
                </a:cubicBezTo>
                <a:cubicBezTo>
                  <a:pt x="14133" y="6512"/>
                  <a:pt x="13376" y="7677"/>
                  <a:pt x="12957" y="8685"/>
                </a:cubicBezTo>
                <a:cubicBezTo>
                  <a:pt x="10631" y="5998"/>
                  <a:pt x="8306" y="3311"/>
                  <a:pt x="5980" y="624"/>
                </a:cubicBezTo>
                <a:cubicBezTo>
                  <a:pt x="5718" y="322"/>
                  <a:pt x="5417" y="0"/>
                  <a:pt x="5051" y="0"/>
                </a:cubicBezTo>
                <a:close/>
              </a:path>
            </a:pathLst>
          </a:custGeom>
          <a:solidFill>
            <a:srgbClr val="FFFFFF">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3" name="Google Shape;3323;p33"/>
          <p:cNvGrpSpPr/>
          <p:nvPr/>
        </p:nvGrpSpPr>
        <p:grpSpPr>
          <a:xfrm>
            <a:off x="-153468" y="269806"/>
            <a:ext cx="9371007" cy="4603900"/>
            <a:chOff x="-153468" y="269806"/>
            <a:chExt cx="9371007" cy="4603900"/>
          </a:xfrm>
        </p:grpSpPr>
        <p:grpSp>
          <p:nvGrpSpPr>
            <p:cNvPr id="3324" name="Google Shape;3324;p33"/>
            <p:cNvGrpSpPr/>
            <p:nvPr/>
          </p:nvGrpSpPr>
          <p:grpSpPr>
            <a:xfrm rot="-5400000">
              <a:off x="-796427" y="912765"/>
              <a:ext cx="1979750" cy="693832"/>
              <a:chOff x="3240170" y="-422817"/>
              <a:chExt cx="2950887" cy="1034181"/>
            </a:xfrm>
          </p:grpSpPr>
          <p:sp>
            <p:nvSpPr>
              <p:cNvPr id="3325" name="Google Shape;3325;p33"/>
              <p:cNvSpPr/>
              <p:nvPr/>
            </p:nvSpPr>
            <p:spPr>
              <a:xfrm rot="5400000">
                <a:off x="4000461" y="60307"/>
                <a:ext cx="268985" cy="487321"/>
              </a:xfrm>
              <a:custGeom>
                <a:avLst/>
                <a:gdLst/>
                <a:ahLst/>
                <a:cxnLst/>
                <a:rect l="l" t="t" r="r" b="b"/>
                <a:pathLst>
                  <a:path w="6649" h="12046" extrusionOk="0">
                    <a:moveTo>
                      <a:pt x="5468" y="1"/>
                    </a:moveTo>
                    <a:cubicBezTo>
                      <a:pt x="3602" y="696"/>
                      <a:pt x="1833" y="2595"/>
                      <a:pt x="917" y="5170"/>
                    </a:cubicBezTo>
                    <a:cubicBezTo>
                      <a:pt x="1" y="7745"/>
                      <a:pt x="172" y="10332"/>
                      <a:pt x="1182" y="12045"/>
                    </a:cubicBezTo>
                    <a:cubicBezTo>
                      <a:pt x="3049" y="11350"/>
                      <a:pt x="4816" y="9451"/>
                      <a:pt x="5732" y="6876"/>
                    </a:cubicBezTo>
                    <a:cubicBezTo>
                      <a:pt x="6648" y="4301"/>
                      <a:pt x="6477" y="1714"/>
                      <a:pt x="54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3"/>
              <p:cNvSpPr/>
              <p:nvPr/>
            </p:nvSpPr>
            <p:spPr>
              <a:xfrm rot="5400000">
                <a:off x="3624719" y="224149"/>
                <a:ext cx="374209" cy="302077"/>
              </a:xfrm>
              <a:custGeom>
                <a:avLst/>
                <a:gdLst/>
                <a:ahLst/>
                <a:cxnLst/>
                <a:rect l="l" t="t" r="r" b="b"/>
                <a:pathLst>
                  <a:path w="9250" h="7467" extrusionOk="0">
                    <a:moveTo>
                      <a:pt x="7907" y="1"/>
                    </a:moveTo>
                    <a:cubicBezTo>
                      <a:pt x="6799" y="1"/>
                      <a:pt x="5094" y="777"/>
                      <a:pt x="3478" y="2109"/>
                    </a:cubicBezTo>
                    <a:cubicBezTo>
                      <a:pt x="1227" y="3964"/>
                      <a:pt x="1" y="6196"/>
                      <a:pt x="741" y="7094"/>
                    </a:cubicBezTo>
                    <a:cubicBezTo>
                      <a:pt x="944" y="7342"/>
                      <a:pt x="1285" y="7466"/>
                      <a:pt x="1731" y="7466"/>
                    </a:cubicBezTo>
                    <a:cubicBezTo>
                      <a:pt x="2061" y="7466"/>
                      <a:pt x="2449" y="7398"/>
                      <a:pt x="2882" y="7260"/>
                    </a:cubicBezTo>
                    <a:cubicBezTo>
                      <a:pt x="3897" y="6934"/>
                      <a:pt x="5076" y="6251"/>
                      <a:pt x="6157" y="5359"/>
                    </a:cubicBezTo>
                    <a:cubicBezTo>
                      <a:pt x="7238" y="4468"/>
                      <a:pt x="8134" y="3443"/>
                      <a:pt x="8648" y="2508"/>
                    </a:cubicBezTo>
                    <a:cubicBezTo>
                      <a:pt x="9160" y="1573"/>
                      <a:pt x="9250" y="805"/>
                      <a:pt x="8894" y="374"/>
                    </a:cubicBezTo>
                    <a:cubicBezTo>
                      <a:pt x="8685" y="121"/>
                      <a:pt x="8342" y="1"/>
                      <a:pt x="7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3"/>
              <p:cNvSpPr/>
              <p:nvPr/>
            </p:nvSpPr>
            <p:spPr>
              <a:xfrm rot="5400000">
                <a:off x="3795721" y="-224209"/>
                <a:ext cx="171125" cy="426841"/>
              </a:xfrm>
              <a:custGeom>
                <a:avLst/>
                <a:gdLst/>
                <a:ahLst/>
                <a:cxnLst/>
                <a:rect l="l" t="t" r="r" b="b"/>
                <a:pathLst>
                  <a:path w="4230" h="10551" extrusionOk="0">
                    <a:moveTo>
                      <a:pt x="2127" y="1"/>
                    </a:moveTo>
                    <a:cubicBezTo>
                      <a:pt x="865" y="1053"/>
                      <a:pt x="11" y="3015"/>
                      <a:pt x="6" y="5271"/>
                    </a:cubicBezTo>
                    <a:cubicBezTo>
                      <a:pt x="0" y="7527"/>
                      <a:pt x="845" y="9494"/>
                      <a:pt x="2102" y="10551"/>
                    </a:cubicBezTo>
                    <a:cubicBezTo>
                      <a:pt x="3363" y="9499"/>
                      <a:pt x="4218" y="7536"/>
                      <a:pt x="4223" y="5282"/>
                    </a:cubicBezTo>
                    <a:cubicBezTo>
                      <a:pt x="4229" y="3026"/>
                      <a:pt x="3384" y="1059"/>
                      <a:pt x="2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3"/>
              <p:cNvSpPr/>
              <p:nvPr/>
            </p:nvSpPr>
            <p:spPr>
              <a:xfrm rot="5400000">
                <a:off x="3470562" y="-469546"/>
                <a:ext cx="616211" cy="1076993"/>
              </a:xfrm>
              <a:custGeom>
                <a:avLst/>
                <a:gdLst/>
                <a:ahLst/>
                <a:cxnLst/>
                <a:rect l="l" t="t" r="r" b="b"/>
                <a:pathLst>
                  <a:path w="15232" h="26622" extrusionOk="0">
                    <a:moveTo>
                      <a:pt x="14984" y="0"/>
                    </a:moveTo>
                    <a:cubicBezTo>
                      <a:pt x="14925" y="200"/>
                      <a:pt x="9101" y="20149"/>
                      <a:pt x="1" y="26411"/>
                    </a:cubicBezTo>
                    <a:lnTo>
                      <a:pt x="147" y="26622"/>
                    </a:lnTo>
                    <a:cubicBezTo>
                      <a:pt x="9323" y="20308"/>
                      <a:pt x="15173" y="272"/>
                      <a:pt x="15231" y="70"/>
                    </a:cubicBezTo>
                    <a:lnTo>
                      <a:pt x="149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3"/>
              <p:cNvSpPr/>
              <p:nvPr/>
            </p:nvSpPr>
            <p:spPr>
              <a:xfrm rot="5400000">
                <a:off x="3770396" y="-304513"/>
                <a:ext cx="71646" cy="578102"/>
              </a:xfrm>
              <a:custGeom>
                <a:avLst/>
                <a:gdLst/>
                <a:ahLst/>
                <a:cxnLst/>
                <a:rect l="l" t="t" r="r" b="b"/>
                <a:pathLst>
                  <a:path w="1771" h="14290" extrusionOk="0">
                    <a:moveTo>
                      <a:pt x="885" y="0"/>
                    </a:moveTo>
                    <a:lnTo>
                      <a:pt x="885" y="0"/>
                    </a:lnTo>
                    <a:cubicBezTo>
                      <a:pt x="876" y="78"/>
                      <a:pt x="1" y="7841"/>
                      <a:pt x="1519" y="14290"/>
                    </a:cubicBezTo>
                    <a:lnTo>
                      <a:pt x="1770" y="14231"/>
                    </a:lnTo>
                    <a:cubicBezTo>
                      <a:pt x="262" y="7826"/>
                      <a:pt x="1132" y="107"/>
                      <a:pt x="1141" y="30"/>
                    </a:cubicBezTo>
                    <a:lnTo>
                      <a:pt x="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3"/>
              <p:cNvSpPr/>
              <p:nvPr/>
            </p:nvSpPr>
            <p:spPr>
              <a:xfrm rot="5400000">
                <a:off x="3552487" y="152809"/>
                <a:ext cx="469157" cy="328292"/>
              </a:xfrm>
              <a:custGeom>
                <a:avLst/>
                <a:gdLst/>
                <a:ahLst/>
                <a:cxnLst/>
                <a:rect l="l" t="t" r="r" b="b"/>
                <a:pathLst>
                  <a:path w="11597" h="8115" extrusionOk="0">
                    <a:moveTo>
                      <a:pt x="11411" y="1"/>
                    </a:moveTo>
                    <a:cubicBezTo>
                      <a:pt x="11339" y="75"/>
                      <a:pt x="4197" y="7469"/>
                      <a:pt x="0" y="7858"/>
                    </a:cubicBezTo>
                    <a:lnTo>
                      <a:pt x="25" y="8114"/>
                    </a:lnTo>
                    <a:cubicBezTo>
                      <a:pt x="4316" y="7717"/>
                      <a:pt x="11301" y="486"/>
                      <a:pt x="11597" y="178"/>
                    </a:cubicBezTo>
                    <a:lnTo>
                      <a:pt x="11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3"/>
              <p:cNvSpPr/>
              <p:nvPr/>
            </p:nvSpPr>
            <p:spPr>
              <a:xfrm rot="5400000">
                <a:off x="5847655" y="117268"/>
                <a:ext cx="320080" cy="366725"/>
              </a:xfrm>
              <a:custGeom>
                <a:avLst/>
                <a:gdLst/>
                <a:ahLst/>
                <a:cxnLst/>
                <a:rect l="l" t="t" r="r" b="b"/>
                <a:pathLst>
                  <a:path w="7912" h="9065" extrusionOk="0">
                    <a:moveTo>
                      <a:pt x="7546" y="0"/>
                    </a:moveTo>
                    <a:lnTo>
                      <a:pt x="7546" y="0"/>
                    </a:lnTo>
                    <a:cubicBezTo>
                      <a:pt x="5745" y="51"/>
                      <a:pt x="3677" y="1162"/>
                      <a:pt x="2142" y="3100"/>
                    </a:cubicBezTo>
                    <a:cubicBezTo>
                      <a:pt x="607" y="5039"/>
                      <a:pt x="0" y="7303"/>
                      <a:pt x="365" y="9064"/>
                    </a:cubicBezTo>
                    <a:cubicBezTo>
                      <a:pt x="2165" y="9013"/>
                      <a:pt x="4233" y="7902"/>
                      <a:pt x="5768" y="5964"/>
                    </a:cubicBezTo>
                    <a:cubicBezTo>
                      <a:pt x="7304" y="4027"/>
                      <a:pt x="7911" y="1761"/>
                      <a:pt x="7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3"/>
              <p:cNvSpPr/>
              <p:nvPr/>
            </p:nvSpPr>
            <p:spPr>
              <a:xfrm rot="5400000">
                <a:off x="5527014" y="181673"/>
                <a:ext cx="361668" cy="184515"/>
              </a:xfrm>
              <a:custGeom>
                <a:avLst/>
                <a:gdLst/>
                <a:ahLst/>
                <a:cxnLst/>
                <a:rect l="l" t="t" r="r" b="b"/>
                <a:pathLst>
                  <a:path w="8940" h="4561" extrusionOk="0">
                    <a:moveTo>
                      <a:pt x="6433" y="0"/>
                    </a:moveTo>
                    <a:cubicBezTo>
                      <a:pt x="5593" y="0"/>
                      <a:pt x="4689" y="161"/>
                      <a:pt x="3792" y="500"/>
                    </a:cubicBezTo>
                    <a:cubicBezTo>
                      <a:pt x="1880" y="1223"/>
                      <a:pt x="490" y="2570"/>
                      <a:pt x="0" y="3971"/>
                    </a:cubicBezTo>
                    <a:cubicBezTo>
                      <a:pt x="689" y="4356"/>
                      <a:pt x="1558" y="4561"/>
                      <a:pt x="2507" y="4561"/>
                    </a:cubicBezTo>
                    <a:cubicBezTo>
                      <a:pt x="3347" y="4561"/>
                      <a:pt x="4251" y="4400"/>
                      <a:pt x="5148" y="4061"/>
                    </a:cubicBezTo>
                    <a:cubicBezTo>
                      <a:pt x="7059" y="3338"/>
                      <a:pt x="8451" y="1991"/>
                      <a:pt x="8939" y="590"/>
                    </a:cubicBezTo>
                    <a:cubicBezTo>
                      <a:pt x="8251" y="205"/>
                      <a:pt x="7382" y="0"/>
                      <a:pt x="6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3"/>
              <p:cNvSpPr/>
              <p:nvPr/>
            </p:nvSpPr>
            <p:spPr>
              <a:xfrm rot="5400000">
                <a:off x="5782403" y="-225503"/>
                <a:ext cx="199645" cy="365228"/>
              </a:xfrm>
              <a:custGeom>
                <a:avLst/>
                <a:gdLst/>
                <a:ahLst/>
                <a:cxnLst/>
                <a:rect l="l" t="t" r="r" b="b"/>
                <a:pathLst>
                  <a:path w="4935" h="9028" extrusionOk="0">
                    <a:moveTo>
                      <a:pt x="4016" y="1"/>
                    </a:moveTo>
                    <a:cubicBezTo>
                      <a:pt x="2629" y="533"/>
                      <a:pt x="1325" y="1965"/>
                      <a:pt x="663" y="3895"/>
                    </a:cubicBezTo>
                    <a:cubicBezTo>
                      <a:pt x="1" y="5825"/>
                      <a:pt x="151" y="7755"/>
                      <a:pt x="919" y="9027"/>
                    </a:cubicBezTo>
                    <a:cubicBezTo>
                      <a:pt x="2307" y="8495"/>
                      <a:pt x="3610" y="7063"/>
                      <a:pt x="4271" y="5133"/>
                    </a:cubicBezTo>
                    <a:cubicBezTo>
                      <a:pt x="4934" y="3203"/>
                      <a:pt x="4784" y="1273"/>
                      <a:pt x="4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3"/>
              <p:cNvSpPr/>
              <p:nvPr/>
            </p:nvSpPr>
            <p:spPr>
              <a:xfrm rot="5400000">
                <a:off x="5352628" y="-377346"/>
                <a:ext cx="838268" cy="747325"/>
              </a:xfrm>
              <a:custGeom>
                <a:avLst/>
                <a:gdLst/>
                <a:ahLst/>
                <a:cxnLst/>
                <a:rect l="l" t="t" r="r" b="b"/>
                <a:pathLst>
                  <a:path w="20721" h="18473" extrusionOk="0">
                    <a:moveTo>
                      <a:pt x="20529" y="1"/>
                    </a:moveTo>
                    <a:cubicBezTo>
                      <a:pt x="20421" y="156"/>
                      <a:pt x="9620" y="15540"/>
                      <a:pt x="1" y="18249"/>
                    </a:cubicBezTo>
                    <a:lnTo>
                      <a:pt x="64" y="18472"/>
                    </a:lnTo>
                    <a:cubicBezTo>
                      <a:pt x="9763" y="15742"/>
                      <a:pt x="20612" y="290"/>
                      <a:pt x="20721" y="135"/>
                    </a:cubicBezTo>
                    <a:lnTo>
                      <a:pt x="20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3"/>
              <p:cNvSpPr/>
              <p:nvPr/>
            </p:nvSpPr>
            <p:spPr>
              <a:xfrm rot="5400000">
                <a:off x="5737579" y="-305240"/>
                <a:ext cx="155104" cy="503462"/>
              </a:xfrm>
              <a:custGeom>
                <a:avLst/>
                <a:gdLst/>
                <a:ahLst/>
                <a:cxnLst/>
                <a:rect l="l" t="t" r="r" b="b"/>
                <a:pathLst>
                  <a:path w="3834" h="12445" extrusionOk="0">
                    <a:moveTo>
                      <a:pt x="3622" y="1"/>
                    </a:moveTo>
                    <a:cubicBezTo>
                      <a:pt x="3592" y="64"/>
                      <a:pt x="580" y="6456"/>
                      <a:pt x="1" y="12422"/>
                    </a:cubicBezTo>
                    <a:lnTo>
                      <a:pt x="232" y="12444"/>
                    </a:lnTo>
                    <a:cubicBezTo>
                      <a:pt x="807" y="6520"/>
                      <a:pt x="3803" y="164"/>
                      <a:pt x="3833" y="101"/>
                    </a:cubicBezTo>
                    <a:lnTo>
                      <a:pt x="3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3"/>
              <p:cNvSpPr/>
              <p:nvPr/>
            </p:nvSpPr>
            <p:spPr>
              <a:xfrm rot="5400000">
                <a:off x="5457108" y="133655"/>
                <a:ext cx="494522" cy="152070"/>
              </a:xfrm>
              <a:custGeom>
                <a:avLst/>
                <a:gdLst/>
                <a:ahLst/>
                <a:cxnLst/>
                <a:rect l="l" t="t" r="r" b="b"/>
                <a:pathLst>
                  <a:path w="12224" h="3759" extrusionOk="0">
                    <a:moveTo>
                      <a:pt x="12116" y="0"/>
                    </a:moveTo>
                    <a:cubicBezTo>
                      <a:pt x="12040" y="39"/>
                      <a:pt x="5255" y="3525"/>
                      <a:pt x="1221" y="3525"/>
                    </a:cubicBezTo>
                    <a:cubicBezTo>
                      <a:pt x="798" y="3525"/>
                      <a:pt x="406" y="3487"/>
                      <a:pt x="55" y="3403"/>
                    </a:cubicBezTo>
                    <a:lnTo>
                      <a:pt x="1" y="3628"/>
                    </a:lnTo>
                    <a:cubicBezTo>
                      <a:pt x="375" y="3718"/>
                      <a:pt x="790" y="3759"/>
                      <a:pt x="1235" y="3759"/>
                    </a:cubicBezTo>
                    <a:cubicBezTo>
                      <a:pt x="5311" y="3759"/>
                      <a:pt x="11914" y="366"/>
                      <a:pt x="12223" y="206"/>
                    </a:cubicBezTo>
                    <a:lnTo>
                      <a:pt x="1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3"/>
              <p:cNvSpPr/>
              <p:nvPr/>
            </p:nvSpPr>
            <p:spPr>
              <a:xfrm rot="5400000">
                <a:off x="4186513" y="194983"/>
                <a:ext cx="280636" cy="109876"/>
              </a:xfrm>
              <a:custGeom>
                <a:avLst/>
                <a:gdLst/>
                <a:ahLst/>
                <a:cxnLst/>
                <a:rect l="l" t="t" r="r" b="b"/>
                <a:pathLst>
                  <a:path w="6937" h="2716" extrusionOk="0">
                    <a:moveTo>
                      <a:pt x="4540" y="0"/>
                    </a:moveTo>
                    <a:cubicBezTo>
                      <a:pt x="2996" y="0"/>
                      <a:pt x="1453" y="622"/>
                      <a:pt x="0" y="1234"/>
                    </a:cubicBezTo>
                    <a:cubicBezTo>
                      <a:pt x="1074" y="1794"/>
                      <a:pt x="2032" y="2319"/>
                      <a:pt x="3083" y="2571"/>
                    </a:cubicBezTo>
                    <a:cubicBezTo>
                      <a:pt x="3470" y="2664"/>
                      <a:pt x="3873" y="2716"/>
                      <a:pt x="4275" y="2716"/>
                    </a:cubicBezTo>
                    <a:cubicBezTo>
                      <a:pt x="4964" y="2716"/>
                      <a:pt x="5647" y="2562"/>
                      <a:pt x="6230" y="2199"/>
                    </a:cubicBezTo>
                    <a:cubicBezTo>
                      <a:pt x="6529" y="2012"/>
                      <a:pt x="6813" y="1746"/>
                      <a:pt x="6875" y="1403"/>
                    </a:cubicBezTo>
                    <a:cubicBezTo>
                      <a:pt x="6937" y="1060"/>
                      <a:pt x="6758" y="708"/>
                      <a:pt x="6489" y="488"/>
                    </a:cubicBezTo>
                    <a:cubicBezTo>
                      <a:pt x="6223" y="267"/>
                      <a:pt x="5877" y="159"/>
                      <a:pt x="5534" y="93"/>
                    </a:cubicBezTo>
                    <a:cubicBezTo>
                      <a:pt x="5204" y="29"/>
                      <a:pt x="4872" y="0"/>
                      <a:pt x="4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3"/>
              <p:cNvSpPr/>
              <p:nvPr/>
            </p:nvSpPr>
            <p:spPr>
              <a:xfrm rot="5400000">
                <a:off x="4212385" y="216849"/>
                <a:ext cx="243256" cy="22210"/>
              </a:xfrm>
              <a:custGeom>
                <a:avLst/>
                <a:gdLst/>
                <a:ahLst/>
                <a:cxnLst/>
                <a:rect l="l" t="t" r="r" b="b"/>
                <a:pathLst>
                  <a:path w="6013" h="549" extrusionOk="0">
                    <a:moveTo>
                      <a:pt x="3397" y="1"/>
                    </a:moveTo>
                    <a:cubicBezTo>
                      <a:pt x="2293" y="1"/>
                      <a:pt x="1191" y="109"/>
                      <a:pt x="101" y="325"/>
                    </a:cubicBezTo>
                    <a:cubicBezTo>
                      <a:pt x="39" y="337"/>
                      <a:pt x="1" y="397"/>
                      <a:pt x="13" y="457"/>
                    </a:cubicBezTo>
                    <a:cubicBezTo>
                      <a:pt x="18" y="477"/>
                      <a:pt x="27" y="495"/>
                      <a:pt x="39" y="510"/>
                    </a:cubicBezTo>
                    <a:cubicBezTo>
                      <a:pt x="61" y="534"/>
                      <a:pt x="92" y="548"/>
                      <a:pt x="125" y="548"/>
                    </a:cubicBezTo>
                    <a:cubicBezTo>
                      <a:pt x="132" y="548"/>
                      <a:pt x="140" y="548"/>
                      <a:pt x="147" y="546"/>
                    </a:cubicBezTo>
                    <a:cubicBezTo>
                      <a:pt x="1221" y="333"/>
                      <a:pt x="2307" y="226"/>
                      <a:pt x="3396" y="226"/>
                    </a:cubicBezTo>
                    <a:cubicBezTo>
                      <a:pt x="4223" y="226"/>
                      <a:pt x="5052" y="288"/>
                      <a:pt x="5877" y="410"/>
                    </a:cubicBezTo>
                    <a:cubicBezTo>
                      <a:pt x="5883" y="411"/>
                      <a:pt x="5888" y="412"/>
                      <a:pt x="5893" y="412"/>
                    </a:cubicBezTo>
                    <a:cubicBezTo>
                      <a:pt x="5948" y="412"/>
                      <a:pt x="5997" y="372"/>
                      <a:pt x="6005" y="316"/>
                    </a:cubicBezTo>
                    <a:cubicBezTo>
                      <a:pt x="6013" y="254"/>
                      <a:pt x="5970" y="197"/>
                      <a:pt x="5909" y="187"/>
                    </a:cubicBezTo>
                    <a:cubicBezTo>
                      <a:pt x="5073" y="63"/>
                      <a:pt x="4234" y="1"/>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3"/>
              <p:cNvSpPr/>
              <p:nvPr/>
            </p:nvSpPr>
            <p:spPr>
              <a:xfrm rot="5400000">
                <a:off x="4054146" y="-43172"/>
                <a:ext cx="282012" cy="129537"/>
              </a:xfrm>
              <a:custGeom>
                <a:avLst/>
                <a:gdLst/>
                <a:ahLst/>
                <a:cxnLst/>
                <a:rect l="l" t="t" r="r" b="b"/>
                <a:pathLst>
                  <a:path w="6971" h="3202" extrusionOk="0">
                    <a:moveTo>
                      <a:pt x="2870" y="0"/>
                    </a:moveTo>
                    <a:cubicBezTo>
                      <a:pt x="1912" y="0"/>
                      <a:pt x="940" y="151"/>
                      <a:pt x="1" y="450"/>
                    </a:cubicBezTo>
                    <a:cubicBezTo>
                      <a:pt x="1191" y="1706"/>
                      <a:pt x="2732" y="2771"/>
                      <a:pt x="4555" y="3125"/>
                    </a:cubicBezTo>
                    <a:cubicBezTo>
                      <a:pt x="4787" y="3170"/>
                      <a:pt x="5028" y="3201"/>
                      <a:pt x="5269" y="3201"/>
                    </a:cubicBezTo>
                    <a:cubicBezTo>
                      <a:pt x="5519" y="3201"/>
                      <a:pt x="5769" y="3167"/>
                      <a:pt x="6010" y="3076"/>
                    </a:cubicBezTo>
                    <a:cubicBezTo>
                      <a:pt x="6483" y="2899"/>
                      <a:pt x="6914" y="2456"/>
                      <a:pt x="6949" y="1954"/>
                    </a:cubicBezTo>
                    <a:cubicBezTo>
                      <a:pt x="6971" y="1652"/>
                      <a:pt x="6848" y="1366"/>
                      <a:pt x="6668" y="1141"/>
                    </a:cubicBezTo>
                    <a:cubicBezTo>
                      <a:pt x="6304" y="687"/>
                      <a:pt x="5733" y="457"/>
                      <a:pt x="5166" y="303"/>
                    </a:cubicBezTo>
                    <a:cubicBezTo>
                      <a:pt x="4426" y="101"/>
                      <a:pt x="3653" y="0"/>
                      <a:pt x="2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3"/>
              <p:cNvSpPr/>
              <p:nvPr/>
            </p:nvSpPr>
            <p:spPr>
              <a:xfrm rot="5400000">
                <a:off x="4089625" y="-30186"/>
                <a:ext cx="243903" cy="66265"/>
              </a:xfrm>
              <a:custGeom>
                <a:avLst/>
                <a:gdLst/>
                <a:ahLst/>
                <a:cxnLst/>
                <a:rect l="l" t="t" r="r" b="b"/>
                <a:pathLst>
                  <a:path w="6029" h="1638" extrusionOk="0">
                    <a:moveTo>
                      <a:pt x="115" y="0"/>
                    </a:moveTo>
                    <a:cubicBezTo>
                      <a:pt x="57" y="0"/>
                      <a:pt x="8" y="44"/>
                      <a:pt x="2" y="102"/>
                    </a:cubicBezTo>
                    <a:cubicBezTo>
                      <a:pt x="0" y="134"/>
                      <a:pt x="11" y="164"/>
                      <a:pt x="31" y="187"/>
                    </a:cubicBezTo>
                    <a:cubicBezTo>
                      <a:pt x="49" y="208"/>
                      <a:pt x="75" y="222"/>
                      <a:pt x="106" y="225"/>
                    </a:cubicBezTo>
                    <a:cubicBezTo>
                      <a:pt x="2079" y="416"/>
                      <a:pt x="4014" y="889"/>
                      <a:pt x="5860" y="1629"/>
                    </a:cubicBezTo>
                    <a:cubicBezTo>
                      <a:pt x="5874" y="1635"/>
                      <a:pt x="5888" y="1638"/>
                      <a:pt x="5902" y="1638"/>
                    </a:cubicBezTo>
                    <a:cubicBezTo>
                      <a:pt x="5947" y="1638"/>
                      <a:pt x="5989" y="1611"/>
                      <a:pt x="6006" y="1567"/>
                    </a:cubicBezTo>
                    <a:cubicBezTo>
                      <a:pt x="6029" y="1509"/>
                      <a:pt x="6001" y="1445"/>
                      <a:pt x="5943" y="1421"/>
                    </a:cubicBezTo>
                    <a:cubicBezTo>
                      <a:pt x="4077" y="672"/>
                      <a:pt x="2119" y="194"/>
                      <a:pt x="125" y="1"/>
                    </a:cubicBezTo>
                    <a:cubicBezTo>
                      <a:pt x="122" y="0"/>
                      <a:pt x="119"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3"/>
              <p:cNvSpPr/>
              <p:nvPr/>
            </p:nvSpPr>
            <p:spPr>
              <a:xfrm rot="5400000">
                <a:off x="4383749" y="-289157"/>
                <a:ext cx="159150" cy="302765"/>
              </a:xfrm>
              <a:custGeom>
                <a:avLst/>
                <a:gdLst/>
                <a:ahLst/>
                <a:cxnLst/>
                <a:rect l="l" t="t" r="r" b="b"/>
                <a:pathLst>
                  <a:path w="3934" h="7484" extrusionOk="0">
                    <a:moveTo>
                      <a:pt x="1731" y="0"/>
                    </a:moveTo>
                    <a:cubicBezTo>
                      <a:pt x="1107" y="0"/>
                      <a:pt x="473" y="380"/>
                      <a:pt x="263" y="974"/>
                    </a:cubicBezTo>
                    <a:cubicBezTo>
                      <a:pt x="0" y="1724"/>
                      <a:pt x="362" y="2537"/>
                      <a:pt x="716" y="3252"/>
                    </a:cubicBezTo>
                    <a:cubicBezTo>
                      <a:pt x="1409" y="4650"/>
                      <a:pt x="2098" y="6046"/>
                      <a:pt x="2881" y="7483"/>
                    </a:cubicBezTo>
                    <a:cubicBezTo>
                      <a:pt x="3711" y="5786"/>
                      <a:pt x="3934" y="3795"/>
                      <a:pt x="3500" y="1945"/>
                    </a:cubicBezTo>
                    <a:cubicBezTo>
                      <a:pt x="3336" y="1248"/>
                      <a:pt x="3034" y="512"/>
                      <a:pt x="2403" y="167"/>
                    </a:cubicBezTo>
                    <a:cubicBezTo>
                      <a:pt x="2195" y="53"/>
                      <a:pt x="1964"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3"/>
              <p:cNvSpPr/>
              <p:nvPr/>
            </p:nvSpPr>
            <p:spPr>
              <a:xfrm rot="5400000">
                <a:off x="4402197" y="-250241"/>
                <a:ext cx="65699" cy="255352"/>
              </a:xfrm>
              <a:custGeom>
                <a:avLst/>
                <a:gdLst/>
                <a:ahLst/>
                <a:cxnLst/>
                <a:rect l="l" t="t" r="r" b="b"/>
                <a:pathLst>
                  <a:path w="1624" h="6312" extrusionOk="0">
                    <a:moveTo>
                      <a:pt x="128" y="1"/>
                    </a:moveTo>
                    <a:cubicBezTo>
                      <a:pt x="112" y="1"/>
                      <a:pt x="96" y="4"/>
                      <a:pt x="80" y="12"/>
                    </a:cubicBezTo>
                    <a:cubicBezTo>
                      <a:pt x="24" y="39"/>
                      <a:pt x="1" y="107"/>
                      <a:pt x="29" y="162"/>
                    </a:cubicBezTo>
                    <a:cubicBezTo>
                      <a:pt x="962" y="2031"/>
                      <a:pt x="1396" y="4116"/>
                      <a:pt x="1284" y="6192"/>
                    </a:cubicBezTo>
                    <a:cubicBezTo>
                      <a:pt x="1282" y="6224"/>
                      <a:pt x="1294" y="6252"/>
                      <a:pt x="1312" y="6274"/>
                    </a:cubicBezTo>
                    <a:cubicBezTo>
                      <a:pt x="1332" y="6296"/>
                      <a:pt x="1359" y="6310"/>
                      <a:pt x="1391" y="6311"/>
                    </a:cubicBezTo>
                    <a:cubicBezTo>
                      <a:pt x="1393" y="6311"/>
                      <a:pt x="1396" y="6311"/>
                      <a:pt x="1398" y="6311"/>
                    </a:cubicBezTo>
                    <a:cubicBezTo>
                      <a:pt x="1457" y="6311"/>
                      <a:pt x="1506" y="6266"/>
                      <a:pt x="1509" y="6206"/>
                    </a:cubicBezTo>
                    <a:cubicBezTo>
                      <a:pt x="1623" y="4092"/>
                      <a:pt x="1182" y="1967"/>
                      <a:pt x="231" y="64"/>
                    </a:cubicBezTo>
                    <a:cubicBezTo>
                      <a:pt x="211" y="24"/>
                      <a:pt x="170"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3"/>
              <p:cNvSpPr/>
              <p:nvPr/>
            </p:nvSpPr>
            <p:spPr>
              <a:xfrm rot="5400000">
                <a:off x="4538083" y="-1244"/>
                <a:ext cx="135201" cy="261420"/>
              </a:xfrm>
              <a:custGeom>
                <a:avLst/>
                <a:gdLst/>
                <a:ahLst/>
                <a:cxnLst/>
                <a:rect l="l" t="t" r="r" b="b"/>
                <a:pathLst>
                  <a:path w="3342" h="6462" extrusionOk="0">
                    <a:moveTo>
                      <a:pt x="1330" y="1"/>
                    </a:moveTo>
                    <a:cubicBezTo>
                      <a:pt x="694" y="1"/>
                      <a:pt x="174" y="628"/>
                      <a:pt x="89" y="1268"/>
                    </a:cubicBezTo>
                    <a:cubicBezTo>
                      <a:pt x="0" y="1939"/>
                      <a:pt x="253" y="2605"/>
                      <a:pt x="504" y="3237"/>
                    </a:cubicBezTo>
                    <a:cubicBezTo>
                      <a:pt x="947" y="4354"/>
                      <a:pt x="1389" y="5473"/>
                      <a:pt x="1610" y="6462"/>
                    </a:cubicBezTo>
                    <a:cubicBezTo>
                      <a:pt x="2904" y="5124"/>
                      <a:pt x="3341" y="3025"/>
                      <a:pt x="2692" y="1270"/>
                    </a:cubicBezTo>
                    <a:cubicBezTo>
                      <a:pt x="2474" y="680"/>
                      <a:pt x="2050" y="66"/>
                      <a:pt x="1422" y="5"/>
                    </a:cubicBezTo>
                    <a:cubicBezTo>
                      <a:pt x="1391" y="2"/>
                      <a:pt x="1360" y="1"/>
                      <a:pt x="1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3"/>
              <p:cNvSpPr/>
              <p:nvPr/>
            </p:nvSpPr>
            <p:spPr>
              <a:xfrm rot="5400000">
                <a:off x="4556309" y="23130"/>
                <a:ext cx="51216" cy="223514"/>
              </a:xfrm>
              <a:custGeom>
                <a:avLst/>
                <a:gdLst/>
                <a:ahLst/>
                <a:cxnLst/>
                <a:rect l="l" t="t" r="r" b="b"/>
                <a:pathLst>
                  <a:path w="1266" h="5525" extrusionOk="0">
                    <a:moveTo>
                      <a:pt x="129" y="0"/>
                    </a:moveTo>
                    <a:cubicBezTo>
                      <a:pt x="111" y="0"/>
                      <a:pt x="93" y="5"/>
                      <a:pt x="76" y="13"/>
                    </a:cubicBezTo>
                    <a:cubicBezTo>
                      <a:pt x="21" y="43"/>
                      <a:pt x="1" y="112"/>
                      <a:pt x="30" y="166"/>
                    </a:cubicBezTo>
                    <a:cubicBezTo>
                      <a:pt x="893" y="1748"/>
                      <a:pt x="1032" y="3694"/>
                      <a:pt x="401" y="5371"/>
                    </a:cubicBezTo>
                    <a:cubicBezTo>
                      <a:pt x="386" y="5412"/>
                      <a:pt x="395" y="5456"/>
                      <a:pt x="422" y="5486"/>
                    </a:cubicBezTo>
                    <a:cubicBezTo>
                      <a:pt x="434" y="5500"/>
                      <a:pt x="450" y="5510"/>
                      <a:pt x="466" y="5516"/>
                    </a:cubicBezTo>
                    <a:cubicBezTo>
                      <a:pt x="480" y="5522"/>
                      <a:pt x="494" y="5524"/>
                      <a:pt x="507" y="5524"/>
                    </a:cubicBezTo>
                    <a:cubicBezTo>
                      <a:pt x="553" y="5524"/>
                      <a:pt x="596" y="5497"/>
                      <a:pt x="612" y="5452"/>
                    </a:cubicBezTo>
                    <a:cubicBezTo>
                      <a:pt x="1266" y="3714"/>
                      <a:pt x="1123" y="1699"/>
                      <a:pt x="228" y="59"/>
                    </a:cubicBezTo>
                    <a:cubicBezTo>
                      <a:pt x="208" y="22"/>
                      <a:pt x="169"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3"/>
              <p:cNvSpPr/>
              <p:nvPr/>
            </p:nvSpPr>
            <p:spPr>
              <a:xfrm rot="5400000">
                <a:off x="4267478" y="-238913"/>
                <a:ext cx="547356" cy="638137"/>
              </a:xfrm>
              <a:custGeom>
                <a:avLst/>
                <a:gdLst/>
                <a:ahLst/>
                <a:cxnLst/>
                <a:rect l="l" t="t" r="r" b="b"/>
                <a:pathLst>
                  <a:path w="13530" h="15774" extrusionOk="0">
                    <a:moveTo>
                      <a:pt x="13275" y="1"/>
                    </a:moveTo>
                    <a:cubicBezTo>
                      <a:pt x="13180" y="1"/>
                      <a:pt x="13092" y="61"/>
                      <a:pt x="13062" y="156"/>
                    </a:cubicBezTo>
                    <a:cubicBezTo>
                      <a:pt x="10987" y="6695"/>
                      <a:pt x="6282" y="12233"/>
                      <a:pt x="154" y="15347"/>
                    </a:cubicBezTo>
                    <a:cubicBezTo>
                      <a:pt x="43" y="15405"/>
                      <a:pt x="1" y="15539"/>
                      <a:pt x="58" y="15651"/>
                    </a:cubicBezTo>
                    <a:cubicBezTo>
                      <a:pt x="66" y="15667"/>
                      <a:pt x="77" y="15683"/>
                      <a:pt x="89" y="15697"/>
                    </a:cubicBezTo>
                    <a:cubicBezTo>
                      <a:pt x="133" y="15746"/>
                      <a:pt x="196" y="15774"/>
                      <a:pt x="260" y="15774"/>
                    </a:cubicBezTo>
                    <a:cubicBezTo>
                      <a:pt x="294" y="15774"/>
                      <a:pt x="329" y="15766"/>
                      <a:pt x="362" y="15749"/>
                    </a:cubicBezTo>
                    <a:cubicBezTo>
                      <a:pt x="6595" y="12580"/>
                      <a:pt x="11381" y="6948"/>
                      <a:pt x="13493" y="295"/>
                    </a:cubicBezTo>
                    <a:cubicBezTo>
                      <a:pt x="13529" y="177"/>
                      <a:pt x="13464" y="50"/>
                      <a:pt x="13345" y="12"/>
                    </a:cubicBezTo>
                    <a:cubicBezTo>
                      <a:pt x="13321" y="5"/>
                      <a:pt x="13298"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3"/>
              <p:cNvSpPr/>
              <p:nvPr/>
            </p:nvSpPr>
            <p:spPr>
              <a:xfrm rot="5400000">
                <a:off x="4091139" y="-62691"/>
                <a:ext cx="530163" cy="270118"/>
              </a:xfrm>
              <a:custGeom>
                <a:avLst/>
                <a:gdLst/>
                <a:ahLst/>
                <a:cxnLst/>
                <a:rect l="l" t="t" r="r" b="b"/>
                <a:pathLst>
                  <a:path w="13105" h="6677" extrusionOk="0">
                    <a:moveTo>
                      <a:pt x="12850" y="1"/>
                    </a:moveTo>
                    <a:cubicBezTo>
                      <a:pt x="12798" y="1"/>
                      <a:pt x="12745" y="19"/>
                      <a:pt x="12703" y="56"/>
                    </a:cubicBezTo>
                    <a:cubicBezTo>
                      <a:pt x="9157" y="3156"/>
                      <a:pt x="4834" y="5291"/>
                      <a:pt x="201" y="6230"/>
                    </a:cubicBezTo>
                    <a:cubicBezTo>
                      <a:pt x="79" y="6255"/>
                      <a:pt x="0" y="6374"/>
                      <a:pt x="26" y="6495"/>
                    </a:cubicBezTo>
                    <a:cubicBezTo>
                      <a:pt x="35" y="6536"/>
                      <a:pt x="54" y="6570"/>
                      <a:pt x="79" y="6600"/>
                    </a:cubicBezTo>
                    <a:cubicBezTo>
                      <a:pt x="121" y="6647"/>
                      <a:pt x="183" y="6676"/>
                      <a:pt x="249" y="6676"/>
                    </a:cubicBezTo>
                    <a:cubicBezTo>
                      <a:pt x="264" y="6676"/>
                      <a:pt x="279" y="6675"/>
                      <a:pt x="294" y="6672"/>
                    </a:cubicBezTo>
                    <a:cubicBezTo>
                      <a:pt x="5005" y="5717"/>
                      <a:pt x="9398" y="3547"/>
                      <a:pt x="13002" y="396"/>
                    </a:cubicBezTo>
                    <a:cubicBezTo>
                      <a:pt x="13095" y="314"/>
                      <a:pt x="13104" y="171"/>
                      <a:pt x="13021" y="78"/>
                    </a:cubicBezTo>
                    <a:cubicBezTo>
                      <a:pt x="13021" y="77"/>
                      <a:pt x="13021" y="77"/>
                      <a:pt x="13021" y="77"/>
                    </a:cubicBezTo>
                    <a:cubicBezTo>
                      <a:pt x="12976" y="27"/>
                      <a:pt x="12913" y="1"/>
                      <a:pt x="12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3"/>
              <p:cNvSpPr/>
              <p:nvPr/>
            </p:nvSpPr>
            <p:spPr>
              <a:xfrm rot="5400000">
                <a:off x="4317908" y="-289380"/>
                <a:ext cx="217931" cy="415473"/>
              </a:xfrm>
              <a:custGeom>
                <a:avLst/>
                <a:gdLst/>
                <a:ahLst/>
                <a:cxnLst/>
                <a:rect l="l" t="t" r="r" b="b"/>
                <a:pathLst>
                  <a:path w="5387" h="10270" extrusionOk="0">
                    <a:moveTo>
                      <a:pt x="5133" y="1"/>
                    </a:moveTo>
                    <a:cubicBezTo>
                      <a:pt x="5035" y="1"/>
                      <a:pt x="4945" y="65"/>
                      <a:pt x="4917" y="162"/>
                    </a:cubicBezTo>
                    <a:cubicBezTo>
                      <a:pt x="4002" y="3362"/>
                      <a:pt x="2862" y="7342"/>
                      <a:pt x="98" y="9878"/>
                    </a:cubicBezTo>
                    <a:cubicBezTo>
                      <a:pt x="7" y="9961"/>
                      <a:pt x="1" y="10101"/>
                      <a:pt x="82" y="10193"/>
                    </a:cubicBezTo>
                    <a:cubicBezTo>
                      <a:pt x="83" y="10194"/>
                      <a:pt x="84" y="10195"/>
                      <a:pt x="85" y="10196"/>
                    </a:cubicBezTo>
                    <a:cubicBezTo>
                      <a:pt x="130" y="10244"/>
                      <a:pt x="191" y="10269"/>
                      <a:pt x="253" y="10269"/>
                    </a:cubicBezTo>
                    <a:cubicBezTo>
                      <a:pt x="307" y="10269"/>
                      <a:pt x="361" y="10250"/>
                      <a:pt x="404" y="10210"/>
                    </a:cubicBezTo>
                    <a:cubicBezTo>
                      <a:pt x="3261" y="7589"/>
                      <a:pt x="4420" y="3542"/>
                      <a:pt x="5352" y="290"/>
                    </a:cubicBezTo>
                    <a:cubicBezTo>
                      <a:pt x="5387" y="170"/>
                      <a:pt x="5317" y="45"/>
                      <a:pt x="5197" y="10"/>
                    </a:cubicBezTo>
                    <a:cubicBezTo>
                      <a:pt x="5175" y="4"/>
                      <a:pt x="5154" y="1"/>
                      <a:pt x="5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3"/>
              <p:cNvSpPr/>
              <p:nvPr/>
            </p:nvSpPr>
            <p:spPr>
              <a:xfrm rot="5400000">
                <a:off x="5264403" y="-224107"/>
                <a:ext cx="163034" cy="406977"/>
              </a:xfrm>
              <a:custGeom>
                <a:avLst/>
                <a:gdLst/>
                <a:ahLst/>
                <a:cxnLst/>
                <a:rect l="l" t="t" r="r" b="b"/>
                <a:pathLst>
                  <a:path w="4030" h="10060" extrusionOk="0">
                    <a:moveTo>
                      <a:pt x="1050" y="1"/>
                    </a:moveTo>
                    <a:lnTo>
                      <a:pt x="1050" y="1"/>
                    </a:lnTo>
                    <a:cubicBezTo>
                      <a:pt x="1" y="3446"/>
                      <a:pt x="728" y="7384"/>
                      <a:pt x="2998" y="10059"/>
                    </a:cubicBezTo>
                    <a:cubicBezTo>
                      <a:pt x="3785" y="8409"/>
                      <a:pt x="4029" y="6503"/>
                      <a:pt x="3681" y="4710"/>
                    </a:cubicBezTo>
                    <a:cubicBezTo>
                      <a:pt x="3333" y="2913"/>
                      <a:pt x="2396" y="1238"/>
                      <a:pt x="1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3"/>
              <p:cNvSpPr/>
              <p:nvPr/>
            </p:nvSpPr>
            <p:spPr>
              <a:xfrm rot="5400000">
                <a:off x="5286674" y="-203496"/>
                <a:ext cx="87423" cy="382300"/>
              </a:xfrm>
              <a:custGeom>
                <a:avLst/>
                <a:gdLst/>
                <a:ahLst/>
                <a:cxnLst/>
                <a:rect l="l" t="t" r="r" b="b"/>
                <a:pathLst>
                  <a:path w="2161" h="9450" extrusionOk="0">
                    <a:moveTo>
                      <a:pt x="124" y="1"/>
                    </a:moveTo>
                    <a:cubicBezTo>
                      <a:pt x="109" y="1"/>
                      <a:pt x="93" y="4"/>
                      <a:pt x="78" y="11"/>
                    </a:cubicBezTo>
                    <a:cubicBezTo>
                      <a:pt x="25" y="36"/>
                      <a:pt x="1" y="100"/>
                      <a:pt x="27" y="154"/>
                    </a:cubicBezTo>
                    <a:cubicBezTo>
                      <a:pt x="1364" y="3012"/>
                      <a:pt x="1944" y="6186"/>
                      <a:pt x="1705" y="9334"/>
                    </a:cubicBezTo>
                    <a:cubicBezTo>
                      <a:pt x="1702" y="9377"/>
                      <a:pt x="1725" y="9416"/>
                      <a:pt x="1759" y="9436"/>
                    </a:cubicBezTo>
                    <a:cubicBezTo>
                      <a:pt x="1773" y="9443"/>
                      <a:pt x="1787" y="9449"/>
                      <a:pt x="1804" y="9450"/>
                    </a:cubicBezTo>
                    <a:cubicBezTo>
                      <a:pt x="1807" y="9450"/>
                      <a:pt x="1809" y="9450"/>
                      <a:pt x="1812" y="9450"/>
                    </a:cubicBezTo>
                    <a:cubicBezTo>
                      <a:pt x="1868" y="9450"/>
                      <a:pt x="1915" y="9407"/>
                      <a:pt x="1919" y="9351"/>
                    </a:cubicBezTo>
                    <a:cubicBezTo>
                      <a:pt x="2161" y="6166"/>
                      <a:pt x="1573" y="2954"/>
                      <a:pt x="221" y="63"/>
                    </a:cubicBezTo>
                    <a:cubicBezTo>
                      <a:pt x="203" y="24"/>
                      <a:pt x="164" y="1"/>
                      <a:pt x="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3"/>
              <p:cNvSpPr/>
              <p:nvPr/>
            </p:nvSpPr>
            <p:spPr>
              <a:xfrm rot="5400000">
                <a:off x="4974162" y="155662"/>
                <a:ext cx="433516" cy="147054"/>
              </a:xfrm>
              <a:custGeom>
                <a:avLst/>
                <a:gdLst/>
                <a:ahLst/>
                <a:cxnLst/>
                <a:rect l="l" t="t" r="r" b="b"/>
                <a:pathLst>
                  <a:path w="10716" h="3635" extrusionOk="0">
                    <a:moveTo>
                      <a:pt x="6728" y="0"/>
                    </a:moveTo>
                    <a:cubicBezTo>
                      <a:pt x="6141" y="0"/>
                      <a:pt x="5555" y="43"/>
                      <a:pt x="4974" y="136"/>
                    </a:cubicBezTo>
                    <a:cubicBezTo>
                      <a:pt x="3067" y="441"/>
                      <a:pt x="1210" y="1343"/>
                      <a:pt x="0" y="2851"/>
                    </a:cubicBezTo>
                    <a:cubicBezTo>
                      <a:pt x="1163" y="3364"/>
                      <a:pt x="2470" y="3634"/>
                      <a:pt x="3787" y="3634"/>
                    </a:cubicBezTo>
                    <a:cubicBezTo>
                      <a:pt x="4426" y="3634"/>
                      <a:pt x="5067" y="3571"/>
                      <a:pt x="5694" y="3440"/>
                    </a:cubicBezTo>
                    <a:cubicBezTo>
                      <a:pt x="7616" y="3040"/>
                      <a:pt x="9402" y="2015"/>
                      <a:pt x="10715" y="554"/>
                    </a:cubicBezTo>
                    <a:cubicBezTo>
                      <a:pt x="9414" y="220"/>
                      <a:pt x="8068" y="0"/>
                      <a:pt x="6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3"/>
              <p:cNvSpPr/>
              <p:nvPr/>
            </p:nvSpPr>
            <p:spPr>
              <a:xfrm rot="5400000">
                <a:off x="5001065" y="158211"/>
                <a:ext cx="387923" cy="89648"/>
              </a:xfrm>
              <a:custGeom>
                <a:avLst/>
                <a:gdLst/>
                <a:ahLst/>
                <a:cxnLst/>
                <a:rect l="l" t="t" r="r" b="b"/>
                <a:pathLst>
                  <a:path w="9589" h="2216" extrusionOk="0">
                    <a:moveTo>
                      <a:pt x="9428" y="1"/>
                    </a:moveTo>
                    <a:cubicBezTo>
                      <a:pt x="9425" y="1"/>
                      <a:pt x="9422" y="1"/>
                      <a:pt x="9419" y="1"/>
                    </a:cubicBezTo>
                    <a:cubicBezTo>
                      <a:pt x="6246" y="237"/>
                      <a:pt x="3119" y="882"/>
                      <a:pt x="123" y="1918"/>
                    </a:cubicBezTo>
                    <a:cubicBezTo>
                      <a:pt x="43" y="1946"/>
                      <a:pt x="1" y="2033"/>
                      <a:pt x="28" y="2113"/>
                    </a:cubicBezTo>
                    <a:cubicBezTo>
                      <a:pt x="41" y="2150"/>
                      <a:pt x="67" y="2178"/>
                      <a:pt x="97" y="2196"/>
                    </a:cubicBezTo>
                    <a:cubicBezTo>
                      <a:pt x="120" y="2208"/>
                      <a:pt x="146" y="2216"/>
                      <a:pt x="173" y="2216"/>
                    </a:cubicBezTo>
                    <a:cubicBezTo>
                      <a:pt x="189" y="2216"/>
                      <a:pt x="206" y="2213"/>
                      <a:pt x="222" y="2207"/>
                    </a:cubicBezTo>
                    <a:cubicBezTo>
                      <a:pt x="3194" y="1179"/>
                      <a:pt x="6295" y="540"/>
                      <a:pt x="9441" y="307"/>
                    </a:cubicBezTo>
                    <a:cubicBezTo>
                      <a:pt x="9525" y="300"/>
                      <a:pt x="9589" y="227"/>
                      <a:pt x="9582" y="143"/>
                    </a:cubicBezTo>
                    <a:cubicBezTo>
                      <a:pt x="9576" y="62"/>
                      <a:pt x="9509" y="1"/>
                      <a:pt x="9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3"/>
              <p:cNvSpPr/>
              <p:nvPr/>
            </p:nvSpPr>
            <p:spPr>
              <a:xfrm rot="5400000">
                <a:off x="5355892" y="102139"/>
                <a:ext cx="218376" cy="192040"/>
              </a:xfrm>
              <a:custGeom>
                <a:avLst/>
                <a:gdLst/>
                <a:ahLst/>
                <a:cxnLst/>
                <a:rect l="l" t="t" r="r" b="b"/>
                <a:pathLst>
                  <a:path w="5398" h="4747" extrusionOk="0">
                    <a:moveTo>
                      <a:pt x="1083" y="1"/>
                    </a:moveTo>
                    <a:lnTo>
                      <a:pt x="1083" y="1"/>
                    </a:lnTo>
                    <a:cubicBezTo>
                      <a:pt x="698" y="1086"/>
                      <a:pt x="0" y="3946"/>
                      <a:pt x="1085" y="4559"/>
                    </a:cubicBezTo>
                    <a:cubicBezTo>
                      <a:pt x="1319" y="4690"/>
                      <a:pt x="1573" y="4747"/>
                      <a:pt x="1840" y="4747"/>
                    </a:cubicBezTo>
                    <a:cubicBezTo>
                      <a:pt x="3010" y="4747"/>
                      <a:pt x="4423" y="3665"/>
                      <a:pt x="5398" y="3089"/>
                    </a:cubicBezTo>
                    <a:cubicBezTo>
                      <a:pt x="4041" y="2159"/>
                      <a:pt x="2563" y="1080"/>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3"/>
              <p:cNvSpPr/>
              <p:nvPr/>
            </p:nvSpPr>
            <p:spPr>
              <a:xfrm rot="5400000">
                <a:off x="5616216" y="7838"/>
                <a:ext cx="172824" cy="340752"/>
              </a:xfrm>
              <a:custGeom>
                <a:avLst/>
                <a:gdLst/>
                <a:ahLst/>
                <a:cxnLst/>
                <a:rect l="l" t="t" r="r" b="b"/>
                <a:pathLst>
                  <a:path w="4272" h="8423" extrusionOk="0">
                    <a:moveTo>
                      <a:pt x="1" y="0"/>
                    </a:moveTo>
                    <a:lnTo>
                      <a:pt x="1" y="0"/>
                    </a:lnTo>
                    <a:cubicBezTo>
                      <a:pt x="597" y="567"/>
                      <a:pt x="668" y="1497"/>
                      <a:pt x="540" y="2309"/>
                    </a:cubicBezTo>
                    <a:cubicBezTo>
                      <a:pt x="474" y="2731"/>
                      <a:pt x="366" y="3149"/>
                      <a:pt x="282" y="3566"/>
                    </a:cubicBezTo>
                    <a:cubicBezTo>
                      <a:pt x="200" y="3956"/>
                      <a:pt x="141" y="4346"/>
                      <a:pt x="157" y="4742"/>
                    </a:cubicBezTo>
                    <a:cubicBezTo>
                      <a:pt x="191" y="5625"/>
                      <a:pt x="598" y="6473"/>
                      <a:pt x="1197" y="7121"/>
                    </a:cubicBezTo>
                    <a:cubicBezTo>
                      <a:pt x="1796" y="7770"/>
                      <a:pt x="2576" y="8233"/>
                      <a:pt x="3352" y="8423"/>
                    </a:cubicBezTo>
                    <a:cubicBezTo>
                      <a:pt x="4165" y="6906"/>
                      <a:pt x="4272" y="5029"/>
                      <a:pt x="3636" y="3432"/>
                    </a:cubicBezTo>
                    <a:cubicBezTo>
                      <a:pt x="3570" y="3265"/>
                      <a:pt x="3495" y="3102"/>
                      <a:pt x="3414" y="2943"/>
                    </a:cubicBezTo>
                    <a:cubicBezTo>
                      <a:pt x="2711" y="1573"/>
                      <a:pt x="1463" y="48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3"/>
              <p:cNvSpPr/>
              <p:nvPr/>
            </p:nvSpPr>
            <p:spPr>
              <a:xfrm rot="5400000">
                <a:off x="5731836" y="88667"/>
                <a:ext cx="138032" cy="144303"/>
              </a:xfrm>
              <a:custGeom>
                <a:avLst/>
                <a:gdLst/>
                <a:ahLst/>
                <a:cxnLst/>
                <a:rect l="l" t="t" r="r" b="b"/>
                <a:pathLst>
                  <a:path w="3412" h="3567" extrusionOk="0">
                    <a:moveTo>
                      <a:pt x="1" y="0"/>
                    </a:moveTo>
                    <a:lnTo>
                      <a:pt x="1" y="0"/>
                    </a:lnTo>
                    <a:cubicBezTo>
                      <a:pt x="597" y="567"/>
                      <a:pt x="668" y="1497"/>
                      <a:pt x="540" y="2309"/>
                    </a:cubicBezTo>
                    <a:cubicBezTo>
                      <a:pt x="474" y="2731"/>
                      <a:pt x="366" y="3149"/>
                      <a:pt x="282" y="3566"/>
                    </a:cubicBezTo>
                    <a:cubicBezTo>
                      <a:pt x="738" y="2644"/>
                      <a:pt x="894" y="1571"/>
                      <a:pt x="706" y="558"/>
                    </a:cubicBezTo>
                    <a:lnTo>
                      <a:pt x="706" y="558"/>
                    </a:lnTo>
                    <a:cubicBezTo>
                      <a:pt x="1476" y="1225"/>
                      <a:pt x="2062" y="2108"/>
                      <a:pt x="2372" y="3080"/>
                    </a:cubicBezTo>
                    <a:cubicBezTo>
                      <a:pt x="2246" y="2195"/>
                      <a:pt x="1818" y="1358"/>
                      <a:pt x="1175" y="740"/>
                    </a:cubicBezTo>
                    <a:lnTo>
                      <a:pt x="1175" y="740"/>
                    </a:lnTo>
                    <a:cubicBezTo>
                      <a:pt x="2067" y="1302"/>
                      <a:pt x="2834" y="2061"/>
                      <a:pt x="3412" y="2944"/>
                    </a:cubicBezTo>
                    <a:cubicBezTo>
                      <a:pt x="2711" y="1573"/>
                      <a:pt x="1463" y="4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3"/>
              <p:cNvSpPr/>
              <p:nvPr/>
            </p:nvSpPr>
            <p:spPr>
              <a:xfrm rot="5400000">
                <a:off x="5466089" y="214036"/>
                <a:ext cx="334765" cy="232454"/>
              </a:xfrm>
              <a:custGeom>
                <a:avLst/>
                <a:gdLst/>
                <a:ahLst/>
                <a:cxnLst/>
                <a:rect l="l" t="t" r="r" b="b"/>
                <a:pathLst>
                  <a:path w="8275" h="5746" extrusionOk="0">
                    <a:moveTo>
                      <a:pt x="7670" y="1"/>
                    </a:moveTo>
                    <a:cubicBezTo>
                      <a:pt x="6619" y="1"/>
                      <a:pt x="5567" y="31"/>
                      <a:pt x="4541" y="244"/>
                    </a:cubicBezTo>
                    <a:cubicBezTo>
                      <a:pt x="4464" y="260"/>
                      <a:pt x="4388" y="276"/>
                      <a:pt x="4312" y="295"/>
                    </a:cubicBezTo>
                    <a:cubicBezTo>
                      <a:pt x="4310" y="295"/>
                      <a:pt x="4306" y="295"/>
                      <a:pt x="4304" y="297"/>
                    </a:cubicBezTo>
                    <a:cubicBezTo>
                      <a:pt x="3163" y="565"/>
                      <a:pt x="2064" y="1090"/>
                      <a:pt x="1274" y="1951"/>
                    </a:cubicBezTo>
                    <a:cubicBezTo>
                      <a:pt x="430" y="2877"/>
                      <a:pt x="0" y="4228"/>
                      <a:pt x="376" y="5418"/>
                    </a:cubicBezTo>
                    <a:cubicBezTo>
                      <a:pt x="1053" y="5632"/>
                      <a:pt x="1752" y="5746"/>
                      <a:pt x="2421" y="5746"/>
                    </a:cubicBezTo>
                    <a:cubicBezTo>
                      <a:pt x="3603" y="5746"/>
                      <a:pt x="4691" y="5391"/>
                      <a:pt x="5401" y="4601"/>
                    </a:cubicBezTo>
                    <a:cubicBezTo>
                      <a:pt x="5671" y="4301"/>
                      <a:pt x="5879" y="3958"/>
                      <a:pt x="6055" y="3594"/>
                    </a:cubicBezTo>
                    <a:cubicBezTo>
                      <a:pt x="6281" y="3135"/>
                      <a:pt x="6460" y="2644"/>
                      <a:pt x="6657" y="2167"/>
                    </a:cubicBezTo>
                    <a:cubicBezTo>
                      <a:pt x="7005" y="1318"/>
                      <a:pt x="7471" y="451"/>
                      <a:pt x="8274" y="3"/>
                    </a:cubicBezTo>
                    <a:cubicBezTo>
                      <a:pt x="8073" y="2"/>
                      <a:pt x="7872" y="1"/>
                      <a:pt x="7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3"/>
              <p:cNvSpPr/>
              <p:nvPr/>
            </p:nvSpPr>
            <p:spPr>
              <a:xfrm rot="5400000">
                <a:off x="5307871" y="343208"/>
                <a:ext cx="377364" cy="158948"/>
              </a:xfrm>
              <a:custGeom>
                <a:avLst/>
                <a:gdLst/>
                <a:ahLst/>
                <a:cxnLst/>
                <a:rect l="l" t="t" r="r" b="b"/>
                <a:pathLst>
                  <a:path w="9328" h="3929" extrusionOk="0">
                    <a:moveTo>
                      <a:pt x="2731" y="0"/>
                    </a:moveTo>
                    <a:cubicBezTo>
                      <a:pt x="1802" y="0"/>
                      <a:pt x="873" y="160"/>
                      <a:pt x="0" y="478"/>
                    </a:cubicBezTo>
                    <a:cubicBezTo>
                      <a:pt x="1103" y="2941"/>
                      <a:pt x="2705" y="3928"/>
                      <a:pt x="4234" y="3928"/>
                    </a:cubicBezTo>
                    <a:cubicBezTo>
                      <a:pt x="4606" y="3928"/>
                      <a:pt x="4974" y="3870"/>
                      <a:pt x="5329" y="3760"/>
                    </a:cubicBezTo>
                    <a:cubicBezTo>
                      <a:pt x="5456" y="3719"/>
                      <a:pt x="5581" y="3673"/>
                      <a:pt x="5704" y="3624"/>
                    </a:cubicBezTo>
                    <a:cubicBezTo>
                      <a:pt x="6253" y="3410"/>
                      <a:pt x="6775" y="3133"/>
                      <a:pt x="7346" y="2992"/>
                    </a:cubicBezTo>
                    <a:cubicBezTo>
                      <a:pt x="7552" y="2940"/>
                      <a:pt x="7771" y="2911"/>
                      <a:pt x="7989" y="2911"/>
                    </a:cubicBezTo>
                    <a:cubicBezTo>
                      <a:pt x="8507" y="2911"/>
                      <a:pt x="9016" y="3074"/>
                      <a:pt x="9327" y="3476"/>
                    </a:cubicBezTo>
                    <a:cubicBezTo>
                      <a:pt x="8524" y="2301"/>
                      <a:pt x="7396" y="1354"/>
                      <a:pt x="6109" y="750"/>
                    </a:cubicBezTo>
                    <a:lnTo>
                      <a:pt x="6100" y="744"/>
                    </a:lnTo>
                    <a:cubicBezTo>
                      <a:pt x="5799" y="604"/>
                      <a:pt x="5491" y="482"/>
                      <a:pt x="5175" y="382"/>
                    </a:cubicBezTo>
                    <a:cubicBezTo>
                      <a:pt x="4387" y="127"/>
                      <a:pt x="3559" y="0"/>
                      <a:pt x="2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3"/>
              <p:cNvSpPr/>
              <p:nvPr/>
            </p:nvSpPr>
            <p:spPr>
              <a:xfrm rot="5400000">
                <a:off x="5501933" y="225727"/>
                <a:ext cx="179903" cy="145314"/>
              </a:xfrm>
              <a:custGeom>
                <a:avLst/>
                <a:gdLst/>
                <a:ahLst/>
                <a:cxnLst/>
                <a:rect l="l" t="t" r="r" b="b"/>
                <a:pathLst>
                  <a:path w="4447" h="3592" extrusionOk="0">
                    <a:moveTo>
                      <a:pt x="1680" y="1"/>
                    </a:moveTo>
                    <a:cubicBezTo>
                      <a:pt x="916" y="884"/>
                      <a:pt x="374" y="1954"/>
                      <a:pt x="115" y="3093"/>
                    </a:cubicBezTo>
                    <a:lnTo>
                      <a:pt x="1" y="3592"/>
                    </a:lnTo>
                    <a:lnTo>
                      <a:pt x="306" y="3181"/>
                    </a:lnTo>
                    <a:cubicBezTo>
                      <a:pt x="1408" y="1695"/>
                      <a:pt x="2879" y="796"/>
                      <a:pt x="4447" y="647"/>
                    </a:cubicBezTo>
                    <a:lnTo>
                      <a:pt x="4427" y="434"/>
                    </a:lnTo>
                    <a:cubicBezTo>
                      <a:pt x="2947" y="573"/>
                      <a:pt x="1553" y="1353"/>
                      <a:pt x="457" y="2645"/>
                    </a:cubicBezTo>
                    <a:cubicBezTo>
                      <a:pt x="740" y="1726"/>
                      <a:pt x="1213" y="870"/>
                      <a:pt x="1843" y="141"/>
                    </a:cubicBezTo>
                    <a:lnTo>
                      <a:pt x="1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3"/>
              <p:cNvSpPr/>
              <p:nvPr/>
            </p:nvSpPr>
            <p:spPr>
              <a:xfrm rot="5400000">
                <a:off x="5502703" y="262298"/>
                <a:ext cx="113153" cy="42316"/>
              </a:xfrm>
              <a:custGeom>
                <a:avLst/>
                <a:gdLst/>
                <a:ahLst/>
                <a:cxnLst/>
                <a:rect l="l" t="t" r="r" b="b"/>
                <a:pathLst>
                  <a:path w="2797" h="1046" extrusionOk="0">
                    <a:moveTo>
                      <a:pt x="2315" y="1"/>
                    </a:moveTo>
                    <a:cubicBezTo>
                      <a:pt x="1469" y="1"/>
                      <a:pt x="630" y="317"/>
                      <a:pt x="1" y="887"/>
                    </a:cubicBezTo>
                    <a:lnTo>
                      <a:pt x="146" y="1045"/>
                    </a:lnTo>
                    <a:cubicBezTo>
                      <a:pt x="735" y="512"/>
                      <a:pt x="1521" y="216"/>
                      <a:pt x="2315" y="216"/>
                    </a:cubicBezTo>
                    <a:cubicBezTo>
                      <a:pt x="2466" y="216"/>
                      <a:pt x="2616" y="227"/>
                      <a:pt x="2766" y="248"/>
                    </a:cubicBezTo>
                    <a:lnTo>
                      <a:pt x="2796" y="35"/>
                    </a:lnTo>
                    <a:cubicBezTo>
                      <a:pt x="2637" y="12"/>
                      <a:pt x="2476" y="1"/>
                      <a:pt x="2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3"/>
              <p:cNvSpPr/>
              <p:nvPr/>
            </p:nvSpPr>
            <p:spPr>
              <a:xfrm rot="5400000">
                <a:off x="5290739" y="131204"/>
                <a:ext cx="205147" cy="330315"/>
              </a:xfrm>
              <a:custGeom>
                <a:avLst/>
                <a:gdLst/>
                <a:ahLst/>
                <a:cxnLst/>
                <a:rect l="l" t="t" r="r" b="b"/>
                <a:pathLst>
                  <a:path w="5071" h="8165" extrusionOk="0">
                    <a:moveTo>
                      <a:pt x="1584" y="1"/>
                    </a:moveTo>
                    <a:cubicBezTo>
                      <a:pt x="1550" y="1"/>
                      <a:pt x="1516" y="1"/>
                      <a:pt x="1481" y="3"/>
                    </a:cubicBezTo>
                    <a:cubicBezTo>
                      <a:pt x="610" y="32"/>
                      <a:pt x="1" y="652"/>
                      <a:pt x="13" y="1536"/>
                    </a:cubicBezTo>
                    <a:cubicBezTo>
                      <a:pt x="22" y="2267"/>
                      <a:pt x="376" y="2944"/>
                      <a:pt x="844" y="3519"/>
                    </a:cubicBezTo>
                    <a:cubicBezTo>
                      <a:pt x="941" y="3640"/>
                      <a:pt x="1042" y="3757"/>
                      <a:pt x="1148" y="3869"/>
                    </a:cubicBezTo>
                    <a:cubicBezTo>
                      <a:pt x="1754" y="4511"/>
                      <a:pt x="2467" y="5050"/>
                      <a:pt x="3032" y="5730"/>
                    </a:cubicBezTo>
                    <a:cubicBezTo>
                      <a:pt x="3596" y="6410"/>
                      <a:pt x="4009" y="7293"/>
                      <a:pt x="3856" y="8164"/>
                    </a:cubicBezTo>
                    <a:cubicBezTo>
                      <a:pt x="4407" y="7154"/>
                      <a:pt x="4860" y="6071"/>
                      <a:pt x="5010" y="4931"/>
                    </a:cubicBezTo>
                    <a:cubicBezTo>
                      <a:pt x="5056" y="4575"/>
                      <a:pt x="5071" y="4214"/>
                      <a:pt x="5051" y="3855"/>
                    </a:cubicBezTo>
                    <a:cubicBezTo>
                      <a:pt x="5052" y="3855"/>
                      <a:pt x="5051" y="3852"/>
                      <a:pt x="5051" y="3852"/>
                    </a:cubicBezTo>
                    <a:cubicBezTo>
                      <a:pt x="5005" y="3059"/>
                      <a:pt x="4790" y="2279"/>
                      <a:pt x="4361" y="1613"/>
                    </a:cubicBezTo>
                    <a:cubicBezTo>
                      <a:pt x="3757" y="673"/>
                      <a:pt x="2697" y="1"/>
                      <a:pt x="1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3"/>
              <p:cNvSpPr/>
              <p:nvPr/>
            </p:nvSpPr>
            <p:spPr>
              <a:xfrm rot="5400000">
                <a:off x="5236571" y="219395"/>
                <a:ext cx="171044" cy="187954"/>
              </a:xfrm>
              <a:custGeom>
                <a:avLst/>
                <a:gdLst/>
                <a:ahLst/>
                <a:cxnLst/>
                <a:rect l="l" t="t" r="r" b="b"/>
                <a:pathLst>
                  <a:path w="4228" h="4646" extrusionOk="0">
                    <a:moveTo>
                      <a:pt x="1" y="0"/>
                    </a:moveTo>
                    <a:lnTo>
                      <a:pt x="1" y="0"/>
                    </a:lnTo>
                    <a:cubicBezTo>
                      <a:pt x="98" y="121"/>
                      <a:pt x="199" y="238"/>
                      <a:pt x="304" y="350"/>
                    </a:cubicBezTo>
                    <a:cubicBezTo>
                      <a:pt x="912" y="992"/>
                      <a:pt x="1624" y="1532"/>
                      <a:pt x="2189" y="2212"/>
                    </a:cubicBezTo>
                    <a:cubicBezTo>
                      <a:pt x="2753" y="2892"/>
                      <a:pt x="3167" y="3774"/>
                      <a:pt x="3013" y="4645"/>
                    </a:cubicBezTo>
                    <a:cubicBezTo>
                      <a:pt x="3564" y="3636"/>
                      <a:pt x="4018" y="2552"/>
                      <a:pt x="4168" y="1412"/>
                    </a:cubicBezTo>
                    <a:cubicBezTo>
                      <a:pt x="4214" y="1056"/>
                      <a:pt x="4228" y="695"/>
                      <a:pt x="4208" y="337"/>
                    </a:cubicBezTo>
                    <a:lnTo>
                      <a:pt x="4208" y="337"/>
                    </a:lnTo>
                    <a:cubicBezTo>
                      <a:pt x="4115" y="1577"/>
                      <a:pt x="3832" y="2768"/>
                      <a:pt x="3429" y="3540"/>
                    </a:cubicBezTo>
                    <a:cubicBezTo>
                      <a:pt x="3704" y="2431"/>
                      <a:pt x="3534" y="1218"/>
                      <a:pt x="2962" y="227"/>
                    </a:cubicBezTo>
                    <a:lnTo>
                      <a:pt x="2962" y="227"/>
                    </a:lnTo>
                    <a:cubicBezTo>
                      <a:pt x="3363" y="1226"/>
                      <a:pt x="3483" y="2332"/>
                      <a:pt x="3307" y="3392"/>
                    </a:cubicBezTo>
                    <a:cubicBezTo>
                      <a:pt x="3110" y="2354"/>
                      <a:pt x="2213" y="1610"/>
                      <a:pt x="1346" y="1007"/>
                    </a:cubicBezTo>
                    <a:cubicBezTo>
                      <a:pt x="890" y="691"/>
                      <a:pt x="411" y="37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3"/>
              <p:cNvSpPr/>
              <p:nvPr/>
            </p:nvSpPr>
            <p:spPr>
              <a:xfrm rot="5400000">
                <a:off x="5414570" y="-11315"/>
                <a:ext cx="326593" cy="189046"/>
              </a:xfrm>
              <a:custGeom>
                <a:avLst/>
                <a:gdLst/>
                <a:ahLst/>
                <a:cxnLst/>
                <a:rect l="l" t="t" r="r" b="b"/>
                <a:pathLst>
                  <a:path w="8073" h="4673" extrusionOk="0">
                    <a:moveTo>
                      <a:pt x="4085" y="1"/>
                    </a:moveTo>
                    <a:cubicBezTo>
                      <a:pt x="3590" y="1"/>
                      <a:pt x="3093" y="97"/>
                      <a:pt x="2619" y="271"/>
                    </a:cubicBezTo>
                    <a:cubicBezTo>
                      <a:pt x="1505" y="682"/>
                      <a:pt x="522" y="1534"/>
                      <a:pt x="0" y="2635"/>
                    </a:cubicBezTo>
                    <a:cubicBezTo>
                      <a:pt x="344" y="2216"/>
                      <a:pt x="870" y="2031"/>
                      <a:pt x="1397" y="2031"/>
                    </a:cubicBezTo>
                    <a:cubicBezTo>
                      <a:pt x="1661" y="2031"/>
                      <a:pt x="1925" y="2077"/>
                      <a:pt x="2167" y="2164"/>
                    </a:cubicBezTo>
                    <a:cubicBezTo>
                      <a:pt x="2894" y="2424"/>
                      <a:pt x="3472" y="2969"/>
                      <a:pt x="4052" y="3479"/>
                    </a:cubicBezTo>
                    <a:cubicBezTo>
                      <a:pt x="4237" y="3643"/>
                      <a:pt x="4428" y="3807"/>
                      <a:pt x="4626" y="3956"/>
                    </a:cubicBezTo>
                    <a:cubicBezTo>
                      <a:pt x="5045" y="4275"/>
                      <a:pt x="5503" y="4539"/>
                      <a:pt x="6016" y="4639"/>
                    </a:cubicBezTo>
                    <a:cubicBezTo>
                      <a:pt x="6131" y="4661"/>
                      <a:pt x="6250" y="4673"/>
                      <a:pt x="6369" y="4673"/>
                    </a:cubicBezTo>
                    <a:cubicBezTo>
                      <a:pt x="7042" y="4673"/>
                      <a:pt x="7755" y="4314"/>
                      <a:pt x="8073" y="3480"/>
                    </a:cubicBezTo>
                    <a:cubicBezTo>
                      <a:pt x="7776" y="1672"/>
                      <a:pt x="6255" y="207"/>
                      <a:pt x="4477" y="21"/>
                    </a:cubicBezTo>
                    <a:cubicBezTo>
                      <a:pt x="4347" y="8"/>
                      <a:pt x="4216" y="1"/>
                      <a:pt x="4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3"/>
              <p:cNvSpPr/>
              <p:nvPr/>
            </p:nvSpPr>
            <p:spPr>
              <a:xfrm rot="5400000">
                <a:off x="5493336" y="-61074"/>
                <a:ext cx="187145" cy="149117"/>
              </a:xfrm>
              <a:custGeom>
                <a:avLst/>
                <a:gdLst/>
                <a:ahLst/>
                <a:cxnLst/>
                <a:rect l="l" t="t" r="r" b="b"/>
                <a:pathLst>
                  <a:path w="4626" h="3686" extrusionOk="0">
                    <a:moveTo>
                      <a:pt x="2620" y="1"/>
                    </a:moveTo>
                    <a:lnTo>
                      <a:pt x="2620" y="1"/>
                    </a:lnTo>
                    <a:cubicBezTo>
                      <a:pt x="1505" y="412"/>
                      <a:pt x="522" y="1264"/>
                      <a:pt x="0" y="2365"/>
                    </a:cubicBezTo>
                    <a:cubicBezTo>
                      <a:pt x="344" y="1946"/>
                      <a:pt x="870" y="1761"/>
                      <a:pt x="1397" y="1761"/>
                    </a:cubicBezTo>
                    <a:cubicBezTo>
                      <a:pt x="1661" y="1761"/>
                      <a:pt x="1925" y="1807"/>
                      <a:pt x="2167" y="1894"/>
                    </a:cubicBezTo>
                    <a:cubicBezTo>
                      <a:pt x="2894" y="2154"/>
                      <a:pt x="3472" y="2699"/>
                      <a:pt x="4052" y="3209"/>
                    </a:cubicBezTo>
                    <a:cubicBezTo>
                      <a:pt x="4237" y="3373"/>
                      <a:pt x="4428" y="3537"/>
                      <a:pt x="4626" y="3686"/>
                    </a:cubicBezTo>
                    <a:cubicBezTo>
                      <a:pt x="4365" y="3425"/>
                      <a:pt x="4116" y="3147"/>
                      <a:pt x="3869" y="2877"/>
                    </a:cubicBezTo>
                    <a:cubicBezTo>
                      <a:pt x="3189" y="2141"/>
                      <a:pt x="2376" y="1400"/>
                      <a:pt x="1376" y="1334"/>
                    </a:cubicBezTo>
                    <a:cubicBezTo>
                      <a:pt x="1946" y="1159"/>
                      <a:pt x="2542" y="1069"/>
                      <a:pt x="3139" y="1069"/>
                    </a:cubicBezTo>
                    <a:cubicBezTo>
                      <a:pt x="3355" y="1069"/>
                      <a:pt x="3570" y="1081"/>
                      <a:pt x="3785" y="1105"/>
                    </a:cubicBezTo>
                    <a:cubicBezTo>
                      <a:pt x="3365" y="956"/>
                      <a:pt x="2921" y="882"/>
                      <a:pt x="2477" y="882"/>
                    </a:cubicBezTo>
                    <a:cubicBezTo>
                      <a:pt x="2088" y="882"/>
                      <a:pt x="1699" y="939"/>
                      <a:pt x="1326" y="1052"/>
                    </a:cubicBezTo>
                    <a:cubicBezTo>
                      <a:pt x="1678" y="617"/>
                      <a:pt x="2125" y="260"/>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3" name="Google Shape;3363;p33"/>
              <p:cNvGrpSpPr/>
              <p:nvPr/>
            </p:nvGrpSpPr>
            <p:grpSpPr>
              <a:xfrm>
                <a:off x="4764583" y="-276407"/>
                <a:ext cx="659417" cy="467049"/>
                <a:chOff x="4764583" y="-282157"/>
                <a:chExt cx="659417" cy="467049"/>
              </a:xfrm>
            </p:grpSpPr>
            <p:sp>
              <p:nvSpPr>
                <p:cNvPr id="3364" name="Google Shape;3364;p33"/>
                <p:cNvSpPr/>
                <p:nvPr/>
              </p:nvSpPr>
              <p:spPr>
                <a:xfrm rot="5400000">
                  <a:off x="4917323" y="-298683"/>
                  <a:ext cx="257092" cy="290143"/>
                </a:xfrm>
                <a:custGeom>
                  <a:avLst/>
                  <a:gdLst/>
                  <a:ahLst/>
                  <a:cxnLst/>
                  <a:rect l="l" t="t" r="r" b="b"/>
                  <a:pathLst>
                    <a:path w="6355" h="7172" extrusionOk="0">
                      <a:moveTo>
                        <a:pt x="0" y="1"/>
                      </a:moveTo>
                      <a:cubicBezTo>
                        <a:pt x="1094" y="3153"/>
                        <a:pt x="3250" y="5926"/>
                        <a:pt x="5991" y="7172"/>
                      </a:cubicBezTo>
                      <a:cubicBezTo>
                        <a:pt x="6355" y="5511"/>
                        <a:pt x="5577" y="3759"/>
                        <a:pt x="4370" y="2561"/>
                      </a:cubicBezTo>
                      <a:cubicBezTo>
                        <a:pt x="3164" y="1364"/>
                        <a:pt x="1580" y="6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3"/>
                <p:cNvSpPr/>
                <p:nvPr/>
              </p:nvSpPr>
              <p:spPr>
                <a:xfrm rot="5400000">
                  <a:off x="4922967" y="-280095"/>
                  <a:ext cx="217486" cy="263605"/>
                </a:xfrm>
                <a:custGeom>
                  <a:avLst/>
                  <a:gdLst/>
                  <a:ahLst/>
                  <a:cxnLst/>
                  <a:rect l="l" t="t" r="r" b="b"/>
                  <a:pathLst>
                    <a:path w="5376" h="6516" extrusionOk="0">
                      <a:moveTo>
                        <a:pt x="121" y="0"/>
                      </a:moveTo>
                      <a:cubicBezTo>
                        <a:pt x="90" y="0"/>
                        <a:pt x="59" y="14"/>
                        <a:pt x="38" y="39"/>
                      </a:cubicBezTo>
                      <a:cubicBezTo>
                        <a:pt x="0" y="84"/>
                        <a:pt x="6" y="152"/>
                        <a:pt x="52" y="191"/>
                      </a:cubicBezTo>
                      <a:cubicBezTo>
                        <a:pt x="2128" y="1913"/>
                        <a:pt x="3893" y="4082"/>
                        <a:pt x="5158" y="6458"/>
                      </a:cubicBezTo>
                      <a:cubicBezTo>
                        <a:pt x="5168" y="6477"/>
                        <a:pt x="5183" y="6492"/>
                        <a:pt x="5199" y="6501"/>
                      </a:cubicBezTo>
                      <a:cubicBezTo>
                        <a:pt x="5216" y="6511"/>
                        <a:pt x="5235" y="6516"/>
                        <a:pt x="5253" y="6516"/>
                      </a:cubicBezTo>
                      <a:cubicBezTo>
                        <a:pt x="5270" y="6516"/>
                        <a:pt x="5287" y="6512"/>
                        <a:pt x="5303" y="6503"/>
                      </a:cubicBezTo>
                      <a:cubicBezTo>
                        <a:pt x="5356" y="6475"/>
                        <a:pt x="5376" y="6410"/>
                        <a:pt x="5348" y="6357"/>
                      </a:cubicBezTo>
                      <a:cubicBezTo>
                        <a:pt x="4069" y="3955"/>
                        <a:pt x="2286" y="1766"/>
                        <a:pt x="189" y="25"/>
                      </a:cubicBezTo>
                      <a:cubicBezTo>
                        <a:pt x="169" y="8"/>
                        <a:pt x="145"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3"/>
                <p:cNvSpPr/>
                <p:nvPr/>
              </p:nvSpPr>
              <p:spPr>
                <a:xfrm rot="5400000">
                  <a:off x="4974261" y="-264846"/>
                  <a:ext cx="240060" cy="659417"/>
                </a:xfrm>
                <a:custGeom>
                  <a:avLst/>
                  <a:gdLst/>
                  <a:ahLst/>
                  <a:cxnLst/>
                  <a:rect l="l" t="t" r="r" b="b"/>
                  <a:pathLst>
                    <a:path w="5934" h="16300" extrusionOk="0">
                      <a:moveTo>
                        <a:pt x="5028" y="1"/>
                      </a:moveTo>
                      <a:cubicBezTo>
                        <a:pt x="3755" y="2118"/>
                        <a:pt x="2323" y="4648"/>
                        <a:pt x="1367" y="7373"/>
                      </a:cubicBezTo>
                      <a:cubicBezTo>
                        <a:pt x="353" y="10254"/>
                        <a:pt x="1" y="13000"/>
                        <a:pt x="317" y="15531"/>
                      </a:cubicBezTo>
                      <a:lnTo>
                        <a:pt x="414" y="16300"/>
                      </a:lnTo>
                      <a:lnTo>
                        <a:pt x="727" y="15592"/>
                      </a:lnTo>
                      <a:cubicBezTo>
                        <a:pt x="1854" y="13045"/>
                        <a:pt x="3654" y="10850"/>
                        <a:pt x="5934" y="9247"/>
                      </a:cubicBezTo>
                      <a:lnTo>
                        <a:pt x="5686" y="8896"/>
                      </a:lnTo>
                      <a:cubicBezTo>
                        <a:pt x="3558" y="10393"/>
                        <a:pt x="1835" y="12391"/>
                        <a:pt x="670" y="14708"/>
                      </a:cubicBezTo>
                      <a:cubicBezTo>
                        <a:pt x="514" y="12458"/>
                        <a:pt x="884" y="10043"/>
                        <a:pt x="1771" y="7514"/>
                      </a:cubicBezTo>
                      <a:cubicBezTo>
                        <a:pt x="2716" y="4827"/>
                        <a:pt x="4134" y="2320"/>
                        <a:pt x="5396" y="223"/>
                      </a:cubicBezTo>
                      <a:lnTo>
                        <a:pt x="5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67" name="Google Shape;3367;p33"/>
            <p:cNvGrpSpPr/>
            <p:nvPr/>
          </p:nvGrpSpPr>
          <p:grpSpPr>
            <a:xfrm rot="-5400000">
              <a:off x="-796427" y="3536915"/>
              <a:ext cx="1979750" cy="693832"/>
              <a:chOff x="3240170" y="-422817"/>
              <a:chExt cx="2950887" cy="1034181"/>
            </a:xfrm>
          </p:grpSpPr>
          <p:sp>
            <p:nvSpPr>
              <p:cNvPr id="3368" name="Google Shape;3368;p33"/>
              <p:cNvSpPr/>
              <p:nvPr/>
            </p:nvSpPr>
            <p:spPr>
              <a:xfrm rot="5400000">
                <a:off x="4000461" y="60307"/>
                <a:ext cx="268985" cy="487321"/>
              </a:xfrm>
              <a:custGeom>
                <a:avLst/>
                <a:gdLst/>
                <a:ahLst/>
                <a:cxnLst/>
                <a:rect l="l" t="t" r="r" b="b"/>
                <a:pathLst>
                  <a:path w="6649" h="12046" extrusionOk="0">
                    <a:moveTo>
                      <a:pt x="5468" y="1"/>
                    </a:moveTo>
                    <a:cubicBezTo>
                      <a:pt x="3602" y="696"/>
                      <a:pt x="1833" y="2595"/>
                      <a:pt x="917" y="5170"/>
                    </a:cubicBezTo>
                    <a:cubicBezTo>
                      <a:pt x="1" y="7745"/>
                      <a:pt x="172" y="10332"/>
                      <a:pt x="1182" y="12045"/>
                    </a:cubicBezTo>
                    <a:cubicBezTo>
                      <a:pt x="3049" y="11350"/>
                      <a:pt x="4816" y="9451"/>
                      <a:pt x="5732" y="6876"/>
                    </a:cubicBezTo>
                    <a:cubicBezTo>
                      <a:pt x="6648" y="4301"/>
                      <a:pt x="6477" y="1714"/>
                      <a:pt x="54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3"/>
              <p:cNvSpPr/>
              <p:nvPr/>
            </p:nvSpPr>
            <p:spPr>
              <a:xfrm rot="5400000">
                <a:off x="3624719" y="224149"/>
                <a:ext cx="374209" cy="302077"/>
              </a:xfrm>
              <a:custGeom>
                <a:avLst/>
                <a:gdLst/>
                <a:ahLst/>
                <a:cxnLst/>
                <a:rect l="l" t="t" r="r" b="b"/>
                <a:pathLst>
                  <a:path w="9250" h="7467" extrusionOk="0">
                    <a:moveTo>
                      <a:pt x="7907" y="1"/>
                    </a:moveTo>
                    <a:cubicBezTo>
                      <a:pt x="6799" y="1"/>
                      <a:pt x="5094" y="777"/>
                      <a:pt x="3478" y="2109"/>
                    </a:cubicBezTo>
                    <a:cubicBezTo>
                      <a:pt x="1227" y="3964"/>
                      <a:pt x="1" y="6196"/>
                      <a:pt x="741" y="7094"/>
                    </a:cubicBezTo>
                    <a:cubicBezTo>
                      <a:pt x="944" y="7342"/>
                      <a:pt x="1285" y="7466"/>
                      <a:pt x="1731" y="7466"/>
                    </a:cubicBezTo>
                    <a:cubicBezTo>
                      <a:pt x="2061" y="7466"/>
                      <a:pt x="2449" y="7398"/>
                      <a:pt x="2882" y="7260"/>
                    </a:cubicBezTo>
                    <a:cubicBezTo>
                      <a:pt x="3897" y="6934"/>
                      <a:pt x="5076" y="6251"/>
                      <a:pt x="6157" y="5359"/>
                    </a:cubicBezTo>
                    <a:cubicBezTo>
                      <a:pt x="7238" y="4468"/>
                      <a:pt x="8134" y="3443"/>
                      <a:pt x="8648" y="2508"/>
                    </a:cubicBezTo>
                    <a:cubicBezTo>
                      <a:pt x="9160" y="1573"/>
                      <a:pt x="9250" y="805"/>
                      <a:pt x="8894" y="374"/>
                    </a:cubicBezTo>
                    <a:cubicBezTo>
                      <a:pt x="8685" y="121"/>
                      <a:pt x="8342" y="1"/>
                      <a:pt x="7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3"/>
              <p:cNvSpPr/>
              <p:nvPr/>
            </p:nvSpPr>
            <p:spPr>
              <a:xfrm rot="5400000">
                <a:off x="3795721" y="-224209"/>
                <a:ext cx="171125" cy="426841"/>
              </a:xfrm>
              <a:custGeom>
                <a:avLst/>
                <a:gdLst/>
                <a:ahLst/>
                <a:cxnLst/>
                <a:rect l="l" t="t" r="r" b="b"/>
                <a:pathLst>
                  <a:path w="4230" h="10551" extrusionOk="0">
                    <a:moveTo>
                      <a:pt x="2127" y="1"/>
                    </a:moveTo>
                    <a:cubicBezTo>
                      <a:pt x="865" y="1053"/>
                      <a:pt x="11" y="3015"/>
                      <a:pt x="6" y="5271"/>
                    </a:cubicBezTo>
                    <a:cubicBezTo>
                      <a:pt x="0" y="7527"/>
                      <a:pt x="845" y="9494"/>
                      <a:pt x="2102" y="10551"/>
                    </a:cubicBezTo>
                    <a:cubicBezTo>
                      <a:pt x="3363" y="9499"/>
                      <a:pt x="4218" y="7536"/>
                      <a:pt x="4223" y="5282"/>
                    </a:cubicBezTo>
                    <a:cubicBezTo>
                      <a:pt x="4229" y="3026"/>
                      <a:pt x="3384" y="1059"/>
                      <a:pt x="2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3"/>
              <p:cNvSpPr/>
              <p:nvPr/>
            </p:nvSpPr>
            <p:spPr>
              <a:xfrm rot="5400000">
                <a:off x="3470562" y="-469546"/>
                <a:ext cx="616211" cy="1076993"/>
              </a:xfrm>
              <a:custGeom>
                <a:avLst/>
                <a:gdLst/>
                <a:ahLst/>
                <a:cxnLst/>
                <a:rect l="l" t="t" r="r" b="b"/>
                <a:pathLst>
                  <a:path w="15232" h="26622" extrusionOk="0">
                    <a:moveTo>
                      <a:pt x="14984" y="0"/>
                    </a:moveTo>
                    <a:cubicBezTo>
                      <a:pt x="14925" y="200"/>
                      <a:pt x="9101" y="20149"/>
                      <a:pt x="1" y="26411"/>
                    </a:cubicBezTo>
                    <a:lnTo>
                      <a:pt x="147" y="26622"/>
                    </a:lnTo>
                    <a:cubicBezTo>
                      <a:pt x="9323" y="20308"/>
                      <a:pt x="15173" y="272"/>
                      <a:pt x="15231" y="70"/>
                    </a:cubicBezTo>
                    <a:lnTo>
                      <a:pt x="149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3"/>
              <p:cNvSpPr/>
              <p:nvPr/>
            </p:nvSpPr>
            <p:spPr>
              <a:xfrm rot="5400000">
                <a:off x="3770396" y="-304513"/>
                <a:ext cx="71646" cy="578102"/>
              </a:xfrm>
              <a:custGeom>
                <a:avLst/>
                <a:gdLst/>
                <a:ahLst/>
                <a:cxnLst/>
                <a:rect l="l" t="t" r="r" b="b"/>
                <a:pathLst>
                  <a:path w="1771" h="14290" extrusionOk="0">
                    <a:moveTo>
                      <a:pt x="885" y="0"/>
                    </a:moveTo>
                    <a:lnTo>
                      <a:pt x="885" y="0"/>
                    </a:lnTo>
                    <a:cubicBezTo>
                      <a:pt x="876" y="78"/>
                      <a:pt x="1" y="7841"/>
                      <a:pt x="1519" y="14290"/>
                    </a:cubicBezTo>
                    <a:lnTo>
                      <a:pt x="1770" y="14231"/>
                    </a:lnTo>
                    <a:cubicBezTo>
                      <a:pt x="262" y="7826"/>
                      <a:pt x="1132" y="107"/>
                      <a:pt x="1141" y="30"/>
                    </a:cubicBezTo>
                    <a:lnTo>
                      <a:pt x="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3"/>
              <p:cNvSpPr/>
              <p:nvPr/>
            </p:nvSpPr>
            <p:spPr>
              <a:xfrm rot="5400000">
                <a:off x="3552487" y="152809"/>
                <a:ext cx="469157" cy="328292"/>
              </a:xfrm>
              <a:custGeom>
                <a:avLst/>
                <a:gdLst/>
                <a:ahLst/>
                <a:cxnLst/>
                <a:rect l="l" t="t" r="r" b="b"/>
                <a:pathLst>
                  <a:path w="11597" h="8115" extrusionOk="0">
                    <a:moveTo>
                      <a:pt x="11411" y="1"/>
                    </a:moveTo>
                    <a:cubicBezTo>
                      <a:pt x="11339" y="75"/>
                      <a:pt x="4197" y="7469"/>
                      <a:pt x="0" y="7858"/>
                    </a:cubicBezTo>
                    <a:lnTo>
                      <a:pt x="25" y="8114"/>
                    </a:lnTo>
                    <a:cubicBezTo>
                      <a:pt x="4316" y="7717"/>
                      <a:pt x="11301" y="486"/>
                      <a:pt x="11597" y="178"/>
                    </a:cubicBezTo>
                    <a:lnTo>
                      <a:pt x="11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3"/>
              <p:cNvSpPr/>
              <p:nvPr/>
            </p:nvSpPr>
            <p:spPr>
              <a:xfrm rot="5400000">
                <a:off x="5847655" y="117268"/>
                <a:ext cx="320080" cy="366725"/>
              </a:xfrm>
              <a:custGeom>
                <a:avLst/>
                <a:gdLst/>
                <a:ahLst/>
                <a:cxnLst/>
                <a:rect l="l" t="t" r="r" b="b"/>
                <a:pathLst>
                  <a:path w="7912" h="9065" extrusionOk="0">
                    <a:moveTo>
                      <a:pt x="7546" y="0"/>
                    </a:moveTo>
                    <a:lnTo>
                      <a:pt x="7546" y="0"/>
                    </a:lnTo>
                    <a:cubicBezTo>
                      <a:pt x="5745" y="51"/>
                      <a:pt x="3677" y="1162"/>
                      <a:pt x="2142" y="3100"/>
                    </a:cubicBezTo>
                    <a:cubicBezTo>
                      <a:pt x="607" y="5039"/>
                      <a:pt x="0" y="7303"/>
                      <a:pt x="365" y="9064"/>
                    </a:cubicBezTo>
                    <a:cubicBezTo>
                      <a:pt x="2165" y="9013"/>
                      <a:pt x="4233" y="7902"/>
                      <a:pt x="5768" y="5964"/>
                    </a:cubicBezTo>
                    <a:cubicBezTo>
                      <a:pt x="7304" y="4027"/>
                      <a:pt x="7911" y="1761"/>
                      <a:pt x="7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3"/>
              <p:cNvSpPr/>
              <p:nvPr/>
            </p:nvSpPr>
            <p:spPr>
              <a:xfrm rot="5400000">
                <a:off x="5527014" y="181673"/>
                <a:ext cx="361668" cy="184515"/>
              </a:xfrm>
              <a:custGeom>
                <a:avLst/>
                <a:gdLst/>
                <a:ahLst/>
                <a:cxnLst/>
                <a:rect l="l" t="t" r="r" b="b"/>
                <a:pathLst>
                  <a:path w="8940" h="4561" extrusionOk="0">
                    <a:moveTo>
                      <a:pt x="6433" y="0"/>
                    </a:moveTo>
                    <a:cubicBezTo>
                      <a:pt x="5593" y="0"/>
                      <a:pt x="4689" y="161"/>
                      <a:pt x="3792" y="500"/>
                    </a:cubicBezTo>
                    <a:cubicBezTo>
                      <a:pt x="1880" y="1223"/>
                      <a:pt x="490" y="2570"/>
                      <a:pt x="0" y="3971"/>
                    </a:cubicBezTo>
                    <a:cubicBezTo>
                      <a:pt x="689" y="4356"/>
                      <a:pt x="1558" y="4561"/>
                      <a:pt x="2507" y="4561"/>
                    </a:cubicBezTo>
                    <a:cubicBezTo>
                      <a:pt x="3347" y="4561"/>
                      <a:pt x="4251" y="4400"/>
                      <a:pt x="5148" y="4061"/>
                    </a:cubicBezTo>
                    <a:cubicBezTo>
                      <a:pt x="7059" y="3338"/>
                      <a:pt x="8451" y="1991"/>
                      <a:pt x="8939" y="590"/>
                    </a:cubicBezTo>
                    <a:cubicBezTo>
                      <a:pt x="8251" y="205"/>
                      <a:pt x="7382" y="0"/>
                      <a:pt x="6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3"/>
              <p:cNvSpPr/>
              <p:nvPr/>
            </p:nvSpPr>
            <p:spPr>
              <a:xfrm rot="5400000">
                <a:off x="5782403" y="-225503"/>
                <a:ext cx="199645" cy="365228"/>
              </a:xfrm>
              <a:custGeom>
                <a:avLst/>
                <a:gdLst/>
                <a:ahLst/>
                <a:cxnLst/>
                <a:rect l="l" t="t" r="r" b="b"/>
                <a:pathLst>
                  <a:path w="4935" h="9028" extrusionOk="0">
                    <a:moveTo>
                      <a:pt x="4016" y="1"/>
                    </a:moveTo>
                    <a:cubicBezTo>
                      <a:pt x="2629" y="533"/>
                      <a:pt x="1325" y="1965"/>
                      <a:pt x="663" y="3895"/>
                    </a:cubicBezTo>
                    <a:cubicBezTo>
                      <a:pt x="1" y="5825"/>
                      <a:pt x="151" y="7755"/>
                      <a:pt x="919" y="9027"/>
                    </a:cubicBezTo>
                    <a:cubicBezTo>
                      <a:pt x="2307" y="8495"/>
                      <a:pt x="3610" y="7063"/>
                      <a:pt x="4271" y="5133"/>
                    </a:cubicBezTo>
                    <a:cubicBezTo>
                      <a:pt x="4934" y="3203"/>
                      <a:pt x="4784" y="1273"/>
                      <a:pt x="4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3"/>
              <p:cNvSpPr/>
              <p:nvPr/>
            </p:nvSpPr>
            <p:spPr>
              <a:xfrm rot="5400000">
                <a:off x="5352628" y="-377346"/>
                <a:ext cx="838268" cy="747325"/>
              </a:xfrm>
              <a:custGeom>
                <a:avLst/>
                <a:gdLst/>
                <a:ahLst/>
                <a:cxnLst/>
                <a:rect l="l" t="t" r="r" b="b"/>
                <a:pathLst>
                  <a:path w="20721" h="18473" extrusionOk="0">
                    <a:moveTo>
                      <a:pt x="20529" y="1"/>
                    </a:moveTo>
                    <a:cubicBezTo>
                      <a:pt x="20421" y="156"/>
                      <a:pt x="9620" y="15540"/>
                      <a:pt x="1" y="18249"/>
                    </a:cubicBezTo>
                    <a:lnTo>
                      <a:pt x="64" y="18472"/>
                    </a:lnTo>
                    <a:cubicBezTo>
                      <a:pt x="9763" y="15742"/>
                      <a:pt x="20612" y="290"/>
                      <a:pt x="20721" y="135"/>
                    </a:cubicBezTo>
                    <a:lnTo>
                      <a:pt x="20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3"/>
              <p:cNvSpPr/>
              <p:nvPr/>
            </p:nvSpPr>
            <p:spPr>
              <a:xfrm rot="5400000">
                <a:off x="5737579" y="-305240"/>
                <a:ext cx="155104" cy="503462"/>
              </a:xfrm>
              <a:custGeom>
                <a:avLst/>
                <a:gdLst/>
                <a:ahLst/>
                <a:cxnLst/>
                <a:rect l="l" t="t" r="r" b="b"/>
                <a:pathLst>
                  <a:path w="3834" h="12445" extrusionOk="0">
                    <a:moveTo>
                      <a:pt x="3622" y="1"/>
                    </a:moveTo>
                    <a:cubicBezTo>
                      <a:pt x="3592" y="64"/>
                      <a:pt x="580" y="6456"/>
                      <a:pt x="1" y="12422"/>
                    </a:cubicBezTo>
                    <a:lnTo>
                      <a:pt x="232" y="12444"/>
                    </a:lnTo>
                    <a:cubicBezTo>
                      <a:pt x="807" y="6520"/>
                      <a:pt x="3803" y="164"/>
                      <a:pt x="3833" y="101"/>
                    </a:cubicBezTo>
                    <a:lnTo>
                      <a:pt x="3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3"/>
              <p:cNvSpPr/>
              <p:nvPr/>
            </p:nvSpPr>
            <p:spPr>
              <a:xfrm rot="5400000">
                <a:off x="5457108" y="133655"/>
                <a:ext cx="494522" cy="152070"/>
              </a:xfrm>
              <a:custGeom>
                <a:avLst/>
                <a:gdLst/>
                <a:ahLst/>
                <a:cxnLst/>
                <a:rect l="l" t="t" r="r" b="b"/>
                <a:pathLst>
                  <a:path w="12224" h="3759" extrusionOk="0">
                    <a:moveTo>
                      <a:pt x="12116" y="0"/>
                    </a:moveTo>
                    <a:cubicBezTo>
                      <a:pt x="12040" y="39"/>
                      <a:pt x="5255" y="3525"/>
                      <a:pt x="1221" y="3525"/>
                    </a:cubicBezTo>
                    <a:cubicBezTo>
                      <a:pt x="798" y="3525"/>
                      <a:pt x="406" y="3487"/>
                      <a:pt x="55" y="3403"/>
                    </a:cubicBezTo>
                    <a:lnTo>
                      <a:pt x="1" y="3628"/>
                    </a:lnTo>
                    <a:cubicBezTo>
                      <a:pt x="375" y="3718"/>
                      <a:pt x="790" y="3759"/>
                      <a:pt x="1235" y="3759"/>
                    </a:cubicBezTo>
                    <a:cubicBezTo>
                      <a:pt x="5311" y="3759"/>
                      <a:pt x="11914" y="366"/>
                      <a:pt x="12223" y="206"/>
                    </a:cubicBezTo>
                    <a:lnTo>
                      <a:pt x="1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3"/>
              <p:cNvSpPr/>
              <p:nvPr/>
            </p:nvSpPr>
            <p:spPr>
              <a:xfrm rot="5400000">
                <a:off x="4186513" y="194983"/>
                <a:ext cx="280636" cy="109876"/>
              </a:xfrm>
              <a:custGeom>
                <a:avLst/>
                <a:gdLst/>
                <a:ahLst/>
                <a:cxnLst/>
                <a:rect l="l" t="t" r="r" b="b"/>
                <a:pathLst>
                  <a:path w="6937" h="2716" extrusionOk="0">
                    <a:moveTo>
                      <a:pt x="4540" y="0"/>
                    </a:moveTo>
                    <a:cubicBezTo>
                      <a:pt x="2996" y="0"/>
                      <a:pt x="1453" y="622"/>
                      <a:pt x="0" y="1234"/>
                    </a:cubicBezTo>
                    <a:cubicBezTo>
                      <a:pt x="1074" y="1794"/>
                      <a:pt x="2032" y="2319"/>
                      <a:pt x="3083" y="2571"/>
                    </a:cubicBezTo>
                    <a:cubicBezTo>
                      <a:pt x="3470" y="2664"/>
                      <a:pt x="3873" y="2716"/>
                      <a:pt x="4275" y="2716"/>
                    </a:cubicBezTo>
                    <a:cubicBezTo>
                      <a:pt x="4964" y="2716"/>
                      <a:pt x="5647" y="2562"/>
                      <a:pt x="6230" y="2199"/>
                    </a:cubicBezTo>
                    <a:cubicBezTo>
                      <a:pt x="6529" y="2012"/>
                      <a:pt x="6813" y="1746"/>
                      <a:pt x="6875" y="1403"/>
                    </a:cubicBezTo>
                    <a:cubicBezTo>
                      <a:pt x="6937" y="1060"/>
                      <a:pt x="6758" y="708"/>
                      <a:pt x="6489" y="488"/>
                    </a:cubicBezTo>
                    <a:cubicBezTo>
                      <a:pt x="6223" y="267"/>
                      <a:pt x="5877" y="159"/>
                      <a:pt x="5534" y="93"/>
                    </a:cubicBezTo>
                    <a:cubicBezTo>
                      <a:pt x="5204" y="29"/>
                      <a:pt x="4872" y="0"/>
                      <a:pt x="4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3"/>
              <p:cNvSpPr/>
              <p:nvPr/>
            </p:nvSpPr>
            <p:spPr>
              <a:xfrm rot="5400000">
                <a:off x="4212385" y="216849"/>
                <a:ext cx="243256" cy="22210"/>
              </a:xfrm>
              <a:custGeom>
                <a:avLst/>
                <a:gdLst/>
                <a:ahLst/>
                <a:cxnLst/>
                <a:rect l="l" t="t" r="r" b="b"/>
                <a:pathLst>
                  <a:path w="6013" h="549" extrusionOk="0">
                    <a:moveTo>
                      <a:pt x="3397" y="1"/>
                    </a:moveTo>
                    <a:cubicBezTo>
                      <a:pt x="2293" y="1"/>
                      <a:pt x="1191" y="109"/>
                      <a:pt x="101" y="325"/>
                    </a:cubicBezTo>
                    <a:cubicBezTo>
                      <a:pt x="39" y="337"/>
                      <a:pt x="1" y="397"/>
                      <a:pt x="13" y="457"/>
                    </a:cubicBezTo>
                    <a:cubicBezTo>
                      <a:pt x="18" y="477"/>
                      <a:pt x="27" y="495"/>
                      <a:pt x="39" y="510"/>
                    </a:cubicBezTo>
                    <a:cubicBezTo>
                      <a:pt x="61" y="534"/>
                      <a:pt x="92" y="548"/>
                      <a:pt x="125" y="548"/>
                    </a:cubicBezTo>
                    <a:cubicBezTo>
                      <a:pt x="132" y="548"/>
                      <a:pt x="140" y="548"/>
                      <a:pt x="147" y="546"/>
                    </a:cubicBezTo>
                    <a:cubicBezTo>
                      <a:pt x="1221" y="333"/>
                      <a:pt x="2307" y="226"/>
                      <a:pt x="3396" y="226"/>
                    </a:cubicBezTo>
                    <a:cubicBezTo>
                      <a:pt x="4223" y="226"/>
                      <a:pt x="5052" y="288"/>
                      <a:pt x="5877" y="410"/>
                    </a:cubicBezTo>
                    <a:cubicBezTo>
                      <a:pt x="5883" y="411"/>
                      <a:pt x="5888" y="412"/>
                      <a:pt x="5893" y="412"/>
                    </a:cubicBezTo>
                    <a:cubicBezTo>
                      <a:pt x="5948" y="412"/>
                      <a:pt x="5997" y="372"/>
                      <a:pt x="6005" y="316"/>
                    </a:cubicBezTo>
                    <a:cubicBezTo>
                      <a:pt x="6013" y="254"/>
                      <a:pt x="5970" y="197"/>
                      <a:pt x="5909" y="187"/>
                    </a:cubicBezTo>
                    <a:cubicBezTo>
                      <a:pt x="5073" y="63"/>
                      <a:pt x="4234" y="1"/>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3"/>
              <p:cNvSpPr/>
              <p:nvPr/>
            </p:nvSpPr>
            <p:spPr>
              <a:xfrm rot="5400000">
                <a:off x="4054146" y="-43172"/>
                <a:ext cx="282012" cy="129537"/>
              </a:xfrm>
              <a:custGeom>
                <a:avLst/>
                <a:gdLst/>
                <a:ahLst/>
                <a:cxnLst/>
                <a:rect l="l" t="t" r="r" b="b"/>
                <a:pathLst>
                  <a:path w="6971" h="3202" extrusionOk="0">
                    <a:moveTo>
                      <a:pt x="2870" y="0"/>
                    </a:moveTo>
                    <a:cubicBezTo>
                      <a:pt x="1912" y="0"/>
                      <a:pt x="940" y="151"/>
                      <a:pt x="1" y="450"/>
                    </a:cubicBezTo>
                    <a:cubicBezTo>
                      <a:pt x="1191" y="1706"/>
                      <a:pt x="2732" y="2771"/>
                      <a:pt x="4555" y="3125"/>
                    </a:cubicBezTo>
                    <a:cubicBezTo>
                      <a:pt x="4787" y="3170"/>
                      <a:pt x="5028" y="3201"/>
                      <a:pt x="5269" y="3201"/>
                    </a:cubicBezTo>
                    <a:cubicBezTo>
                      <a:pt x="5519" y="3201"/>
                      <a:pt x="5769" y="3167"/>
                      <a:pt x="6010" y="3076"/>
                    </a:cubicBezTo>
                    <a:cubicBezTo>
                      <a:pt x="6483" y="2899"/>
                      <a:pt x="6914" y="2456"/>
                      <a:pt x="6949" y="1954"/>
                    </a:cubicBezTo>
                    <a:cubicBezTo>
                      <a:pt x="6971" y="1652"/>
                      <a:pt x="6848" y="1366"/>
                      <a:pt x="6668" y="1141"/>
                    </a:cubicBezTo>
                    <a:cubicBezTo>
                      <a:pt x="6304" y="687"/>
                      <a:pt x="5733" y="457"/>
                      <a:pt x="5166" y="303"/>
                    </a:cubicBezTo>
                    <a:cubicBezTo>
                      <a:pt x="4426" y="101"/>
                      <a:pt x="3653" y="0"/>
                      <a:pt x="2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3"/>
              <p:cNvSpPr/>
              <p:nvPr/>
            </p:nvSpPr>
            <p:spPr>
              <a:xfrm rot="5400000">
                <a:off x="4089625" y="-30186"/>
                <a:ext cx="243903" cy="66265"/>
              </a:xfrm>
              <a:custGeom>
                <a:avLst/>
                <a:gdLst/>
                <a:ahLst/>
                <a:cxnLst/>
                <a:rect l="l" t="t" r="r" b="b"/>
                <a:pathLst>
                  <a:path w="6029" h="1638" extrusionOk="0">
                    <a:moveTo>
                      <a:pt x="115" y="0"/>
                    </a:moveTo>
                    <a:cubicBezTo>
                      <a:pt x="57" y="0"/>
                      <a:pt x="8" y="44"/>
                      <a:pt x="2" y="102"/>
                    </a:cubicBezTo>
                    <a:cubicBezTo>
                      <a:pt x="0" y="134"/>
                      <a:pt x="11" y="164"/>
                      <a:pt x="31" y="187"/>
                    </a:cubicBezTo>
                    <a:cubicBezTo>
                      <a:pt x="49" y="208"/>
                      <a:pt x="75" y="222"/>
                      <a:pt x="106" y="225"/>
                    </a:cubicBezTo>
                    <a:cubicBezTo>
                      <a:pt x="2079" y="416"/>
                      <a:pt x="4014" y="889"/>
                      <a:pt x="5860" y="1629"/>
                    </a:cubicBezTo>
                    <a:cubicBezTo>
                      <a:pt x="5874" y="1635"/>
                      <a:pt x="5888" y="1638"/>
                      <a:pt x="5902" y="1638"/>
                    </a:cubicBezTo>
                    <a:cubicBezTo>
                      <a:pt x="5947" y="1638"/>
                      <a:pt x="5989" y="1611"/>
                      <a:pt x="6006" y="1567"/>
                    </a:cubicBezTo>
                    <a:cubicBezTo>
                      <a:pt x="6029" y="1509"/>
                      <a:pt x="6001" y="1445"/>
                      <a:pt x="5943" y="1421"/>
                    </a:cubicBezTo>
                    <a:cubicBezTo>
                      <a:pt x="4077" y="672"/>
                      <a:pt x="2119" y="194"/>
                      <a:pt x="125" y="1"/>
                    </a:cubicBezTo>
                    <a:cubicBezTo>
                      <a:pt x="122" y="0"/>
                      <a:pt x="119"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3"/>
              <p:cNvSpPr/>
              <p:nvPr/>
            </p:nvSpPr>
            <p:spPr>
              <a:xfrm rot="5400000">
                <a:off x="4383749" y="-289157"/>
                <a:ext cx="159150" cy="302765"/>
              </a:xfrm>
              <a:custGeom>
                <a:avLst/>
                <a:gdLst/>
                <a:ahLst/>
                <a:cxnLst/>
                <a:rect l="l" t="t" r="r" b="b"/>
                <a:pathLst>
                  <a:path w="3934" h="7484" extrusionOk="0">
                    <a:moveTo>
                      <a:pt x="1731" y="0"/>
                    </a:moveTo>
                    <a:cubicBezTo>
                      <a:pt x="1107" y="0"/>
                      <a:pt x="473" y="380"/>
                      <a:pt x="263" y="974"/>
                    </a:cubicBezTo>
                    <a:cubicBezTo>
                      <a:pt x="0" y="1724"/>
                      <a:pt x="362" y="2537"/>
                      <a:pt x="716" y="3252"/>
                    </a:cubicBezTo>
                    <a:cubicBezTo>
                      <a:pt x="1409" y="4650"/>
                      <a:pt x="2098" y="6046"/>
                      <a:pt x="2881" y="7483"/>
                    </a:cubicBezTo>
                    <a:cubicBezTo>
                      <a:pt x="3711" y="5786"/>
                      <a:pt x="3934" y="3795"/>
                      <a:pt x="3500" y="1945"/>
                    </a:cubicBezTo>
                    <a:cubicBezTo>
                      <a:pt x="3336" y="1248"/>
                      <a:pt x="3034" y="512"/>
                      <a:pt x="2403" y="167"/>
                    </a:cubicBezTo>
                    <a:cubicBezTo>
                      <a:pt x="2195" y="53"/>
                      <a:pt x="1964"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3"/>
              <p:cNvSpPr/>
              <p:nvPr/>
            </p:nvSpPr>
            <p:spPr>
              <a:xfrm rot="5400000">
                <a:off x="4402197" y="-250241"/>
                <a:ext cx="65699" cy="255352"/>
              </a:xfrm>
              <a:custGeom>
                <a:avLst/>
                <a:gdLst/>
                <a:ahLst/>
                <a:cxnLst/>
                <a:rect l="l" t="t" r="r" b="b"/>
                <a:pathLst>
                  <a:path w="1624" h="6312" extrusionOk="0">
                    <a:moveTo>
                      <a:pt x="128" y="1"/>
                    </a:moveTo>
                    <a:cubicBezTo>
                      <a:pt x="112" y="1"/>
                      <a:pt x="96" y="4"/>
                      <a:pt x="80" y="12"/>
                    </a:cubicBezTo>
                    <a:cubicBezTo>
                      <a:pt x="24" y="39"/>
                      <a:pt x="1" y="107"/>
                      <a:pt x="29" y="162"/>
                    </a:cubicBezTo>
                    <a:cubicBezTo>
                      <a:pt x="962" y="2031"/>
                      <a:pt x="1396" y="4116"/>
                      <a:pt x="1284" y="6192"/>
                    </a:cubicBezTo>
                    <a:cubicBezTo>
                      <a:pt x="1282" y="6224"/>
                      <a:pt x="1294" y="6252"/>
                      <a:pt x="1312" y="6274"/>
                    </a:cubicBezTo>
                    <a:cubicBezTo>
                      <a:pt x="1332" y="6296"/>
                      <a:pt x="1359" y="6310"/>
                      <a:pt x="1391" y="6311"/>
                    </a:cubicBezTo>
                    <a:cubicBezTo>
                      <a:pt x="1393" y="6311"/>
                      <a:pt x="1396" y="6311"/>
                      <a:pt x="1398" y="6311"/>
                    </a:cubicBezTo>
                    <a:cubicBezTo>
                      <a:pt x="1457" y="6311"/>
                      <a:pt x="1506" y="6266"/>
                      <a:pt x="1509" y="6206"/>
                    </a:cubicBezTo>
                    <a:cubicBezTo>
                      <a:pt x="1623" y="4092"/>
                      <a:pt x="1182" y="1967"/>
                      <a:pt x="231" y="64"/>
                    </a:cubicBezTo>
                    <a:cubicBezTo>
                      <a:pt x="211" y="24"/>
                      <a:pt x="170"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3"/>
              <p:cNvSpPr/>
              <p:nvPr/>
            </p:nvSpPr>
            <p:spPr>
              <a:xfrm rot="5400000">
                <a:off x="4538083" y="-1244"/>
                <a:ext cx="135201" cy="261420"/>
              </a:xfrm>
              <a:custGeom>
                <a:avLst/>
                <a:gdLst/>
                <a:ahLst/>
                <a:cxnLst/>
                <a:rect l="l" t="t" r="r" b="b"/>
                <a:pathLst>
                  <a:path w="3342" h="6462" extrusionOk="0">
                    <a:moveTo>
                      <a:pt x="1330" y="1"/>
                    </a:moveTo>
                    <a:cubicBezTo>
                      <a:pt x="694" y="1"/>
                      <a:pt x="174" y="628"/>
                      <a:pt x="89" y="1268"/>
                    </a:cubicBezTo>
                    <a:cubicBezTo>
                      <a:pt x="0" y="1939"/>
                      <a:pt x="253" y="2605"/>
                      <a:pt x="504" y="3237"/>
                    </a:cubicBezTo>
                    <a:cubicBezTo>
                      <a:pt x="947" y="4354"/>
                      <a:pt x="1389" y="5473"/>
                      <a:pt x="1610" y="6462"/>
                    </a:cubicBezTo>
                    <a:cubicBezTo>
                      <a:pt x="2904" y="5124"/>
                      <a:pt x="3341" y="3025"/>
                      <a:pt x="2692" y="1270"/>
                    </a:cubicBezTo>
                    <a:cubicBezTo>
                      <a:pt x="2474" y="680"/>
                      <a:pt x="2050" y="66"/>
                      <a:pt x="1422" y="5"/>
                    </a:cubicBezTo>
                    <a:cubicBezTo>
                      <a:pt x="1391" y="2"/>
                      <a:pt x="1360" y="1"/>
                      <a:pt x="1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3"/>
              <p:cNvSpPr/>
              <p:nvPr/>
            </p:nvSpPr>
            <p:spPr>
              <a:xfrm rot="5400000">
                <a:off x="4556309" y="23130"/>
                <a:ext cx="51216" cy="223514"/>
              </a:xfrm>
              <a:custGeom>
                <a:avLst/>
                <a:gdLst/>
                <a:ahLst/>
                <a:cxnLst/>
                <a:rect l="l" t="t" r="r" b="b"/>
                <a:pathLst>
                  <a:path w="1266" h="5525" extrusionOk="0">
                    <a:moveTo>
                      <a:pt x="129" y="0"/>
                    </a:moveTo>
                    <a:cubicBezTo>
                      <a:pt x="111" y="0"/>
                      <a:pt x="93" y="5"/>
                      <a:pt x="76" y="13"/>
                    </a:cubicBezTo>
                    <a:cubicBezTo>
                      <a:pt x="21" y="43"/>
                      <a:pt x="1" y="112"/>
                      <a:pt x="30" y="166"/>
                    </a:cubicBezTo>
                    <a:cubicBezTo>
                      <a:pt x="893" y="1748"/>
                      <a:pt x="1032" y="3694"/>
                      <a:pt x="401" y="5371"/>
                    </a:cubicBezTo>
                    <a:cubicBezTo>
                      <a:pt x="386" y="5412"/>
                      <a:pt x="395" y="5456"/>
                      <a:pt x="422" y="5486"/>
                    </a:cubicBezTo>
                    <a:cubicBezTo>
                      <a:pt x="434" y="5500"/>
                      <a:pt x="450" y="5510"/>
                      <a:pt x="466" y="5516"/>
                    </a:cubicBezTo>
                    <a:cubicBezTo>
                      <a:pt x="480" y="5522"/>
                      <a:pt x="494" y="5524"/>
                      <a:pt x="507" y="5524"/>
                    </a:cubicBezTo>
                    <a:cubicBezTo>
                      <a:pt x="553" y="5524"/>
                      <a:pt x="596" y="5497"/>
                      <a:pt x="612" y="5452"/>
                    </a:cubicBezTo>
                    <a:cubicBezTo>
                      <a:pt x="1266" y="3714"/>
                      <a:pt x="1123" y="1699"/>
                      <a:pt x="228" y="59"/>
                    </a:cubicBezTo>
                    <a:cubicBezTo>
                      <a:pt x="208" y="22"/>
                      <a:pt x="169"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3"/>
              <p:cNvSpPr/>
              <p:nvPr/>
            </p:nvSpPr>
            <p:spPr>
              <a:xfrm rot="5400000">
                <a:off x="4267478" y="-238913"/>
                <a:ext cx="547356" cy="638137"/>
              </a:xfrm>
              <a:custGeom>
                <a:avLst/>
                <a:gdLst/>
                <a:ahLst/>
                <a:cxnLst/>
                <a:rect l="l" t="t" r="r" b="b"/>
                <a:pathLst>
                  <a:path w="13530" h="15774" extrusionOk="0">
                    <a:moveTo>
                      <a:pt x="13275" y="1"/>
                    </a:moveTo>
                    <a:cubicBezTo>
                      <a:pt x="13180" y="1"/>
                      <a:pt x="13092" y="61"/>
                      <a:pt x="13062" y="156"/>
                    </a:cubicBezTo>
                    <a:cubicBezTo>
                      <a:pt x="10987" y="6695"/>
                      <a:pt x="6282" y="12233"/>
                      <a:pt x="154" y="15347"/>
                    </a:cubicBezTo>
                    <a:cubicBezTo>
                      <a:pt x="43" y="15405"/>
                      <a:pt x="1" y="15539"/>
                      <a:pt x="58" y="15651"/>
                    </a:cubicBezTo>
                    <a:cubicBezTo>
                      <a:pt x="66" y="15667"/>
                      <a:pt x="77" y="15683"/>
                      <a:pt x="89" y="15697"/>
                    </a:cubicBezTo>
                    <a:cubicBezTo>
                      <a:pt x="133" y="15746"/>
                      <a:pt x="196" y="15774"/>
                      <a:pt x="260" y="15774"/>
                    </a:cubicBezTo>
                    <a:cubicBezTo>
                      <a:pt x="294" y="15774"/>
                      <a:pt x="329" y="15766"/>
                      <a:pt x="362" y="15749"/>
                    </a:cubicBezTo>
                    <a:cubicBezTo>
                      <a:pt x="6595" y="12580"/>
                      <a:pt x="11381" y="6948"/>
                      <a:pt x="13493" y="295"/>
                    </a:cubicBezTo>
                    <a:cubicBezTo>
                      <a:pt x="13529" y="177"/>
                      <a:pt x="13464" y="50"/>
                      <a:pt x="13345" y="12"/>
                    </a:cubicBezTo>
                    <a:cubicBezTo>
                      <a:pt x="13321" y="5"/>
                      <a:pt x="13298"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3"/>
              <p:cNvSpPr/>
              <p:nvPr/>
            </p:nvSpPr>
            <p:spPr>
              <a:xfrm rot="5400000">
                <a:off x="4091139" y="-62691"/>
                <a:ext cx="530163" cy="270118"/>
              </a:xfrm>
              <a:custGeom>
                <a:avLst/>
                <a:gdLst/>
                <a:ahLst/>
                <a:cxnLst/>
                <a:rect l="l" t="t" r="r" b="b"/>
                <a:pathLst>
                  <a:path w="13105" h="6677" extrusionOk="0">
                    <a:moveTo>
                      <a:pt x="12850" y="1"/>
                    </a:moveTo>
                    <a:cubicBezTo>
                      <a:pt x="12798" y="1"/>
                      <a:pt x="12745" y="19"/>
                      <a:pt x="12703" y="56"/>
                    </a:cubicBezTo>
                    <a:cubicBezTo>
                      <a:pt x="9157" y="3156"/>
                      <a:pt x="4834" y="5291"/>
                      <a:pt x="201" y="6230"/>
                    </a:cubicBezTo>
                    <a:cubicBezTo>
                      <a:pt x="79" y="6255"/>
                      <a:pt x="0" y="6374"/>
                      <a:pt x="26" y="6495"/>
                    </a:cubicBezTo>
                    <a:cubicBezTo>
                      <a:pt x="35" y="6536"/>
                      <a:pt x="54" y="6570"/>
                      <a:pt x="79" y="6600"/>
                    </a:cubicBezTo>
                    <a:cubicBezTo>
                      <a:pt x="121" y="6647"/>
                      <a:pt x="183" y="6676"/>
                      <a:pt x="249" y="6676"/>
                    </a:cubicBezTo>
                    <a:cubicBezTo>
                      <a:pt x="264" y="6676"/>
                      <a:pt x="279" y="6675"/>
                      <a:pt x="294" y="6672"/>
                    </a:cubicBezTo>
                    <a:cubicBezTo>
                      <a:pt x="5005" y="5717"/>
                      <a:pt x="9398" y="3547"/>
                      <a:pt x="13002" y="396"/>
                    </a:cubicBezTo>
                    <a:cubicBezTo>
                      <a:pt x="13095" y="314"/>
                      <a:pt x="13104" y="171"/>
                      <a:pt x="13021" y="78"/>
                    </a:cubicBezTo>
                    <a:cubicBezTo>
                      <a:pt x="13021" y="77"/>
                      <a:pt x="13021" y="77"/>
                      <a:pt x="13021" y="77"/>
                    </a:cubicBezTo>
                    <a:cubicBezTo>
                      <a:pt x="12976" y="27"/>
                      <a:pt x="12913" y="1"/>
                      <a:pt x="12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3"/>
              <p:cNvSpPr/>
              <p:nvPr/>
            </p:nvSpPr>
            <p:spPr>
              <a:xfrm rot="5400000">
                <a:off x="4317908" y="-289380"/>
                <a:ext cx="217931" cy="415473"/>
              </a:xfrm>
              <a:custGeom>
                <a:avLst/>
                <a:gdLst/>
                <a:ahLst/>
                <a:cxnLst/>
                <a:rect l="l" t="t" r="r" b="b"/>
                <a:pathLst>
                  <a:path w="5387" h="10270" extrusionOk="0">
                    <a:moveTo>
                      <a:pt x="5133" y="1"/>
                    </a:moveTo>
                    <a:cubicBezTo>
                      <a:pt x="5035" y="1"/>
                      <a:pt x="4945" y="65"/>
                      <a:pt x="4917" y="162"/>
                    </a:cubicBezTo>
                    <a:cubicBezTo>
                      <a:pt x="4002" y="3362"/>
                      <a:pt x="2862" y="7342"/>
                      <a:pt x="98" y="9878"/>
                    </a:cubicBezTo>
                    <a:cubicBezTo>
                      <a:pt x="7" y="9961"/>
                      <a:pt x="1" y="10101"/>
                      <a:pt x="82" y="10193"/>
                    </a:cubicBezTo>
                    <a:cubicBezTo>
                      <a:pt x="83" y="10194"/>
                      <a:pt x="84" y="10195"/>
                      <a:pt x="85" y="10196"/>
                    </a:cubicBezTo>
                    <a:cubicBezTo>
                      <a:pt x="130" y="10244"/>
                      <a:pt x="191" y="10269"/>
                      <a:pt x="253" y="10269"/>
                    </a:cubicBezTo>
                    <a:cubicBezTo>
                      <a:pt x="307" y="10269"/>
                      <a:pt x="361" y="10250"/>
                      <a:pt x="404" y="10210"/>
                    </a:cubicBezTo>
                    <a:cubicBezTo>
                      <a:pt x="3261" y="7589"/>
                      <a:pt x="4420" y="3542"/>
                      <a:pt x="5352" y="290"/>
                    </a:cubicBezTo>
                    <a:cubicBezTo>
                      <a:pt x="5387" y="170"/>
                      <a:pt x="5317" y="45"/>
                      <a:pt x="5197" y="10"/>
                    </a:cubicBezTo>
                    <a:cubicBezTo>
                      <a:pt x="5175" y="4"/>
                      <a:pt x="5154" y="1"/>
                      <a:pt x="5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3"/>
              <p:cNvSpPr/>
              <p:nvPr/>
            </p:nvSpPr>
            <p:spPr>
              <a:xfrm rot="5400000">
                <a:off x="5264403" y="-224107"/>
                <a:ext cx="163034" cy="406977"/>
              </a:xfrm>
              <a:custGeom>
                <a:avLst/>
                <a:gdLst/>
                <a:ahLst/>
                <a:cxnLst/>
                <a:rect l="l" t="t" r="r" b="b"/>
                <a:pathLst>
                  <a:path w="4030" h="10060" extrusionOk="0">
                    <a:moveTo>
                      <a:pt x="1050" y="1"/>
                    </a:moveTo>
                    <a:lnTo>
                      <a:pt x="1050" y="1"/>
                    </a:lnTo>
                    <a:cubicBezTo>
                      <a:pt x="1" y="3446"/>
                      <a:pt x="728" y="7384"/>
                      <a:pt x="2998" y="10059"/>
                    </a:cubicBezTo>
                    <a:cubicBezTo>
                      <a:pt x="3785" y="8409"/>
                      <a:pt x="4029" y="6503"/>
                      <a:pt x="3681" y="4710"/>
                    </a:cubicBezTo>
                    <a:cubicBezTo>
                      <a:pt x="3333" y="2913"/>
                      <a:pt x="2396" y="1238"/>
                      <a:pt x="1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3"/>
              <p:cNvSpPr/>
              <p:nvPr/>
            </p:nvSpPr>
            <p:spPr>
              <a:xfrm rot="5400000">
                <a:off x="5286674" y="-203496"/>
                <a:ext cx="87423" cy="382300"/>
              </a:xfrm>
              <a:custGeom>
                <a:avLst/>
                <a:gdLst/>
                <a:ahLst/>
                <a:cxnLst/>
                <a:rect l="l" t="t" r="r" b="b"/>
                <a:pathLst>
                  <a:path w="2161" h="9450" extrusionOk="0">
                    <a:moveTo>
                      <a:pt x="124" y="1"/>
                    </a:moveTo>
                    <a:cubicBezTo>
                      <a:pt x="109" y="1"/>
                      <a:pt x="93" y="4"/>
                      <a:pt x="78" y="11"/>
                    </a:cubicBezTo>
                    <a:cubicBezTo>
                      <a:pt x="25" y="36"/>
                      <a:pt x="1" y="100"/>
                      <a:pt x="27" y="154"/>
                    </a:cubicBezTo>
                    <a:cubicBezTo>
                      <a:pt x="1364" y="3012"/>
                      <a:pt x="1944" y="6186"/>
                      <a:pt x="1705" y="9334"/>
                    </a:cubicBezTo>
                    <a:cubicBezTo>
                      <a:pt x="1702" y="9377"/>
                      <a:pt x="1725" y="9416"/>
                      <a:pt x="1759" y="9436"/>
                    </a:cubicBezTo>
                    <a:cubicBezTo>
                      <a:pt x="1773" y="9443"/>
                      <a:pt x="1787" y="9449"/>
                      <a:pt x="1804" y="9450"/>
                    </a:cubicBezTo>
                    <a:cubicBezTo>
                      <a:pt x="1807" y="9450"/>
                      <a:pt x="1809" y="9450"/>
                      <a:pt x="1812" y="9450"/>
                    </a:cubicBezTo>
                    <a:cubicBezTo>
                      <a:pt x="1868" y="9450"/>
                      <a:pt x="1915" y="9407"/>
                      <a:pt x="1919" y="9351"/>
                    </a:cubicBezTo>
                    <a:cubicBezTo>
                      <a:pt x="2161" y="6166"/>
                      <a:pt x="1573" y="2954"/>
                      <a:pt x="221" y="63"/>
                    </a:cubicBezTo>
                    <a:cubicBezTo>
                      <a:pt x="203" y="24"/>
                      <a:pt x="164" y="1"/>
                      <a:pt x="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3"/>
              <p:cNvSpPr/>
              <p:nvPr/>
            </p:nvSpPr>
            <p:spPr>
              <a:xfrm rot="5400000">
                <a:off x="4974162" y="155662"/>
                <a:ext cx="433516" cy="147054"/>
              </a:xfrm>
              <a:custGeom>
                <a:avLst/>
                <a:gdLst/>
                <a:ahLst/>
                <a:cxnLst/>
                <a:rect l="l" t="t" r="r" b="b"/>
                <a:pathLst>
                  <a:path w="10716" h="3635" extrusionOk="0">
                    <a:moveTo>
                      <a:pt x="6728" y="0"/>
                    </a:moveTo>
                    <a:cubicBezTo>
                      <a:pt x="6141" y="0"/>
                      <a:pt x="5555" y="43"/>
                      <a:pt x="4974" y="136"/>
                    </a:cubicBezTo>
                    <a:cubicBezTo>
                      <a:pt x="3067" y="441"/>
                      <a:pt x="1210" y="1343"/>
                      <a:pt x="0" y="2851"/>
                    </a:cubicBezTo>
                    <a:cubicBezTo>
                      <a:pt x="1163" y="3364"/>
                      <a:pt x="2470" y="3634"/>
                      <a:pt x="3787" y="3634"/>
                    </a:cubicBezTo>
                    <a:cubicBezTo>
                      <a:pt x="4426" y="3634"/>
                      <a:pt x="5067" y="3571"/>
                      <a:pt x="5694" y="3440"/>
                    </a:cubicBezTo>
                    <a:cubicBezTo>
                      <a:pt x="7616" y="3040"/>
                      <a:pt x="9402" y="2015"/>
                      <a:pt x="10715" y="554"/>
                    </a:cubicBezTo>
                    <a:cubicBezTo>
                      <a:pt x="9414" y="220"/>
                      <a:pt x="8068" y="0"/>
                      <a:pt x="6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3"/>
              <p:cNvSpPr/>
              <p:nvPr/>
            </p:nvSpPr>
            <p:spPr>
              <a:xfrm rot="5400000">
                <a:off x="5001065" y="158211"/>
                <a:ext cx="387923" cy="89648"/>
              </a:xfrm>
              <a:custGeom>
                <a:avLst/>
                <a:gdLst/>
                <a:ahLst/>
                <a:cxnLst/>
                <a:rect l="l" t="t" r="r" b="b"/>
                <a:pathLst>
                  <a:path w="9589" h="2216" extrusionOk="0">
                    <a:moveTo>
                      <a:pt x="9428" y="1"/>
                    </a:moveTo>
                    <a:cubicBezTo>
                      <a:pt x="9425" y="1"/>
                      <a:pt x="9422" y="1"/>
                      <a:pt x="9419" y="1"/>
                    </a:cubicBezTo>
                    <a:cubicBezTo>
                      <a:pt x="6246" y="237"/>
                      <a:pt x="3119" y="882"/>
                      <a:pt x="123" y="1918"/>
                    </a:cubicBezTo>
                    <a:cubicBezTo>
                      <a:pt x="43" y="1946"/>
                      <a:pt x="1" y="2033"/>
                      <a:pt x="28" y="2113"/>
                    </a:cubicBezTo>
                    <a:cubicBezTo>
                      <a:pt x="41" y="2150"/>
                      <a:pt x="67" y="2178"/>
                      <a:pt x="97" y="2196"/>
                    </a:cubicBezTo>
                    <a:cubicBezTo>
                      <a:pt x="120" y="2208"/>
                      <a:pt x="146" y="2216"/>
                      <a:pt x="173" y="2216"/>
                    </a:cubicBezTo>
                    <a:cubicBezTo>
                      <a:pt x="189" y="2216"/>
                      <a:pt x="206" y="2213"/>
                      <a:pt x="222" y="2207"/>
                    </a:cubicBezTo>
                    <a:cubicBezTo>
                      <a:pt x="3194" y="1179"/>
                      <a:pt x="6295" y="540"/>
                      <a:pt x="9441" y="307"/>
                    </a:cubicBezTo>
                    <a:cubicBezTo>
                      <a:pt x="9525" y="300"/>
                      <a:pt x="9589" y="227"/>
                      <a:pt x="9582" y="143"/>
                    </a:cubicBezTo>
                    <a:cubicBezTo>
                      <a:pt x="9576" y="62"/>
                      <a:pt x="9509" y="1"/>
                      <a:pt x="9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3"/>
              <p:cNvSpPr/>
              <p:nvPr/>
            </p:nvSpPr>
            <p:spPr>
              <a:xfrm rot="5400000">
                <a:off x="5355892" y="102139"/>
                <a:ext cx="218376" cy="192040"/>
              </a:xfrm>
              <a:custGeom>
                <a:avLst/>
                <a:gdLst/>
                <a:ahLst/>
                <a:cxnLst/>
                <a:rect l="l" t="t" r="r" b="b"/>
                <a:pathLst>
                  <a:path w="5398" h="4747" extrusionOk="0">
                    <a:moveTo>
                      <a:pt x="1083" y="1"/>
                    </a:moveTo>
                    <a:lnTo>
                      <a:pt x="1083" y="1"/>
                    </a:lnTo>
                    <a:cubicBezTo>
                      <a:pt x="698" y="1086"/>
                      <a:pt x="0" y="3946"/>
                      <a:pt x="1085" y="4559"/>
                    </a:cubicBezTo>
                    <a:cubicBezTo>
                      <a:pt x="1319" y="4690"/>
                      <a:pt x="1573" y="4747"/>
                      <a:pt x="1840" y="4747"/>
                    </a:cubicBezTo>
                    <a:cubicBezTo>
                      <a:pt x="3010" y="4747"/>
                      <a:pt x="4423" y="3665"/>
                      <a:pt x="5398" y="3089"/>
                    </a:cubicBezTo>
                    <a:cubicBezTo>
                      <a:pt x="4041" y="2159"/>
                      <a:pt x="2563" y="1080"/>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3"/>
              <p:cNvSpPr/>
              <p:nvPr/>
            </p:nvSpPr>
            <p:spPr>
              <a:xfrm rot="5400000">
                <a:off x="5616216" y="7838"/>
                <a:ext cx="172824" cy="340752"/>
              </a:xfrm>
              <a:custGeom>
                <a:avLst/>
                <a:gdLst/>
                <a:ahLst/>
                <a:cxnLst/>
                <a:rect l="l" t="t" r="r" b="b"/>
                <a:pathLst>
                  <a:path w="4272" h="8423" extrusionOk="0">
                    <a:moveTo>
                      <a:pt x="1" y="0"/>
                    </a:moveTo>
                    <a:lnTo>
                      <a:pt x="1" y="0"/>
                    </a:lnTo>
                    <a:cubicBezTo>
                      <a:pt x="597" y="567"/>
                      <a:pt x="668" y="1497"/>
                      <a:pt x="540" y="2309"/>
                    </a:cubicBezTo>
                    <a:cubicBezTo>
                      <a:pt x="474" y="2731"/>
                      <a:pt x="366" y="3149"/>
                      <a:pt x="282" y="3566"/>
                    </a:cubicBezTo>
                    <a:cubicBezTo>
                      <a:pt x="200" y="3956"/>
                      <a:pt x="141" y="4346"/>
                      <a:pt x="157" y="4742"/>
                    </a:cubicBezTo>
                    <a:cubicBezTo>
                      <a:pt x="191" y="5625"/>
                      <a:pt x="598" y="6473"/>
                      <a:pt x="1197" y="7121"/>
                    </a:cubicBezTo>
                    <a:cubicBezTo>
                      <a:pt x="1796" y="7770"/>
                      <a:pt x="2576" y="8233"/>
                      <a:pt x="3352" y="8423"/>
                    </a:cubicBezTo>
                    <a:cubicBezTo>
                      <a:pt x="4165" y="6906"/>
                      <a:pt x="4272" y="5029"/>
                      <a:pt x="3636" y="3432"/>
                    </a:cubicBezTo>
                    <a:cubicBezTo>
                      <a:pt x="3570" y="3265"/>
                      <a:pt x="3495" y="3102"/>
                      <a:pt x="3414" y="2943"/>
                    </a:cubicBezTo>
                    <a:cubicBezTo>
                      <a:pt x="2711" y="1573"/>
                      <a:pt x="1463" y="48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3"/>
              <p:cNvSpPr/>
              <p:nvPr/>
            </p:nvSpPr>
            <p:spPr>
              <a:xfrm rot="5400000">
                <a:off x="5731836" y="88667"/>
                <a:ext cx="138032" cy="144303"/>
              </a:xfrm>
              <a:custGeom>
                <a:avLst/>
                <a:gdLst/>
                <a:ahLst/>
                <a:cxnLst/>
                <a:rect l="l" t="t" r="r" b="b"/>
                <a:pathLst>
                  <a:path w="3412" h="3567" extrusionOk="0">
                    <a:moveTo>
                      <a:pt x="1" y="0"/>
                    </a:moveTo>
                    <a:lnTo>
                      <a:pt x="1" y="0"/>
                    </a:lnTo>
                    <a:cubicBezTo>
                      <a:pt x="597" y="567"/>
                      <a:pt x="668" y="1497"/>
                      <a:pt x="540" y="2309"/>
                    </a:cubicBezTo>
                    <a:cubicBezTo>
                      <a:pt x="474" y="2731"/>
                      <a:pt x="366" y="3149"/>
                      <a:pt x="282" y="3566"/>
                    </a:cubicBezTo>
                    <a:cubicBezTo>
                      <a:pt x="738" y="2644"/>
                      <a:pt x="894" y="1571"/>
                      <a:pt x="706" y="558"/>
                    </a:cubicBezTo>
                    <a:lnTo>
                      <a:pt x="706" y="558"/>
                    </a:lnTo>
                    <a:cubicBezTo>
                      <a:pt x="1476" y="1225"/>
                      <a:pt x="2062" y="2108"/>
                      <a:pt x="2372" y="3080"/>
                    </a:cubicBezTo>
                    <a:cubicBezTo>
                      <a:pt x="2246" y="2195"/>
                      <a:pt x="1818" y="1358"/>
                      <a:pt x="1175" y="740"/>
                    </a:cubicBezTo>
                    <a:lnTo>
                      <a:pt x="1175" y="740"/>
                    </a:lnTo>
                    <a:cubicBezTo>
                      <a:pt x="2067" y="1302"/>
                      <a:pt x="2834" y="2061"/>
                      <a:pt x="3412" y="2944"/>
                    </a:cubicBezTo>
                    <a:cubicBezTo>
                      <a:pt x="2711" y="1573"/>
                      <a:pt x="1463" y="4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3"/>
              <p:cNvSpPr/>
              <p:nvPr/>
            </p:nvSpPr>
            <p:spPr>
              <a:xfrm rot="5400000">
                <a:off x="5466089" y="214036"/>
                <a:ext cx="334765" cy="232454"/>
              </a:xfrm>
              <a:custGeom>
                <a:avLst/>
                <a:gdLst/>
                <a:ahLst/>
                <a:cxnLst/>
                <a:rect l="l" t="t" r="r" b="b"/>
                <a:pathLst>
                  <a:path w="8275" h="5746" extrusionOk="0">
                    <a:moveTo>
                      <a:pt x="7670" y="1"/>
                    </a:moveTo>
                    <a:cubicBezTo>
                      <a:pt x="6619" y="1"/>
                      <a:pt x="5567" y="31"/>
                      <a:pt x="4541" y="244"/>
                    </a:cubicBezTo>
                    <a:cubicBezTo>
                      <a:pt x="4464" y="260"/>
                      <a:pt x="4388" y="276"/>
                      <a:pt x="4312" y="295"/>
                    </a:cubicBezTo>
                    <a:cubicBezTo>
                      <a:pt x="4310" y="295"/>
                      <a:pt x="4306" y="295"/>
                      <a:pt x="4304" y="297"/>
                    </a:cubicBezTo>
                    <a:cubicBezTo>
                      <a:pt x="3163" y="565"/>
                      <a:pt x="2064" y="1090"/>
                      <a:pt x="1274" y="1951"/>
                    </a:cubicBezTo>
                    <a:cubicBezTo>
                      <a:pt x="430" y="2877"/>
                      <a:pt x="0" y="4228"/>
                      <a:pt x="376" y="5418"/>
                    </a:cubicBezTo>
                    <a:cubicBezTo>
                      <a:pt x="1053" y="5632"/>
                      <a:pt x="1752" y="5746"/>
                      <a:pt x="2421" y="5746"/>
                    </a:cubicBezTo>
                    <a:cubicBezTo>
                      <a:pt x="3603" y="5746"/>
                      <a:pt x="4691" y="5391"/>
                      <a:pt x="5401" y="4601"/>
                    </a:cubicBezTo>
                    <a:cubicBezTo>
                      <a:pt x="5671" y="4301"/>
                      <a:pt x="5879" y="3958"/>
                      <a:pt x="6055" y="3594"/>
                    </a:cubicBezTo>
                    <a:cubicBezTo>
                      <a:pt x="6281" y="3135"/>
                      <a:pt x="6460" y="2644"/>
                      <a:pt x="6657" y="2167"/>
                    </a:cubicBezTo>
                    <a:cubicBezTo>
                      <a:pt x="7005" y="1318"/>
                      <a:pt x="7471" y="451"/>
                      <a:pt x="8274" y="3"/>
                    </a:cubicBezTo>
                    <a:cubicBezTo>
                      <a:pt x="8073" y="2"/>
                      <a:pt x="7872" y="1"/>
                      <a:pt x="7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3"/>
              <p:cNvSpPr/>
              <p:nvPr/>
            </p:nvSpPr>
            <p:spPr>
              <a:xfrm rot="5400000">
                <a:off x="5307871" y="343208"/>
                <a:ext cx="377364" cy="158948"/>
              </a:xfrm>
              <a:custGeom>
                <a:avLst/>
                <a:gdLst/>
                <a:ahLst/>
                <a:cxnLst/>
                <a:rect l="l" t="t" r="r" b="b"/>
                <a:pathLst>
                  <a:path w="9328" h="3929" extrusionOk="0">
                    <a:moveTo>
                      <a:pt x="2731" y="0"/>
                    </a:moveTo>
                    <a:cubicBezTo>
                      <a:pt x="1802" y="0"/>
                      <a:pt x="873" y="160"/>
                      <a:pt x="0" y="478"/>
                    </a:cubicBezTo>
                    <a:cubicBezTo>
                      <a:pt x="1103" y="2941"/>
                      <a:pt x="2705" y="3928"/>
                      <a:pt x="4234" y="3928"/>
                    </a:cubicBezTo>
                    <a:cubicBezTo>
                      <a:pt x="4606" y="3928"/>
                      <a:pt x="4974" y="3870"/>
                      <a:pt x="5329" y="3760"/>
                    </a:cubicBezTo>
                    <a:cubicBezTo>
                      <a:pt x="5456" y="3719"/>
                      <a:pt x="5581" y="3673"/>
                      <a:pt x="5704" y="3624"/>
                    </a:cubicBezTo>
                    <a:cubicBezTo>
                      <a:pt x="6253" y="3410"/>
                      <a:pt x="6775" y="3133"/>
                      <a:pt x="7346" y="2992"/>
                    </a:cubicBezTo>
                    <a:cubicBezTo>
                      <a:pt x="7552" y="2940"/>
                      <a:pt x="7771" y="2911"/>
                      <a:pt x="7989" y="2911"/>
                    </a:cubicBezTo>
                    <a:cubicBezTo>
                      <a:pt x="8507" y="2911"/>
                      <a:pt x="9016" y="3074"/>
                      <a:pt x="9327" y="3476"/>
                    </a:cubicBezTo>
                    <a:cubicBezTo>
                      <a:pt x="8524" y="2301"/>
                      <a:pt x="7396" y="1354"/>
                      <a:pt x="6109" y="750"/>
                    </a:cubicBezTo>
                    <a:lnTo>
                      <a:pt x="6100" y="744"/>
                    </a:lnTo>
                    <a:cubicBezTo>
                      <a:pt x="5799" y="604"/>
                      <a:pt x="5491" y="482"/>
                      <a:pt x="5175" y="382"/>
                    </a:cubicBezTo>
                    <a:cubicBezTo>
                      <a:pt x="4387" y="127"/>
                      <a:pt x="3559" y="0"/>
                      <a:pt x="2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3"/>
              <p:cNvSpPr/>
              <p:nvPr/>
            </p:nvSpPr>
            <p:spPr>
              <a:xfrm rot="5400000">
                <a:off x="5501933" y="225727"/>
                <a:ext cx="179903" cy="145314"/>
              </a:xfrm>
              <a:custGeom>
                <a:avLst/>
                <a:gdLst/>
                <a:ahLst/>
                <a:cxnLst/>
                <a:rect l="l" t="t" r="r" b="b"/>
                <a:pathLst>
                  <a:path w="4447" h="3592" extrusionOk="0">
                    <a:moveTo>
                      <a:pt x="1680" y="1"/>
                    </a:moveTo>
                    <a:cubicBezTo>
                      <a:pt x="916" y="884"/>
                      <a:pt x="374" y="1954"/>
                      <a:pt x="115" y="3093"/>
                    </a:cubicBezTo>
                    <a:lnTo>
                      <a:pt x="1" y="3592"/>
                    </a:lnTo>
                    <a:lnTo>
                      <a:pt x="306" y="3181"/>
                    </a:lnTo>
                    <a:cubicBezTo>
                      <a:pt x="1408" y="1695"/>
                      <a:pt x="2879" y="796"/>
                      <a:pt x="4447" y="647"/>
                    </a:cubicBezTo>
                    <a:lnTo>
                      <a:pt x="4427" y="434"/>
                    </a:lnTo>
                    <a:cubicBezTo>
                      <a:pt x="2947" y="573"/>
                      <a:pt x="1553" y="1353"/>
                      <a:pt x="457" y="2645"/>
                    </a:cubicBezTo>
                    <a:cubicBezTo>
                      <a:pt x="740" y="1726"/>
                      <a:pt x="1213" y="870"/>
                      <a:pt x="1843" y="141"/>
                    </a:cubicBezTo>
                    <a:lnTo>
                      <a:pt x="1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3"/>
              <p:cNvSpPr/>
              <p:nvPr/>
            </p:nvSpPr>
            <p:spPr>
              <a:xfrm rot="5400000">
                <a:off x="5502703" y="262298"/>
                <a:ext cx="113153" cy="42316"/>
              </a:xfrm>
              <a:custGeom>
                <a:avLst/>
                <a:gdLst/>
                <a:ahLst/>
                <a:cxnLst/>
                <a:rect l="l" t="t" r="r" b="b"/>
                <a:pathLst>
                  <a:path w="2797" h="1046" extrusionOk="0">
                    <a:moveTo>
                      <a:pt x="2315" y="1"/>
                    </a:moveTo>
                    <a:cubicBezTo>
                      <a:pt x="1469" y="1"/>
                      <a:pt x="630" y="317"/>
                      <a:pt x="1" y="887"/>
                    </a:cubicBezTo>
                    <a:lnTo>
                      <a:pt x="146" y="1045"/>
                    </a:lnTo>
                    <a:cubicBezTo>
                      <a:pt x="735" y="512"/>
                      <a:pt x="1521" y="216"/>
                      <a:pt x="2315" y="216"/>
                    </a:cubicBezTo>
                    <a:cubicBezTo>
                      <a:pt x="2466" y="216"/>
                      <a:pt x="2616" y="227"/>
                      <a:pt x="2766" y="248"/>
                    </a:cubicBezTo>
                    <a:lnTo>
                      <a:pt x="2796" y="35"/>
                    </a:lnTo>
                    <a:cubicBezTo>
                      <a:pt x="2637" y="12"/>
                      <a:pt x="2476" y="1"/>
                      <a:pt x="2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3"/>
              <p:cNvSpPr/>
              <p:nvPr/>
            </p:nvSpPr>
            <p:spPr>
              <a:xfrm rot="5400000">
                <a:off x="5290739" y="131204"/>
                <a:ext cx="205147" cy="330315"/>
              </a:xfrm>
              <a:custGeom>
                <a:avLst/>
                <a:gdLst/>
                <a:ahLst/>
                <a:cxnLst/>
                <a:rect l="l" t="t" r="r" b="b"/>
                <a:pathLst>
                  <a:path w="5071" h="8165" extrusionOk="0">
                    <a:moveTo>
                      <a:pt x="1584" y="1"/>
                    </a:moveTo>
                    <a:cubicBezTo>
                      <a:pt x="1550" y="1"/>
                      <a:pt x="1516" y="1"/>
                      <a:pt x="1481" y="3"/>
                    </a:cubicBezTo>
                    <a:cubicBezTo>
                      <a:pt x="610" y="32"/>
                      <a:pt x="1" y="652"/>
                      <a:pt x="13" y="1536"/>
                    </a:cubicBezTo>
                    <a:cubicBezTo>
                      <a:pt x="22" y="2267"/>
                      <a:pt x="376" y="2944"/>
                      <a:pt x="844" y="3519"/>
                    </a:cubicBezTo>
                    <a:cubicBezTo>
                      <a:pt x="941" y="3640"/>
                      <a:pt x="1042" y="3757"/>
                      <a:pt x="1148" y="3869"/>
                    </a:cubicBezTo>
                    <a:cubicBezTo>
                      <a:pt x="1754" y="4511"/>
                      <a:pt x="2467" y="5050"/>
                      <a:pt x="3032" y="5730"/>
                    </a:cubicBezTo>
                    <a:cubicBezTo>
                      <a:pt x="3596" y="6410"/>
                      <a:pt x="4009" y="7293"/>
                      <a:pt x="3856" y="8164"/>
                    </a:cubicBezTo>
                    <a:cubicBezTo>
                      <a:pt x="4407" y="7154"/>
                      <a:pt x="4860" y="6071"/>
                      <a:pt x="5010" y="4931"/>
                    </a:cubicBezTo>
                    <a:cubicBezTo>
                      <a:pt x="5056" y="4575"/>
                      <a:pt x="5071" y="4214"/>
                      <a:pt x="5051" y="3855"/>
                    </a:cubicBezTo>
                    <a:cubicBezTo>
                      <a:pt x="5052" y="3855"/>
                      <a:pt x="5051" y="3852"/>
                      <a:pt x="5051" y="3852"/>
                    </a:cubicBezTo>
                    <a:cubicBezTo>
                      <a:pt x="5005" y="3059"/>
                      <a:pt x="4790" y="2279"/>
                      <a:pt x="4361" y="1613"/>
                    </a:cubicBezTo>
                    <a:cubicBezTo>
                      <a:pt x="3757" y="673"/>
                      <a:pt x="2697" y="1"/>
                      <a:pt x="1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3"/>
              <p:cNvSpPr/>
              <p:nvPr/>
            </p:nvSpPr>
            <p:spPr>
              <a:xfrm rot="5400000">
                <a:off x="5236571" y="219395"/>
                <a:ext cx="171044" cy="187954"/>
              </a:xfrm>
              <a:custGeom>
                <a:avLst/>
                <a:gdLst/>
                <a:ahLst/>
                <a:cxnLst/>
                <a:rect l="l" t="t" r="r" b="b"/>
                <a:pathLst>
                  <a:path w="4228" h="4646" extrusionOk="0">
                    <a:moveTo>
                      <a:pt x="1" y="0"/>
                    </a:moveTo>
                    <a:lnTo>
                      <a:pt x="1" y="0"/>
                    </a:lnTo>
                    <a:cubicBezTo>
                      <a:pt x="98" y="121"/>
                      <a:pt x="199" y="238"/>
                      <a:pt x="304" y="350"/>
                    </a:cubicBezTo>
                    <a:cubicBezTo>
                      <a:pt x="912" y="992"/>
                      <a:pt x="1624" y="1532"/>
                      <a:pt x="2189" y="2212"/>
                    </a:cubicBezTo>
                    <a:cubicBezTo>
                      <a:pt x="2753" y="2892"/>
                      <a:pt x="3167" y="3774"/>
                      <a:pt x="3013" y="4645"/>
                    </a:cubicBezTo>
                    <a:cubicBezTo>
                      <a:pt x="3564" y="3636"/>
                      <a:pt x="4018" y="2552"/>
                      <a:pt x="4168" y="1412"/>
                    </a:cubicBezTo>
                    <a:cubicBezTo>
                      <a:pt x="4214" y="1056"/>
                      <a:pt x="4228" y="695"/>
                      <a:pt x="4208" y="337"/>
                    </a:cubicBezTo>
                    <a:lnTo>
                      <a:pt x="4208" y="337"/>
                    </a:lnTo>
                    <a:cubicBezTo>
                      <a:pt x="4115" y="1577"/>
                      <a:pt x="3832" y="2768"/>
                      <a:pt x="3429" y="3540"/>
                    </a:cubicBezTo>
                    <a:cubicBezTo>
                      <a:pt x="3704" y="2431"/>
                      <a:pt x="3534" y="1218"/>
                      <a:pt x="2962" y="227"/>
                    </a:cubicBezTo>
                    <a:lnTo>
                      <a:pt x="2962" y="227"/>
                    </a:lnTo>
                    <a:cubicBezTo>
                      <a:pt x="3363" y="1226"/>
                      <a:pt x="3483" y="2332"/>
                      <a:pt x="3307" y="3392"/>
                    </a:cubicBezTo>
                    <a:cubicBezTo>
                      <a:pt x="3110" y="2354"/>
                      <a:pt x="2213" y="1610"/>
                      <a:pt x="1346" y="1007"/>
                    </a:cubicBezTo>
                    <a:cubicBezTo>
                      <a:pt x="890" y="691"/>
                      <a:pt x="411" y="37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3"/>
              <p:cNvSpPr/>
              <p:nvPr/>
            </p:nvSpPr>
            <p:spPr>
              <a:xfrm rot="5400000">
                <a:off x="5414570" y="-11315"/>
                <a:ext cx="326593" cy="189046"/>
              </a:xfrm>
              <a:custGeom>
                <a:avLst/>
                <a:gdLst/>
                <a:ahLst/>
                <a:cxnLst/>
                <a:rect l="l" t="t" r="r" b="b"/>
                <a:pathLst>
                  <a:path w="8073" h="4673" extrusionOk="0">
                    <a:moveTo>
                      <a:pt x="4085" y="1"/>
                    </a:moveTo>
                    <a:cubicBezTo>
                      <a:pt x="3590" y="1"/>
                      <a:pt x="3093" y="97"/>
                      <a:pt x="2619" y="271"/>
                    </a:cubicBezTo>
                    <a:cubicBezTo>
                      <a:pt x="1505" y="682"/>
                      <a:pt x="522" y="1534"/>
                      <a:pt x="0" y="2635"/>
                    </a:cubicBezTo>
                    <a:cubicBezTo>
                      <a:pt x="344" y="2216"/>
                      <a:pt x="870" y="2031"/>
                      <a:pt x="1397" y="2031"/>
                    </a:cubicBezTo>
                    <a:cubicBezTo>
                      <a:pt x="1661" y="2031"/>
                      <a:pt x="1925" y="2077"/>
                      <a:pt x="2167" y="2164"/>
                    </a:cubicBezTo>
                    <a:cubicBezTo>
                      <a:pt x="2894" y="2424"/>
                      <a:pt x="3472" y="2969"/>
                      <a:pt x="4052" y="3479"/>
                    </a:cubicBezTo>
                    <a:cubicBezTo>
                      <a:pt x="4237" y="3643"/>
                      <a:pt x="4428" y="3807"/>
                      <a:pt x="4626" y="3956"/>
                    </a:cubicBezTo>
                    <a:cubicBezTo>
                      <a:pt x="5045" y="4275"/>
                      <a:pt x="5503" y="4539"/>
                      <a:pt x="6016" y="4639"/>
                    </a:cubicBezTo>
                    <a:cubicBezTo>
                      <a:pt x="6131" y="4661"/>
                      <a:pt x="6250" y="4673"/>
                      <a:pt x="6369" y="4673"/>
                    </a:cubicBezTo>
                    <a:cubicBezTo>
                      <a:pt x="7042" y="4673"/>
                      <a:pt x="7755" y="4314"/>
                      <a:pt x="8073" y="3480"/>
                    </a:cubicBezTo>
                    <a:cubicBezTo>
                      <a:pt x="7776" y="1672"/>
                      <a:pt x="6255" y="207"/>
                      <a:pt x="4477" y="21"/>
                    </a:cubicBezTo>
                    <a:cubicBezTo>
                      <a:pt x="4347" y="8"/>
                      <a:pt x="4216" y="1"/>
                      <a:pt x="4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3"/>
              <p:cNvSpPr/>
              <p:nvPr/>
            </p:nvSpPr>
            <p:spPr>
              <a:xfrm rot="5400000">
                <a:off x="5493336" y="-61074"/>
                <a:ext cx="187145" cy="149117"/>
              </a:xfrm>
              <a:custGeom>
                <a:avLst/>
                <a:gdLst/>
                <a:ahLst/>
                <a:cxnLst/>
                <a:rect l="l" t="t" r="r" b="b"/>
                <a:pathLst>
                  <a:path w="4626" h="3686" extrusionOk="0">
                    <a:moveTo>
                      <a:pt x="2620" y="1"/>
                    </a:moveTo>
                    <a:lnTo>
                      <a:pt x="2620" y="1"/>
                    </a:lnTo>
                    <a:cubicBezTo>
                      <a:pt x="1505" y="412"/>
                      <a:pt x="522" y="1264"/>
                      <a:pt x="0" y="2365"/>
                    </a:cubicBezTo>
                    <a:cubicBezTo>
                      <a:pt x="344" y="1946"/>
                      <a:pt x="870" y="1761"/>
                      <a:pt x="1397" y="1761"/>
                    </a:cubicBezTo>
                    <a:cubicBezTo>
                      <a:pt x="1661" y="1761"/>
                      <a:pt x="1925" y="1807"/>
                      <a:pt x="2167" y="1894"/>
                    </a:cubicBezTo>
                    <a:cubicBezTo>
                      <a:pt x="2894" y="2154"/>
                      <a:pt x="3472" y="2699"/>
                      <a:pt x="4052" y="3209"/>
                    </a:cubicBezTo>
                    <a:cubicBezTo>
                      <a:pt x="4237" y="3373"/>
                      <a:pt x="4428" y="3537"/>
                      <a:pt x="4626" y="3686"/>
                    </a:cubicBezTo>
                    <a:cubicBezTo>
                      <a:pt x="4365" y="3425"/>
                      <a:pt x="4116" y="3147"/>
                      <a:pt x="3869" y="2877"/>
                    </a:cubicBezTo>
                    <a:cubicBezTo>
                      <a:pt x="3189" y="2141"/>
                      <a:pt x="2376" y="1400"/>
                      <a:pt x="1376" y="1334"/>
                    </a:cubicBezTo>
                    <a:cubicBezTo>
                      <a:pt x="1946" y="1159"/>
                      <a:pt x="2542" y="1069"/>
                      <a:pt x="3139" y="1069"/>
                    </a:cubicBezTo>
                    <a:cubicBezTo>
                      <a:pt x="3355" y="1069"/>
                      <a:pt x="3570" y="1081"/>
                      <a:pt x="3785" y="1105"/>
                    </a:cubicBezTo>
                    <a:cubicBezTo>
                      <a:pt x="3365" y="956"/>
                      <a:pt x="2921" y="882"/>
                      <a:pt x="2477" y="882"/>
                    </a:cubicBezTo>
                    <a:cubicBezTo>
                      <a:pt x="2088" y="882"/>
                      <a:pt x="1699" y="939"/>
                      <a:pt x="1326" y="1052"/>
                    </a:cubicBezTo>
                    <a:cubicBezTo>
                      <a:pt x="1678" y="617"/>
                      <a:pt x="2125" y="260"/>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6" name="Google Shape;3406;p33"/>
              <p:cNvGrpSpPr/>
              <p:nvPr/>
            </p:nvGrpSpPr>
            <p:grpSpPr>
              <a:xfrm>
                <a:off x="4764583" y="-276407"/>
                <a:ext cx="659417" cy="467049"/>
                <a:chOff x="4764583" y="-282157"/>
                <a:chExt cx="659417" cy="467049"/>
              </a:xfrm>
            </p:grpSpPr>
            <p:sp>
              <p:nvSpPr>
                <p:cNvPr id="3407" name="Google Shape;3407;p33"/>
                <p:cNvSpPr/>
                <p:nvPr/>
              </p:nvSpPr>
              <p:spPr>
                <a:xfrm rot="5400000">
                  <a:off x="4917323" y="-298683"/>
                  <a:ext cx="257092" cy="290143"/>
                </a:xfrm>
                <a:custGeom>
                  <a:avLst/>
                  <a:gdLst/>
                  <a:ahLst/>
                  <a:cxnLst/>
                  <a:rect l="l" t="t" r="r" b="b"/>
                  <a:pathLst>
                    <a:path w="6355" h="7172" extrusionOk="0">
                      <a:moveTo>
                        <a:pt x="0" y="1"/>
                      </a:moveTo>
                      <a:cubicBezTo>
                        <a:pt x="1094" y="3153"/>
                        <a:pt x="3250" y="5926"/>
                        <a:pt x="5991" y="7172"/>
                      </a:cubicBezTo>
                      <a:cubicBezTo>
                        <a:pt x="6355" y="5511"/>
                        <a:pt x="5577" y="3759"/>
                        <a:pt x="4370" y="2561"/>
                      </a:cubicBezTo>
                      <a:cubicBezTo>
                        <a:pt x="3164" y="1364"/>
                        <a:pt x="1580" y="6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3"/>
                <p:cNvSpPr/>
                <p:nvPr/>
              </p:nvSpPr>
              <p:spPr>
                <a:xfrm rot="5400000">
                  <a:off x="4922967" y="-280095"/>
                  <a:ext cx="217486" cy="263605"/>
                </a:xfrm>
                <a:custGeom>
                  <a:avLst/>
                  <a:gdLst/>
                  <a:ahLst/>
                  <a:cxnLst/>
                  <a:rect l="l" t="t" r="r" b="b"/>
                  <a:pathLst>
                    <a:path w="5376" h="6516" extrusionOk="0">
                      <a:moveTo>
                        <a:pt x="121" y="0"/>
                      </a:moveTo>
                      <a:cubicBezTo>
                        <a:pt x="90" y="0"/>
                        <a:pt x="59" y="14"/>
                        <a:pt x="38" y="39"/>
                      </a:cubicBezTo>
                      <a:cubicBezTo>
                        <a:pt x="0" y="84"/>
                        <a:pt x="6" y="152"/>
                        <a:pt x="52" y="191"/>
                      </a:cubicBezTo>
                      <a:cubicBezTo>
                        <a:pt x="2128" y="1913"/>
                        <a:pt x="3893" y="4082"/>
                        <a:pt x="5158" y="6458"/>
                      </a:cubicBezTo>
                      <a:cubicBezTo>
                        <a:pt x="5168" y="6477"/>
                        <a:pt x="5183" y="6492"/>
                        <a:pt x="5199" y="6501"/>
                      </a:cubicBezTo>
                      <a:cubicBezTo>
                        <a:pt x="5216" y="6511"/>
                        <a:pt x="5235" y="6516"/>
                        <a:pt x="5253" y="6516"/>
                      </a:cubicBezTo>
                      <a:cubicBezTo>
                        <a:pt x="5270" y="6516"/>
                        <a:pt x="5287" y="6512"/>
                        <a:pt x="5303" y="6503"/>
                      </a:cubicBezTo>
                      <a:cubicBezTo>
                        <a:pt x="5356" y="6475"/>
                        <a:pt x="5376" y="6410"/>
                        <a:pt x="5348" y="6357"/>
                      </a:cubicBezTo>
                      <a:cubicBezTo>
                        <a:pt x="4069" y="3955"/>
                        <a:pt x="2286" y="1766"/>
                        <a:pt x="189" y="25"/>
                      </a:cubicBezTo>
                      <a:cubicBezTo>
                        <a:pt x="169" y="8"/>
                        <a:pt x="145"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3"/>
                <p:cNvSpPr/>
                <p:nvPr/>
              </p:nvSpPr>
              <p:spPr>
                <a:xfrm rot="5400000">
                  <a:off x="4974261" y="-264846"/>
                  <a:ext cx="240060" cy="659417"/>
                </a:xfrm>
                <a:custGeom>
                  <a:avLst/>
                  <a:gdLst/>
                  <a:ahLst/>
                  <a:cxnLst/>
                  <a:rect l="l" t="t" r="r" b="b"/>
                  <a:pathLst>
                    <a:path w="5934" h="16300" extrusionOk="0">
                      <a:moveTo>
                        <a:pt x="5028" y="1"/>
                      </a:moveTo>
                      <a:cubicBezTo>
                        <a:pt x="3755" y="2118"/>
                        <a:pt x="2323" y="4648"/>
                        <a:pt x="1367" y="7373"/>
                      </a:cubicBezTo>
                      <a:cubicBezTo>
                        <a:pt x="353" y="10254"/>
                        <a:pt x="1" y="13000"/>
                        <a:pt x="317" y="15531"/>
                      </a:cubicBezTo>
                      <a:lnTo>
                        <a:pt x="414" y="16300"/>
                      </a:lnTo>
                      <a:lnTo>
                        <a:pt x="727" y="15592"/>
                      </a:lnTo>
                      <a:cubicBezTo>
                        <a:pt x="1854" y="13045"/>
                        <a:pt x="3654" y="10850"/>
                        <a:pt x="5934" y="9247"/>
                      </a:cubicBezTo>
                      <a:lnTo>
                        <a:pt x="5686" y="8896"/>
                      </a:lnTo>
                      <a:cubicBezTo>
                        <a:pt x="3558" y="10393"/>
                        <a:pt x="1835" y="12391"/>
                        <a:pt x="670" y="14708"/>
                      </a:cubicBezTo>
                      <a:cubicBezTo>
                        <a:pt x="514" y="12458"/>
                        <a:pt x="884" y="10043"/>
                        <a:pt x="1771" y="7514"/>
                      </a:cubicBezTo>
                      <a:cubicBezTo>
                        <a:pt x="2716" y="4827"/>
                        <a:pt x="4134" y="2320"/>
                        <a:pt x="5396" y="223"/>
                      </a:cubicBezTo>
                      <a:lnTo>
                        <a:pt x="5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10" name="Google Shape;3410;p33"/>
            <p:cNvGrpSpPr/>
            <p:nvPr/>
          </p:nvGrpSpPr>
          <p:grpSpPr>
            <a:xfrm rot="5400000" flipH="1">
              <a:off x="7880748" y="912765"/>
              <a:ext cx="1979750" cy="693832"/>
              <a:chOff x="3240170" y="-422817"/>
              <a:chExt cx="2950887" cy="1034181"/>
            </a:xfrm>
          </p:grpSpPr>
          <p:sp>
            <p:nvSpPr>
              <p:cNvPr id="3411" name="Google Shape;3411;p33"/>
              <p:cNvSpPr/>
              <p:nvPr/>
            </p:nvSpPr>
            <p:spPr>
              <a:xfrm rot="5400000">
                <a:off x="4000461" y="60307"/>
                <a:ext cx="268985" cy="487321"/>
              </a:xfrm>
              <a:custGeom>
                <a:avLst/>
                <a:gdLst/>
                <a:ahLst/>
                <a:cxnLst/>
                <a:rect l="l" t="t" r="r" b="b"/>
                <a:pathLst>
                  <a:path w="6649" h="12046" extrusionOk="0">
                    <a:moveTo>
                      <a:pt x="5468" y="1"/>
                    </a:moveTo>
                    <a:cubicBezTo>
                      <a:pt x="3602" y="696"/>
                      <a:pt x="1833" y="2595"/>
                      <a:pt x="917" y="5170"/>
                    </a:cubicBezTo>
                    <a:cubicBezTo>
                      <a:pt x="1" y="7745"/>
                      <a:pt x="172" y="10332"/>
                      <a:pt x="1182" y="12045"/>
                    </a:cubicBezTo>
                    <a:cubicBezTo>
                      <a:pt x="3049" y="11350"/>
                      <a:pt x="4816" y="9451"/>
                      <a:pt x="5732" y="6876"/>
                    </a:cubicBezTo>
                    <a:cubicBezTo>
                      <a:pt x="6648" y="4301"/>
                      <a:pt x="6477" y="1714"/>
                      <a:pt x="54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3"/>
              <p:cNvSpPr/>
              <p:nvPr/>
            </p:nvSpPr>
            <p:spPr>
              <a:xfrm rot="5400000">
                <a:off x="3624719" y="224149"/>
                <a:ext cx="374209" cy="302077"/>
              </a:xfrm>
              <a:custGeom>
                <a:avLst/>
                <a:gdLst/>
                <a:ahLst/>
                <a:cxnLst/>
                <a:rect l="l" t="t" r="r" b="b"/>
                <a:pathLst>
                  <a:path w="9250" h="7467" extrusionOk="0">
                    <a:moveTo>
                      <a:pt x="7907" y="1"/>
                    </a:moveTo>
                    <a:cubicBezTo>
                      <a:pt x="6799" y="1"/>
                      <a:pt x="5094" y="777"/>
                      <a:pt x="3478" y="2109"/>
                    </a:cubicBezTo>
                    <a:cubicBezTo>
                      <a:pt x="1227" y="3964"/>
                      <a:pt x="1" y="6196"/>
                      <a:pt x="741" y="7094"/>
                    </a:cubicBezTo>
                    <a:cubicBezTo>
                      <a:pt x="944" y="7342"/>
                      <a:pt x="1285" y="7466"/>
                      <a:pt x="1731" y="7466"/>
                    </a:cubicBezTo>
                    <a:cubicBezTo>
                      <a:pt x="2061" y="7466"/>
                      <a:pt x="2449" y="7398"/>
                      <a:pt x="2882" y="7260"/>
                    </a:cubicBezTo>
                    <a:cubicBezTo>
                      <a:pt x="3897" y="6934"/>
                      <a:pt x="5076" y="6251"/>
                      <a:pt x="6157" y="5359"/>
                    </a:cubicBezTo>
                    <a:cubicBezTo>
                      <a:pt x="7238" y="4468"/>
                      <a:pt x="8134" y="3443"/>
                      <a:pt x="8648" y="2508"/>
                    </a:cubicBezTo>
                    <a:cubicBezTo>
                      <a:pt x="9160" y="1573"/>
                      <a:pt x="9250" y="805"/>
                      <a:pt x="8894" y="374"/>
                    </a:cubicBezTo>
                    <a:cubicBezTo>
                      <a:pt x="8685" y="121"/>
                      <a:pt x="8342" y="1"/>
                      <a:pt x="7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3"/>
              <p:cNvSpPr/>
              <p:nvPr/>
            </p:nvSpPr>
            <p:spPr>
              <a:xfrm rot="5400000">
                <a:off x="3795721" y="-224209"/>
                <a:ext cx="171125" cy="426841"/>
              </a:xfrm>
              <a:custGeom>
                <a:avLst/>
                <a:gdLst/>
                <a:ahLst/>
                <a:cxnLst/>
                <a:rect l="l" t="t" r="r" b="b"/>
                <a:pathLst>
                  <a:path w="4230" h="10551" extrusionOk="0">
                    <a:moveTo>
                      <a:pt x="2127" y="1"/>
                    </a:moveTo>
                    <a:cubicBezTo>
                      <a:pt x="865" y="1053"/>
                      <a:pt x="11" y="3015"/>
                      <a:pt x="6" y="5271"/>
                    </a:cubicBezTo>
                    <a:cubicBezTo>
                      <a:pt x="0" y="7527"/>
                      <a:pt x="845" y="9494"/>
                      <a:pt x="2102" y="10551"/>
                    </a:cubicBezTo>
                    <a:cubicBezTo>
                      <a:pt x="3363" y="9499"/>
                      <a:pt x="4218" y="7536"/>
                      <a:pt x="4223" y="5282"/>
                    </a:cubicBezTo>
                    <a:cubicBezTo>
                      <a:pt x="4229" y="3026"/>
                      <a:pt x="3384" y="1059"/>
                      <a:pt x="2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3"/>
              <p:cNvSpPr/>
              <p:nvPr/>
            </p:nvSpPr>
            <p:spPr>
              <a:xfrm rot="5400000">
                <a:off x="3470562" y="-469546"/>
                <a:ext cx="616211" cy="1076993"/>
              </a:xfrm>
              <a:custGeom>
                <a:avLst/>
                <a:gdLst/>
                <a:ahLst/>
                <a:cxnLst/>
                <a:rect l="l" t="t" r="r" b="b"/>
                <a:pathLst>
                  <a:path w="15232" h="26622" extrusionOk="0">
                    <a:moveTo>
                      <a:pt x="14984" y="0"/>
                    </a:moveTo>
                    <a:cubicBezTo>
                      <a:pt x="14925" y="200"/>
                      <a:pt x="9101" y="20149"/>
                      <a:pt x="1" y="26411"/>
                    </a:cubicBezTo>
                    <a:lnTo>
                      <a:pt x="147" y="26622"/>
                    </a:lnTo>
                    <a:cubicBezTo>
                      <a:pt x="9323" y="20308"/>
                      <a:pt x="15173" y="272"/>
                      <a:pt x="15231" y="70"/>
                    </a:cubicBezTo>
                    <a:lnTo>
                      <a:pt x="149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3"/>
              <p:cNvSpPr/>
              <p:nvPr/>
            </p:nvSpPr>
            <p:spPr>
              <a:xfrm rot="5400000">
                <a:off x="3770396" y="-304513"/>
                <a:ext cx="71646" cy="578102"/>
              </a:xfrm>
              <a:custGeom>
                <a:avLst/>
                <a:gdLst/>
                <a:ahLst/>
                <a:cxnLst/>
                <a:rect l="l" t="t" r="r" b="b"/>
                <a:pathLst>
                  <a:path w="1771" h="14290" extrusionOk="0">
                    <a:moveTo>
                      <a:pt x="885" y="0"/>
                    </a:moveTo>
                    <a:lnTo>
                      <a:pt x="885" y="0"/>
                    </a:lnTo>
                    <a:cubicBezTo>
                      <a:pt x="876" y="78"/>
                      <a:pt x="1" y="7841"/>
                      <a:pt x="1519" y="14290"/>
                    </a:cubicBezTo>
                    <a:lnTo>
                      <a:pt x="1770" y="14231"/>
                    </a:lnTo>
                    <a:cubicBezTo>
                      <a:pt x="262" y="7826"/>
                      <a:pt x="1132" y="107"/>
                      <a:pt x="1141" y="30"/>
                    </a:cubicBezTo>
                    <a:lnTo>
                      <a:pt x="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3"/>
              <p:cNvSpPr/>
              <p:nvPr/>
            </p:nvSpPr>
            <p:spPr>
              <a:xfrm rot="5400000">
                <a:off x="3552487" y="152809"/>
                <a:ext cx="469157" cy="328292"/>
              </a:xfrm>
              <a:custGeom>
                <a:avLst/>
                <a:gdLst/>
                <a:ahLst/>
                <a:cxnLst/>
                <a:rect l="l" t="t" r="r" b="b"/>
                <a:pathLst>
                  <a:path w="11597" h="8115" extrusionOk="0">
                    <a:moveTo>
                      <a:pt x="11411" y="1"/>
                    </a:moveTo>
                    <a:cubicBezTo>
                      <a:pt x="11339" y="75"/>
                      <a:pt x="4197" y="7469"/>
                      <a:pt x="0" y="7858"/>
                    </a:cubicBezTo>
                    <a:lnTo>
                      <a:pt x="25" y="8114"/>
                    </a:lnTo>
                    <a:cubicBezTo>
                      <a:pt x="4316" y="7717"/>
                      <a:pt x="11301" y="486"/>
                      <a:pt x="11597" y="178"/>
                    </a:cubicBezTo>
                    <a:lnTo>
                      <a:pt x="11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3"/>
              <p:cNvSpPr/>
              <p:nvPr/>
            </p:nvSpPr>
            <p:spPr>
              <a:xfrm rot="5400000">
                <a:off x="5847655" y="117268"/>
                <a:ext cx="320080" cy="366725"/>
              </a:xfrm>
              <a:custGeom>
                <a:avLst/>
                <a:gdLst/>
                <a:ahLst/>
                <a:cxnLst/>
                <a:rect l="l" t="t" r="r" b="b"/>
                <a:pathLst>
                  <a:path w="7912" h="9065" extrusionOk="0">
                    <a:moveTo>
                      <a:pt x="7546" y="0"/>
                    </a:moveTo>
                    <a:lnTo>
                      <a:pt x="7546" y="0"/>
                    </a:lnTo>
                    <a:cubicBezTo>
                      <a:pt x="5745" y="51"/>
                      <a:pt x="3677" y="1162"/>
                      <a:pt x="2142" y="3100"/>
                    </a:cubicBezTo>
                    <a:cubicBezTo>
                      <a:pt x="607" y="5039"/>
                      <a:pt x="0" y="7303"/>
                      <a:pt x="365" y="9064"/>
                    </a:cubicBezTo>
                    <a:cubicBezTo>
                      <a:pt x="2165" y="9013"/>
                      <a:pt x="4233" y="7902"/>
                      <a:pt x="5768" y="5964"/>
                    </a:cubicBezTo>
                    <a:cubicBezTo>
                      <a:pt x="7304" y="4027"/>
                      <a:pt x="7911" y="1761"/>
                      <a:pt x="7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33"/>
              <p:cNvSpPr/>
              <p:nvPr/>
            </p:nvSpPr>
            <p:spPr>
              <a:xfrm rot="5400000">
                <a:off x="5527014" y="181673"/>
                <a:ext cx="361668" cy="184515"/>
              </a:xfrm>
              <a:custGeom>
                <a:avLst/>
                <a:gdLst/>
                <a:ahLst/>
                <a:cxnLst/>
                <a:rect l="l" t="t" r="r" b="b"/>
                <a:pathLst>
                  <a:path w="8940" h="4561" extrusionOk="0">
                    <a:moveTo>
                      <a:pt x="6433" y="0"/>
                    </a:moveTo>
                    <a:cubicBezTo>
                      <a:pt x="5593" y="0"/>
                      <a:pt x="4689" y="161"/>
                      <a:pt x="3792" y="500"/>
                    </a:cubicBezTo>
                    <a:cubicBezTo>
                      <a:pt x="1880" y="1223"/>
                      <a:pt x="490" y="2570"/>
                      <a:pt x="0" y="3971"/>
                    </a:cubicBezTo>
                    <a:cubicBezTo>
                      <a:pt x="689" y="4356"/>
                      <a:pt x="1558" y="4561"/>
                      <a:pt x="2507" y="4561"/>
                    </a:cubicBezTo>
                    <a:cubicBezTo>
                      <a:pt x="3347" y="4561"/>
                      <a:pt x="4251" y="4400"/>
                      <a:pt x="5148" y="4061"/>
                    </a:cubicBezTo>
                    <a:cubicBezTo>
                      <a:pt x="7059" y="3338"/>
                      <a:pt x="8451" y="1991"/>
                      <a:pt x="8939" y="590"/>
                    </a:cubicBezTo>
                    <a:cubicBezTo>
                      <a:pt x="8251" y="205"/>
                      <a:pt x="7382" y="0"/>
                      <a:pt x="6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33"/>
              <p:cNvSpPr/>
              <p:nvPr/>
            </p:nvSpPr>
            <p:spPr>
              <a:xfrm rot="5400000">
                <a:off x="5782403" y="-225503"/>
                <a:ext cx="199645" cy="365228"/>
              </a:xfrm>
              <a:custGeom>
                <a:avLst/>
                <a:gdLst/>
                <a:ahLst/>
                <a:cxnLst/>
                <a:rect l="l" t="t" r="r" b="b"/>
                <a:pathLst>
                  <a:path w="4935" h="9028" extrusionOk="0">
                    <a:moveTo>
                      <a:pt x="4016" y="1"/>
                    </a:moveTo>
                    <a:cubicBezTo>
                      <a:pt x="2629" y="533"/>
                      <a:pt x="1325" y="1965"/>
                      <a:pt x="663" y="3895"/>
                    </a:cubicBezTo>
                    <a:cubicBezTo>
                      <a:pt x="1" y="5825"/>
                      <a:pt x="151" y="7755"/>
                      <a:pt x="919" y="9027"/>
                    </a:cubicBezTo>
                    <a:cubicBezTo>
                      <a:pt x="2307" y="8495"/>
                      <a:pt x="3610" y="7063"/>
                      <a:pt x="4271" y="5133"/>
                    </a:cubicBezTo>
                    <a:cubicBezTo>
                      <a:pt x="4934" y="3203"/>
                      <a:pt x="4784" y="1273"/>
                      <a:pt x="4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3"/>
              <p:cNvSpPr/>
              <p:nvPr/>
            </p:nvSpPr>
            <p:spPr>
              <a:xfrm rot="5400000">
                <a:off x="5352628" y="-377346"/>
                <a:ext cx="838268" cy="747325"/>
              </a:xfrm>
              <a:custGeom>
                <a:avLst/>
                <a:gdLst/>
                <a:ahLst/>
                <a:cxnLst/>
                <a:rect l="l" t="t" r="r" b="b"/>
                <a:pathLst>
                  <a:path w="20721" h="18473" extrusionOk="0">
                    <a:moveTo>
                      <a:pt x="20529" y="1"/>
                    </a:moveTo>
                    <a:cubicBezTo>
                      <a:pt x="20421" y="156"/>
                      <a:pt x="9620" y="15540"/>
                      <a:pt x="1" y="18249"/>
                    </a:cubicBezTo>
                    <a:lnTo>
                      <a:pt x="64" y="18472"/>
                    </a:lnTo>
                    <a:cubicBezTo>
                      <a:pt x="9763" y="15742"/>
                      <a:pt x="20612" y="290"/>
                      <a:pt x="20721" y="135"/>
                    </a:cubicBezTo>
                    <a:lnTo>
                      <a:pt x="20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3"/>
              <p:cNvSpPr/>
              <p:nvPr/>
            </p:nvSpPr>
            <p:spPr>
              <a:xfrm rot="5400000">
                <a:off x="5737579" y="-305240"/>
                <a:ext cx="155104" cy="503462"/>
              </a:xfrm>
              <a:custGeom>
                <a:avLst/>
                <a:gdLst/>
                <a:ahLst/>
                <a:cxnLst/>
                <a:rect l="l" t="t" r="r" b="b"/>
                <a:pathLst>
                  <a:path w="3834" h="12445" extrusionOk="0">
                    <a:moveTo>
                      <a:pt x="3622" y="1"/>
                    </a:moveTo>
                    <a:cubicBezTo>
                      <a:pt x="3592" y="64"/>
                      <a:pt x="580" y="6456"/>
                      <a:pt x="1" y="12422"/>
                    </a:cubicBezTo>
                    <a:lnTo>
                      <a:pt x="232" y="12444"/>
                    </a:lnTo>
                    <a:cubicBezTo>
                      <a:pt x="807" y="6520"/>
                      <a:pt x="3803" y="164"/>
                      <a:pt x="3833" y="101"/>
                    </a:cubicBezTo>
                    <a:lnTo>
                      <a:pt x="3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3"/>
              <p:cNvSpPr/>
              <p:nvPr/>
            </p:nvSpPr>
            <p:spPr>
              <a:xfrm rot="5400000">
                <a:off x="5457108" y="133655"/>
                <a:ext cx="494522" cy="152070"/>
              </a:xfrm>
              <a:custGeom>
                <a:avLst/>
                <a:gdLst/>
                <a:ahLst/>
                <a:cxnLst/>
                <a:rect l="l" t="t" r="r" b="b"/>
                <a:pathLst>
                  <a:path w="12224" h="3759" extrusionOk="0">
                    <a:moveTo>
                      <a:pt x="12116" y="0"/>
                    </a:moveTo>
                    <a:cubicBezTo>
                      <a:pt x="12040" y="39"/>
                      <a:pt x="5255" y="3525"/>
                      <a:pt x="1221" y="3525"/>
                    </a:cubicBezTo>
                    <a:cubicBezTo>
                      <a:pt x="798" y="3525"/>
                      <a:pt x="406" y="3487"/>
                      <a:pt x="55" y="3403"/>
                    </a:cubicBezTo>
                    <a:lnTo>
                      <a:pt x="1" y="3628"/>
                    </a:lnTo>
                    <a:cubicBezTo>
                      <a:pt x="375" y="3718"/>
                      <a:pt x="790" y="3759"/>
                      <a:pt x="1235" y="3759"/>
                    </a:cubicBezTo>
                    <a:cubicBezTo>
                      <a:pt x="5311" y="3759"/>
                      <a:pt x="11914" y="366"/>
                      <a:pt x="12223" y="206"/>
                    </a:cubicBezTo>
                    <a:lnTo>
                      <a:pt x="1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3"/>
              <p:cNvSpPr/>
              <p:nvPr/>
            </p:nvSpPr>
            <p:spPr>
              <a:xfrm rot="5400000">
                <a:off x="4186513" y="194983"/>
                <a:ext cx="280636" cy="109876"/>
              </a:xfrm>
              <a:custGeom>
                <a:avLst/>
                <a:gdLst/>
                <a:ahLst/>
                <a:cxnLst/>
                <a:rect l="l" t="t" r="r" b="b"/>
                <a:pathLst>
                  <a:path w="6937" h="2716" extrusionOk="0">
                    <a:moveTo>
                      <a:pt x="4540" y="0"/>
                    </a:moveTo>
                    <a:cubicBezTo>
                      <a:pt x="2996" y="0"/>
                      <a:pt x="1453" y="622"/>
                      <a:pt x="0" y="1234"/>
                    </a:cubicBezTo>
                    <a:cubicBezTo>
                      <a:pt x="1074" y="1794"/>
                      <a:pt x="2032" y="2319"/>
                      <a:pt x="3083" y="2571"/>
                    </a:cubicBezTo>
                    <a:cubicBezTo>
                      <a:pt x="3470" y="2664"/>
                      <a:pt x="3873" y="2716"/>
                      <a:pt x="4275" y="2716"/>
                    </a:cubicBezTo>
                    <a:cubicBezTo>
                      <a:pt x="4964" y="2716"/>
                      <a:pt x="5647" y="2562"/>
                      <a:pt x="6230" y="2199"/>
                    </a:cubicBezTo>
                    <a:cubicBezTo>
                      <a:pt x="6529" y="2012"/>
                      <a:pt x="6813" y="1746"/>
                      <a:pt x="6875" y="1403"/>
                    </a:cubicBezTo>
                    <a:cubicBezTo>
                      <a:pt x="6937" y="1060"/>
                      <a:pt x="6758" y="708"/>
                      <a:pt x="6489" y="488"/>
                    </a:cubicBezTo>
                    <a:cubicBezTo>
                      <a:pt x="6223" y="267"/>
                      <a:pt x="5877" y="159"/>
                      <a:pt x="5534" y="93"/>
                    </a:cubicBezTo>
                    <a:cubicBezTo>
                      <a:pt x="5204" y="29"/>
                      <a:pt x="4872" y="0"/>
                      <a:pt x="4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3"/>
              <p:cNvSpPr/>
              <p:nvPr/>
            </p:nvSpPr>
            <p:spPr>
              <a:xfrm rot="5400000">
                <a:off x="4212385" y="216849"/>
                <a:ext cx="243256" cy="22210"/>
              </a:xfrm>
              <a:custGeom>
                <a:avLst/>
                <a:gdLst/>
                <a:ahLst/>
                <a:cxnLst/>
                <a:rect l="l" t="t" r="r" b="b"/>
                <a:pathLst>
                  <a:path w="6013" h="549" extrusionOk="0">
                    <a:moveTo>
                      <a:pt x="3397" y="1"/>
                    </a:moveTo>
                    <a:cubicBezTo>
                      <a:pt x="2293" y="1"/>
                      <a:pt x="1191" y="109"/>
                      <a:pt x="101" y="325"/>
                    </a:cubicBezTo>
                    <a:cubicBezTo>
                      <a:pt x="39" y="337"/>
                      <a:pt x="1" y="397"/>
                      <a:pt x="13" y="457"/>
                    </a:cubicBezTo>
                    <a:cubicBezTo>
                      <a:pt x="18" y="477"/>
                      <a:pt x="27" y="495"/>
                      <a:pt x="39" y="510"/>
                    </a:cubicBezTo>
                    <a:cubicBezTo>
                      <a:pt x="61" y="534"/>
                      <a:pt x="92" y="548"/>
                      <a:pt x="125" y="548"/>
                    </a:cubicBezTo>
                    <a:cubicBezTo>
                      <a:pt x="132" y="548"/>
                      <a:pt x="140" y="548"/>
                      <a:pt x="147" y="546"/>
                    </a:cubicBezTo>
                    <a:cubicBezTo>
                      <a:pt x="1221" y="333"/>
                      <a:pt x="2307" y="226"/>
                      <a:pt x="3396" y="226"/>
                    </a:cubicBezTo>
                    <a:cubicBezTo>
                      <a:pt x="4223" y="226"/>
                      <a:pt x="5052" y="288"/>
                      <a:pt x="5877" y="410"/>
                    </a:cubicBezTo>
                    <a:cubicBezTo>
                      <a:pt x="5883" y="411"/>
                      <a:pt x="5888" y="412"/>
                      <a:pt x="5893" y="412"/>
                    </a:cubicBezTo>
                    <a:cubicBezTo>
                      <a:pt x="5948" y="412"/>
                      <a:pt x="5997" y="372"/>
                      <a:pt x="6005" y="316"/>
                    </a:cubicBezTo>
                    <a:cubicBezTo>
                      <a:pt x="6013" y="254"/>
                      <a:pt x="5970" y="197"/>
                      <a:pt x="5909" y="187"/>
                    </a:cubicBezTo>
                    <a:cubicBezTo>
                      <a:pt x="5073" y="63"/>
                      <a:pt x="4234" y="1"/>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3"/>
              <p:cNvSpPr/>
              <p:nvPr/>
            </p:nvSpPr>
            <p:spPr>
              <a:xfrm rot="5400000">
                <a:off x="4054146" y="-43172"/>
                <a:ext cx="282012" cy="129537"/>
              </a:xfrm>
              <a:custGeom>
                <a:avLst/>
                <a:gdLst/>
                <a:ahLst/>
                <a:cxnLst/>
                <a:rect l="l" t="t" r="r" b="b"/>
                <a:pathLst>
                  <a:path w="6971" h="3202" extrusionOk="0">
                    <a:moveTo>
                      <a:pt x="2870" y="0"/>
                    </a:moveTo>
                    <a:cubicBezTo>
                      <a:pt x="1912" y="0"/>
                      <a:pt x="940" y="151"/>
                      <a:pt x="1" y="450"/>
                    </a:cubicBezTo>
                    <a:cubicBezTo>
                      <a:pt x="1191" y="1706"/>
                      <a:pt x="2732" y="2771"/>
                      <a:pt x="4555" y="3125"/>
                    </a:cubicBezTo>
                    <a:cubicBezTo>
                      <a:pt x="4787" y="3170"/>
                      <a:pt x="5028" y="3201"/>
                      <a:pt x="5269" y="3201"/>
                    </a:cubicBezTo>
                    <a:cubicBezTo>
                      <a:pt x="5519" y="3201"/>
                      <a:pt x="5769" y="3167"/>
                      <a:pt x="6010" y="3076"/>
                    </a:cubicBezTo>
                    <a:cubicBezTo>
                      <a:pt x="6483" y="2899"/>
                      <a:pt x="6914" y="2456"/>
                      <a:pt x="6949" y="1954"/>
                    </a:cubicBezTo>
                    <a:cubicBezTo>
                      <a:pt x="6971" y="1652"/>
                      <a:pt x="6848" y="1366"/>
                      <a:pt x="6668" y="1141"/>
                    </a:cubicBezTo>
                    <a:cubicBezTo>
                      <a:pt x="6304" y="687"/>
                      <a:pt x="5733" y="457"/>
                      <a:pt x="5166" y="303"/>
                    </a:cubicBezTo>
                    <a:cubicBezTo>
                      <a:pt x="4426" y="101"/>
                      <a:pt x="3653" y="0"/>
                      <a:pt x="2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3"/>
              <p:cNvSpPr/>
              <p:nvPr/>
            </p:nvSpPr>
            <p:spPr>
              <a:xfrm rot="5400000">
                <a:off x="4089625" y="-30186"/>
                <a:ext cx="243903" cy="66265"/>
              </a:xfrm>
              <a:custGeom>
                <a:avLst/>
                <a:gdLst/>
                <a:ahLst/>
                <a:cxnLst/>
                <a:rect l="l" t="t" r="r" b="b"/>
                <a:pathLst>
                  <a:path w="6029" h="1638" extrusionOk="0">
                    <a:moveTo>
                      <a:pt x="115" y="0"/>
                    </a:moveTo>
                    <a:cubicBezTo>
                      <a:pt x="57" y="0"/>
                      <a:pt x="8" y="44"/>
                      <a:pt x="2" y="102"/>
                    </a:cubicBezTo>
                    <a:cubicBezTo>
                      <a:pt x="0" y="134"/>
                      <a:pt x="11" y="164"/>
                      <a:pt x="31" y="187"/>
                    </a:cubicBezTo>
                    <a:cubicBezTo>
                      <a:pt x="49" y="208"/>
                      <a:pt x="75" y="222"/>
                      <a:pt x="106" y="225"/>
                    </a:cubicBezTo>
                    <a:cubicBezTo>
                      <a:pt x="2079" y="416"/>
                      <a:pt x="4014" y="889"/>
                      <a:pt x="5860" y="1629"/>
                    </a:cubicBezTo>
                    <a:cubicBezTo>
                      <a:pt x="5874" y="1635"/>
                      <a:pt x="5888" y="1638"/>
                      <a:pt x="5902" y="1638"/>
                    </a:cubicBezTo>
                    <a:cubicBezTo>
                      <a:pt x="5947" y="1638"/>
                      <a:pt x="5989" y="1611"/>
                      <a:pt x="6006" y="1567"/>
                    </a:cubicBezTo>
                    <a:cubicBezTo>
                      <a:pt x="6029" y="1509"/>
                      <a:pt x="6001" y="1445"/>
                      <a:pt x="5943" y="1421"/>
                    </a:cubicBezTo>
                    <a:cubicBezTo>
                      <a:pt x="4077" y="672"/>
                      <a:pt x="2119" y="194"/>
                      <a:pt x="125" y="1"/>
                    </a:cubicBezTo>
                    <a:cubicBezTo>
                      <a:pt x="122" y="0"/>
                      <a:pt x="119"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3"/>
              <p:cNvSpPr/>
              <p:nvPr/>
            </p:nvSpPr>
            <p:spPr>
              <a:xfrm rot="5400000">
                <a:off x="4383749" y="-289157"/>
                <a:ext cx="159150" cy="302765"/>
              </a:xfrm>
              <a:custGeom>
                <a:avLst/>
                <a:gdLst/>
                <a:ahLst/>
                <a:cxnLst/>
                <a:rect l="l" t="t" r="r" b="b"/>
                <a:pathLst>
                  <a:path w="3934" h="7484" extrusionOk="0">
                    <a:moveTo>
                      <a:pt x="1731" y="0"/>
                    </a:moveTo>
                    <a:cubicBezTo>
                      <a:pt x="1107" y="0"/>
                      <a:pt x="473" y="380"/>
                      <a:pt x="263" y="974"/>
                    </a:cubicBezTo>
                    <a:cubicBezTo>
                      <a:pt x="0" y="1724"/>
                      <a:pt x="362" y="2537"/>
                      <a:pt x="716" y="3252"/>
                    </a:cubicBezTo>
                    <a:cubicBezTo>
                      <a:pt x="1409" y="4650"/>
                      <a:pt x="2098" y="6046"/>
                      <a:pt x="2881" y="7483"/>
                    </a:cubicBezTo>
                    <a:cubicBezTo>
                      <a:pt x="3711" y="5786"/>
                      <a:pt x="3934" y="3795"/>
                      <a:pt x="3500" y="1945"/>
                    </a:cubicBezTo>
                    <a:cubicBezTo>
                      <a:pt x="3336" y="1248"/>
                      <a:pt x="3034" y="512"/>
                      <a:pt x="2403" y="167"/>
                    </a:cubicBezTo>
                    <a:cubicBezTo>
                      <a:pt x="2195" y="53"/>
                      <a:pt x="1964"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33"/>
              <p:cNvSpPr/>
              <p:nvPr/>
            </p:nvSpPr>
            <p:spPr>
              <a:xfrm rot="5400000">
                <a:off x="4402197" y="-250241"/>
                <a:ext cx="65699" cy="255352"/>
              </a:xfrm>
              <a:custGeom>
                <a:avLst/>
                <a:gdLst/>
                <a:ahLst/>
                <a:cxnLst/>
                <a:rect l="l" t="t" r="r" b="b"/>
                <a:pathLst>
                  <a:path w="1624" h="6312" extrusionOk="0">
                    <a:moveTo>
                      <a:pt x="128" y="1"/>
                    </a:moveTo>
                    <a:cubicBezTo>
                      <a:pt x="112" y="1"/>
                      <a:pt x="96" y="4"/>
                      <a:pt x="80" y="12"/>
                    </a:cubicBezTo>
                    <a:cubicBezTo>
                      <a:pt x="24" y="39"/>
                      <a:pt x="1" y="107"/>
                      <a:pt x="29" y="162"/>
                    </a:cubicBezTo>
                    <a:cubicBezTo>
                      <a:pt x="962" y="2031"/>
                      <a:pt x="1396" y="4116"/>
                      <a:pt x="1284" y="6192"/>
                    </a:cubicBezTo>
                    <a:cubicBezTo>
                      <a:pt x="1282" y="6224"/>
                      <a:pt x="1294" y="6252"/>
                      <a:pt x="1312" y="6274"/>
                    </a:cubicBezTo>
                    <a:cubicBezTo>
                      <a:pt x="1332" y="6296"/>
                      <a:pt x="1359" y="6310"/>
                      <a:pt x="1391" y="6311"/>
                    </a:cubicBezTo>
                    <a:cubicBezTo>
                      <a:pt x="1393" y="6311"/>
                      <a:pt x="1396" y="6311"/>
                      <a:pt x="1398" y="6311"/>
                    </a:cubicBezTo>
                    <a:cubicBezTo>
                      <a:pt x="1457" y="6311"/>
                      <a:pt x="1506" y="6266"/>
                      <a:pt x="1509" y="6206"/>
                    </a:cubicBezTo>
                    <a:cubicBezTo>
                      <a:pt x="1623" y="4092"/>
                      <a:pt x="1182" y="1967"/>
                      <a:pt x="231" y="64"/>
                    </a:cubicBezTo>
                    <a:cubicBezTo>
                      <a:pt x="211" y="24"/>
                      <a:pt x="170"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33"/>
              <p:cNvSpPr/>
              <p:nvPr/>
            </p:nvSpPr>
            <p:spPr>
              <a:xfrm rot="5400000">
                <a:off x="4538083" y="-1244"/>
                <a:ext cx="135201" cy="261420"/>
              </a:xfrm>
              <a:custGeom>
                <a:avLst/>
                <a:gdLst/>
                <a:ahLst/>
                <a:cxnLst/>
                <a:rect l="l" t="t" r="r" b="b"/>
                <a:pathLst>
                  <a:path w="3342" h="6462" extrusionOk="0">
                    <a:moveTo>
                      <a:pt x="1330" y="1"/>
                    </a:moveTo>
                    <a:cubicBezTo>
                      <a:pt x="694" y="1"/>
                      <a:pt x="174" y="628"/>
                      <a:pt x="89" y="1268"/>
                    </a:cubicBezTo>
                    <a:cubicBezTo>
                      <a:pt x="0" y="1939"/>
                      <a:pt x="253" y="2605"/>
                      <a:pt x="504" y="3237"/>
                    </a:cubicBezTo>
                    <a:cubicBezTo>
                      <a:pt x="947" y="4354"/>
                      <a:pt x="1389" y="5473"/>
                      <a:pt x="1610" y="6462"/>
                    </a:cubicBezTo>
                    <a:cubicBezTo>
                      <a:pt x="2904" y="5124"/>
                      <a:pt x="3341" y="3025"/>
                      <a:pt x="2692" y="1270"/>
                    </a:cubicBezTo>
                    <a:cubicBezTo>
                      <a:pt x="2474" y="680"/>
                      <a:pt x="2050" y="66"/>
                      <a:pt x="1422" y="5"/>
                    </a:cubicBezTo>
                    <a:cubicBezTo>
                      <a:pt x="1391" y="2"/>
                      <a:pt x="1360" y="1"/>
                      <a:pt x="1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3"/>
              <p:cNvSpPr/>
              <p:nvPr/>
            </p:nvSpPr>
            <p:spPr>
              <a:xfrm rot="5400000">
                <a:off x="4556309" y="23130"/>
                <a:ext cx="51216" cy="223514"/>
              </a:xfrm>
              <a:custGeom>
                <a:avLst/>
                <a:gdLst/>
                <a:ahLst/>
                <a:cxnLst/>
                <a:rect l="l" t="t" r="r" b="b"/>
                <a:pathLst>
                  <a:path w="1266" h="5525" extrusionOk="0">
                    <a:moveTo>
                      <a:pt x="129" y="0"/>
                    </a:moveTo>
                    <a:cubicBezTo>
                      <a:pt x="111" y="0"/>
                      <a:pt x="93" y="5"/>
                      <a:pt x="76" y="13"/>
                    </a:cubicBezTo>
                    <a:cubicBezTo>
                      <a:pt x="21" y="43"/>
                      <a:pt x="1" y="112"/>
                      <a:pt x="30" y="166"/>
                    </a:cubicBezTo>
                    <a:cubicBezTo>
                      <a:pt x="893" y="1748"/>
                      <a:pt x="1032" y="3694"/>
                      <a:pt x="401" y="5371"/>
                    </a:cubicBezTo>
                    <a:cubicBezTo>
                      <a:pt x="386" y="5412"/>
                      <a:pt x="395" y="5456"/>
                      <a:pt x="422" y="5486"/>
                    </a:cubicBezTo>
                    <a:cubicBezTo>
                      <a:pt x="434" y="5500"/>
                      <a:pt x="450" y="5510"/>
                      <a:pt x="466" y="5516"/>
                    </a:cubicBezTo>
                    <a:cubicBezTo>
                      <a:pt x="480" y="5522"/>
                      <a:pt x="494" y="5524"/>
                      <a:pt x="507" y="5524"/>
                    </a:cubicBezTo>
                    <a:cubicBezTo>
                      <a:pt x="553" y="5524"/>
                      <a:pt x="596" y="5497"/>
                      <a:pt x="612" y="5452"/>
                    </a:cubicBezTo>
                    <a:cubicBezTo>
                      <a:pt x="1266" y="3714"/>
                      <a:pt x="1123" y="1699"/>
                      <a:pt x="228" y="59"/>
                    </a:cubicBezTo>
                    <a:cubicBezTo>
                      <a:pt x="208" y="22"/>
                      <a:pt x="169"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3"/>
              <p:cNvSpPr/>
              <p:nvPr/>
            </p:nvSpPr>
            <p:spPr>
              <a:xfrm rot="5400000">
                <a:off x="4267478" y="-238913"/>
                <a:ext cx="547356" cy="638137"/>
              </a:xfrm>
              <a:custGeom>
                <a:avLst/>
                <a:gdLst/>
                <a:ahLst/>
                <a:cxnLst/>
                <a:rect l="l" t="t" r="r" b="b"/>
                <a:pathLst>
                  <a:path w="13530" h="15774" extrusionOk="0">
                    <a:moveTo>
                      <a:pt x="13275" y="1"/>
                    </a:moveTo>
                    <a:cubicBezTo>
                      <a:pt x="13180" y="1"/>
                      <a:pt x="13092" y="61"/>
                      <a:pt x="13062" y="156"/>
                    </a:cubicBezTo>
                    <a:cubicBezTo>
                      <a:pt x="10987" y="6695"/>
                      <a:pt x="6282" y="12233"/>
                      <a:pt x="154" y="15347"/>
                    </a:cubicBezTo>
                    <a:cubicBezTo>
                      <a:pt x="43" y="15405"/>
                      <a:pt x="1" y="15539"/>
                      <a:pt x="58" y="15651"/>
                    </a:cubicBezTo>
                    <a:cubicBezTo>
                      <a:pt x="66" y="15667"/>
                      <a:pt x="77" y="15683"/>
                      <a:pt x="89" y="15697"/>
                    </a:cubicBezTo>
                    <a:cubicBezTo>
                      <a:pt x="133" y="15746"/>
                      <a:pt x="196" y="15774"/>
                      <a:pt x="260" y="15774"/>
                    </a:cubicBezTo>
                    <a:cubicBezTo>
                      <a:pt x="294" y="15774"/>
                      <a:pt x="329" y="15766"/>
                      <a:pt x="362" y="15749"/>
                    </a:cubicBezTo>
                    <a:cubicBezTo>
                      <a:pt x="6595" y="12580"/>
                      <a:pt x="11381" y="6948"/>
                      <a:pt x="13493" y="295"/>
                    </a:cubicBezTo>
                    <a:cubicBezTo>
                      <a:pt x="13529" y="177"/>
                      <a:pt x="13464" y="50"/>
                      <a:pt x="13345" y="12"/>
                    </a:cubicBezTo>
                    <a:cubicBezTo>
                      <a:pt x="13321" y="5"/>
                      <a:pt x="13298"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3"/>
              <p:cNvSpPr/>
              <p:nvPr/>
            </p:nvSpPr>
            <p:spPr>
              <a:xfrm rot="5400000">
                <a:off x="4091139" y="-62691"/>
                <a:ext cx="530163" cy="270118"/>
              </a:xfrm>
              <a:custGeom>
                <a:avLst/>
                <a:gdLst/>
                <a:ahLst/>
                <a:cxnLst/>
                <a:rect l="l" t="t" r="r" b="b"/>
                <a:pathLst>
                  <a:path w="13105" h="6677" extrusionOk="0">
                    <a:moveTo>
                      <a:pt x="12850" y="1"/>
                    </a:moveTo>
                    <a:cubicBezTo>
                      <a:pt x="12798" y="1"/>
                      <a:pt x="12745" y="19"/>
                      <a:pt x="12703" y="56"/>
                    </a:cubicBezTo>
                    <a:cubicBezTo>
                      <a:pt x="9157" y="3156"/>
                      <a:pt x="4834" y="5291"/>
                      <a:pt x="201" y="6230"/>
                    </a:cubicBezTo>
                    <a:cubicBezTo>
                      <a:pt x="79" y="6255"/>
                      <a:pt x="0" y="6374"/>
                      <a:pt x="26" y="6495"/>
                    </a:cubicBezTo>
                    <a:cubicBezTo>
                      <a:pt x="35" y="6536"/>
                      <a:pt x="54" y="6570"/>
                      <a:pt x="79" y="6600"/>
                    </a:cubicBezTo>
                    <a:cubicBezTo>
                      <a:pt x="121" y="6647"/>
                      <a:pt x="183" y="6676"/>
                      <a:pt x="249" y="6676"/>
                    </a:cubicBezTo>
                    <a:cubicBezTo>
                      <a:pt x="264" y="6676"/>
                      <a:pt x="279" y="6675"/>
                      <a:pt x="294" y="6672"/>
                    </a:cubicBezTo>
                    <a:cubicBezTo>
                      <a:pt x="5005" y="5717"/>
                      <a:pt x="9398" y="3547"/>
                      <a:pt x="13002" y="396"/>
                    </a:cubicBezTo>
                    <a:cubicBezTo>
                      <a:pt x="13095" y="314"/>
                      <a:pt x="13104" y="171"/>
                      <a:pt x="13021" y="78"/>
                    </a:cubicBezTo>
                    <a:cubicBezTo>
                      <a:pt x="13021" y="77"/>
                      <a:pt x="13021" y="77"/>
                      <a:pt x="13021" y="77"/>
                    </a:cubicBezTo>
                    <a:cubicBezTo>
                      <a:pt x="12976" y="27"/>
                      <a:pt x="12913" y="1"/>
                      <a:pt x="12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3"/>
              <p:cNvSpPr/>
              <p:nvPr/>
            </p:nvSpPr>
            <p:spPr>
              <a:xfrm rot="5400000">
                <a:off x="4317908" y="-289380"/>
                <a:ext cx="217931" cy="415473"/>
              </a:xfrm>
              <a:custGeom>
                <a:avLst/>
                <a:gdLst/>
                <a:ahLst/>
                <a:cxnLst/>
                <a:rect l="l" t="t" r="r" b="b"/>
                <a:pathLst>
                  <a:path w="5387" h="10270" extrusionOk="0">
                    <a:moveTo>
                      <a:pt x="5133" y="1"/>
                    </a:moveTo>
                    <a:cubicBezTo>
                      <a:pt x="5035" y="1"/>
                      <a:pt x="4945" y="65"/>
                      <a:pt x="4917" y="162"/>
                    </a:cubicBezTo>
                    <a:cubicBezTo>
                      <a:pt x="4002" y="3362"/>
                      <a:pt x="2862" y="7342"/>
                      <a:pt x="98" y="9878"/>
                    </a:cubicBezTo>
                    <a:cubicBezTo>
                      <a:pt x="7" y="9961"/>
                      <a:pt x="1" y="10101"/>
                      <a:pt x="82" y="10193"/>
                    </a:cubicBezTo>
                    <a:cubicBezTo>
                      <a:pt x="83" y="10194"/>
                      <a:pt x="84" y="10195"/>
                      <a:pt x="85" y="10196"/>
                    </a:cubicBezTo>
                    <a:cubicBezTo>
                      <a:pt x="130" y="10244"/>
                      <a:pt x="191" y="10269"/>
                      <a:pt x="253" y="10269"/>
                    </a:cubicBezTo>
                    <a:cubicBezTo>
                      <a:pt x="307" y="10269"/>
                      <a:pt x="361" y="10250"/>
                      <a:pt x="404" y="10210"/>
                    </a:cubicBezTo>
                    <a:cubicBezTo>
                      <a:pt x="3261" y="7589"/>
                      <a:pt x="4420" y="3542"/>
                      <a:pt x="5352" y="290"/>
                    </a:cubicBezTo>
                    <a:cubicBezTo>
                      <a:pt x="5387" y="170"/>
                      <a:pt x="5317" y="45"/>
                      <a:pt x="5197" y="10"/>
                    </a:cubicBezTo>
                    <a:cubicBezTo>
                      <a:pt x="5175" y="4"/>
                      <a:pt x="5154" y="1"/>
                      <a:pt x="5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3"/>
              <p:cNvSpPr/>
              <p:nvPr/>
            </p:nvSpPr>
            <p:spPr>
              <a:xfrm rot="5400000">
                <a:off x="5264403" y="-224107"/>
                <a:ext cx="163034" cy="406977"/>
              </a:xfrm>
              <a:custGeom>
                <a:avLst/>
                <a:gdLst/>
                <a:ahLst/>
                <a:cxnLst/>
                <a:rect l="l" t="t" r="r" b="b"/>
                <a:pathLst>
                  <a:path w="4030" h="10060" extrusionOk="0">
                    <a:moveTo>
                      <a:pt x="1050" y="1"/>
                    </a:moveTo>
                    <a:lnTo>
                      <a:pt x="1050" y="1"/>
                    </a:lnTo>
                    <a:cubicBezTo>
                      <a:pt x="1" y="3446"/>
                      <a:pt x="728" y="7384"/>
                      <a:pt x="2998" y="10059"/>
                    </a:cubicBezTo>
                    <a:cubicBezTo>
                      <a:pt x="3785" y="8409"/>
                      <a:pt x="4029" y="6503"/>
                      <a:pt x="3681" y="4710"/>
                    </a:cubicBezTo>
                    <a:cubicBezTo>
                      <a:pt x="3333" y="2913"/>
                      <a:pt x="2396" y="1238"/>
                      <a:pt x="1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3"/>
              <p:cNvSpPr/>
              <p:nvPr/>
            </p:nvSpPr>
            <p:spPr>
              <a:xfrm rot="5400000">
                <a:off x="5286674" y="-203496"/>
                <a:ext cx="87423" cy="382300"/>
              </a:xfrm>
              <a:custGeom>
                <a:avLst/>
                <a:gdLst/>
                <a:ahLst/>
                <a:cxnLst/>
                <a:rect l="l" t="t" r="r" b="b"/>
                <a:pathLst>
                  <a:path w="2161" h="9450" extrusionOk="0">
                    <a:moveTo>
                      <a:pt x="124" y="1"/>
                    </a:moveTo>
                    <a:cubicBezTo>
                      <a:pt x="109" y="1"/>
                      <a:pt x="93" y="4"/>
                      <a:pt x="78" y="11"/>
                    </a:cubicBezTo>
                    <a:cubicBezTo>
                      <a:pt x="25" y="36"/>
                      <a:pt x="1" y="100"/>
                      <a:pt x="27" y="154"/>
                    </a:cubicBezTo>
                    <a:cubicBezTo>
                      <a:pt x="1364" y="3012"/>
                      <a:pt x="1944" y="6186"/>
                      <a:pt x="1705" y="9334"/>
                    </a:cubicBezTo>
                    <a:cubicBezTo>
                      <a:pt x="1702" y="9377"/>
                      <a:pt x="1725" y="9416"/>
                      <a:pt x="1759" y="9436"/>
                    </a:cubicBezTo>
                    <a:cubicBezTo>
                      <a:pt x="1773" y="9443"/>
                      <a:pt x="1787" y="9449"/>
                      <a:pt x="1804" y="9450"/>
                    </a:cubicBezTo>
                    <a:cubicBezTo>
                      <a:pt x="1807" y="9450"/>
                      <a:pt x="1809" y="9450"/>
                      <a:pt x="1812" y="9450"/>
                    </a:cubicBezTo>
                    <a:cubicBezTo>
                      <a:pt x="1868" y="9450"/>
                      <a:pt x="1915" y="9407"/>
                      <a:pt x="1919" y="9351"/>
                    </a:cubicBezTo>
                    <a:cubicBezTo>
                      <a:pt x="2161" y="6166"/>
                      <a:pt x="1573" y="2954"/>
                      <a:pt x="221" y="63"/>
                    </a:cubicBezTo>
                    <a:cubicBezTo>
                      <a:pt x="203" y="24"/>
                      <a:pt x="164" y="1"/>
                      <a:pt x="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3"/>
              <p:cNvSpPr/>
              <p:nvPr/>
            </p:nvSpPr>
            <p:spPr>
              <a:xfrm rot="5400000">
                <a:off x="4974162" y="155662"/>
                <a:ext cx="433516" cy="147054"/>
              </a:xfrm>
              <a:custGeom>
                <a:avLst/>
                <a:gdLst/>
                <a:ahLst/>
                <a:cxnLst/>
                <a:rect l="l" t="t" r="r" b="b"/>
                <a:pathLst>
                  <a:path w="10716" h="3635" extrusionOk="0">
                    <a:moveTo>
                      <a:pt x="6728" y="0"/>
                    </a:moveTo>
                    <a:cubicBezTo>
                      <a:pt x="6141" y="0"/>
                      <a:pt x="5555" y="43"/>
                      <a:pt x="4974" y="136"/>
                    </a:cubicBezTo>
                    <a:cubicBezTo>
                      <a:pt x="3067" y="441"/>
                      <a:pt x="1210" y="1343"/>
                      <a:pt x="0" y="2851"/>
                    </a:cubicBezTo>
                    <a:cubicBezTo>
                      <a:pt x="1163" y="3364"/>
                      <a:pt x="2470" y="3634"/>
                      <a:pt x="3787" y="3634"/>
                    </a:cubicBezTo>
                    <a:cubicBezTo>
                      <a:pt x="4426" y="3634"/>
                      <a:pt x="5067" y="3571"/>
                      <a:pt x="5694" y="3440"/>
                    </a:cubicBezTo>
                    <a:cubicBezTo>
                      <a:pt x="7616" y="3040"/>
                      <a:pt x="9402" y="2015"/>
                      <a:pt x="10715" y="554"/>
                    </a:cubicBezTo>
                    <a:cubicBezTo>
                      <a:pt x="9414" y="220"/>
                      <a:pt x="8068" y="0"/>
                      <a:pt x="6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3"/>
              <p:cNvSpPr/>
              <p:nvPr/>
            </p:nvSpPr>
            <p:spPr>
              <a:xfrm rot="5400000">
                <a:off x="5001065" y="158211"/>
                <a:ext cx="387923" cy="89648"/>
              </a:xfrm>
              <a:custGeom>
                <a:avLst/>
                <a:gdLst/>
                <a:ahLst/>
                <a:cxnLst/>
                <a:rect l="l" t="t" r="r" b="b"/>
                <a:pathLst>
                  <a:path w="9589" h="2216" extrusionOk="0">
                    <a:moveTo>
                      <a:pt x="9428" y="1"/>
                    </a:moveTo>
                    <a:cubicBezTo>
                      <a:pt x="9425" y="1"/>
                      <a:pt x="9422" y="1"/>
                      <a:pt x="9419" y="1"/>
                    </a:cubicBezTo>
                    <a:cubicBezTo>
                      <a:pt x="6246" y="237"/>
                      <a:pt x="3119" y="882"/>
                      <a:pt x="123" y="1918"/>
                    </a:cubicBezTo>
                    <a:cubicBezTo>
                      <a:pt x="43" y="1946"/>
                      <a:pt x="1" y="2033"/>
                      <a:pt x="28" y="2113"/>
                    </a:cubicBezTo>
                    <a:cubicBezTo>
                      <a:pt x="41" y="2150"/>
                      <a:pt x="67" y="2178"/>
                      <a:pt x="97" y="2196"/>
                    </a:cubicBezTo>
                    <a:cubicBezTo>
                      <a:pt x="120" y="2208"/>
                      <a:pt x="146" y="2216"/>
                      <a:pt x="173" y="2216"/>
                    </a:cubicBezTo>
                    <a:cubicBezTo>
                      <a:pt x="189" y="2216"/>
                      <a:pt x="206" y="2213"/>
                      <a:pt x="222" y="2207"/>
                    </a:cubicBezTo>
                    <a:cubicBezTo>
                      <a:pt x="3194" y="1179"/>
                      <a:pt x="6295" y="540"/>
                      <a:pt x="9441" y="307"/>
                    </a:cubicBezTo>
                    <a:cubicBezTo>
                      <a:pt x="9525" y="300"/>
                      <a:pt x="9589" y="227"/>
                      <a:pt x="9582" y="143"/>
                    </a:cubicBezTo>
                    <a:cubicBezTo>
                      <a:pt x="9576" y="62"/>
                      <a:pt x="9509" y="1"/>
                      <a:pt x="9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33"/>
              <p:cNvSpPr/>
              <p:nvPr/>
            </p:nvSpPr>
            <p:spPr>
              <a:xfrm rot="5400000">
                <a:off x="5355892" y="102139"/>
                <a:ext cx="218376" cy="192040"/>
              </a:xfrm>
              <a:custGeom>
                <a:avLst/>
                <a:gdLst/>
                <a:ahLst/>
                <a:cxnLst/>
                <a:rect l="l" t="t" r="r" b="b"/>
                <a:pathLst>
                  <a:path w="5398" h="4747" extrusionOk="0">
                    <a:moveTo>
                      <a:pt x="1083" y="1"/>
                    </a:moveTo>
                    <a:lnTo>
                      <a:pt x="1083" y="1"/>
                    </a:lnTo>
                    <a:cubicBezTo>
                      <a:pt x="698" y="1086"/>
                      <a:pt x="0" y="3946"/>
                      <a:pt x="1085" y="4559"/>
                    </a:cubicBezTo>
                    <a:cubicBezTo>
                      <a:pt x="1319" y="4690"/>
                      <a:pt x="1573" y="4747"/>
                      <a:pt x="1840" y="4747"/>
                    </a:cubicBezTo>
                    <a:cubicBezTo>
                      <a:pt x="3010" y="4747"/>
                      <a:pt x="4423" y="3665"/>
                      <a:pt x="5398" y="3089"/>
                    </a:cubicBezTo>
                    <a:cubicBezTo>
                      <a:pt x="4041" y="2159"/>
                      <a:pt x="2563" y="1080"/>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33"/>
              <p:cNvSpPr/>
              <p:nvPr/>
            </p:nvSpPr>
            <p:spPr>
              <a:xfrm rot="5400000">
                <a:off x="5616216" y="7838"/>
                <a:ext cx="172824" cy="340752"/>
              </a:xfrm>
              <a:custGeom>
                <a:avLst/>
                <a:gdLst/>
                <a:ahLst/>
                <a:cxnLst/>
                <a:rect l="l" t="t" r="r" b="b"/>
                <a:pathLst>
                  <a:path w="4272" h="8423" extrusionOk="0">
                    <a:moveTo>
                      <a:pt x="1" y="0"/>
                    </a:moveTo>
                    <a:lnTo>
                      <a:pt x="1" y="0"/>
                    </a:lnTo>
                    <a:cubicBezTo>
                      <a:pt x="597" y="567"/>
                      <a:pt x="668" y="1497"/>
                      <a:pt x="540" y="2309"/>
                    </a:cubicBezTo>
                    <a:cubicBezTo>
                      <a:pt x="474" y="2731"/>
                      <a:pt x="366" y="3149"/>
                      <a:pt x="282" y="3566"/>
                    </a:cubicBezTo>
                    <a:cubicBezTo>
                      <a:pt x="200" y="3956"/>
                      <a:pt x="141" y="4346"/>
                      <a:pt x="157" y="4742"/>
                    </a:cubicBezTo>
                    <a:cubicBezTo>
                      <a:pt x="191" y="5625"/>
                      <a:pt x="598" y="6473"/>
                      <a:pt x="1197" y="7121"/>
                    </a:cubicBezTo>
                    <a:cubicBezTo>
                      <a:pt x="1796" y="7770"/>
                      <a:pt x="2576" y="8233"/>
                      <a:pt x="3352" y="8423"/>
                    </a:cubicBezTo>
                    <a:cubicBezTo>
                      <a:pt x="4165" y="6906"/>
                      <a:pt x="4272" y="5029"/>
                      <a:pt x="3636" y="3432"/>
                    </a:cubicBezTo>
                    <a:cubicBezTo>
                      <a:pt x="3570" y="3265"/>
                      <a:pt x="3495" y="3102"/>
                      <a:pt x="3414" y="2943"/>
                    </a:cubicBezTo>
                    <a:cubicBezTo>
                      <a:pt x="2711" y="1573"/>
                      <a:pt x="1463" y="48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3"/>
              <p:cNvSpPr/>
              <p:nvPr/>
            </p:nvSpPr>
            <p:spPr>
              <a:xfrm rot="5400000">
                <a:off x="5731836" y="88667"/>
                <a:ext cx="138032" cy="144303"/>
              </a:xfrm>
              <a:custGeom>
                <a:avLst/>
                <a:gdLst/>
                <a:ahLst/>
                <a:cxnLst/>
                <a:rect l="l" t="t" r="r" b="b"/>
                <a:pathLst>
                  <a:path w="3412" h="3567" extrusionOk="0">
                    <a:moveTo>
                      <a:pt x="1" y="0"/>
                    </a:moveTo>
                    <a:lnTo>
                      <a:pt x="1" y="0"/>
                    </a:lnTo>
                    <a:cubicBezTo>
                      <a:pt x="597" y="567"/>
                      <a:pt x="668" y="1497"/>
                      <a:pt x="540" y="2309"/>
                    </a:cubicBezTo>
                    <a:cubicBezTo>
                      <a:pt x="474" y="2731"/>
                      <a:pt x="366" y="3149"/>
                      <a:pt x="282" y="3566"/>
                    </a:cubicBezTo>
                    <a:cubicBezTo>
                      <a:pt x="738" y="2644"/>
                      <a:pt x="894" y="1571"/>
                      <a:pt x="706" y="558"/>
                    </a:cubicBezTo>
                    <a:lnTo>
                      <a:pt x="706" y="558"/>
                    </a:lnTo>
                    <a:cubicBezTo>
                      <a:pt x="1476" y="1225"/>
                      <a:pt x="2062" y="2108"/>
                      <a:pt x="2372" y="3080"/>
                    </a:cubicBezTo>
                    <a:cubicBezTo>
                      <a:pt x="2246" y="2195"/>
                      <a:pt x="1818" y="1358"/>
                      <a:pt x="1175" y="740"/>
                    </a:cubicBezTo>
                    <a:lnTo>
                      <a:pt x="1175" y="740"/>
                    </a:lnTo>
                    <a:cubicBezTo>
                      <a:pt x="2067" y="1302"/>
                      <a:pt x="2834" y="2061"/>
                      <a:pt x="3412" y="2944"/>
                    </a:cubicBezTo>
                    <a:cubicBezTo>
                      <a:pt x="2711" y="1573"/>
                      <a:pt x="1463" y="4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3"/>
              <p:cNvSpPr/>
              <p:nvPr/>
            </p:nvSpPr>
            <p:spPr>
              <a:xfrm rot="5400000">
                <a:off x="5466089" y="214036"/>
                <a:ext cx="334765" cy="232454"/>
              </a:xfrm>
              <a:custGeom>
                <a:avLst/>
                <a:gdLst/>
                <a:ahLst/>
                <a:cxnLst/>
                <a:rect l="l" t="t" r="r" b="b"/>
                <a:pathLst>
                  <a:path w="8275" h="5746" extrusionOk="0">
                    <a:moveTo>
                      <a:pt x="7670" y="1"/>
                    </a:moveTo>
                    <a:cubicBezTo>
                      <a:pt x="6619" y="1"/>
                      <a:pt x="5567" y="31"/>
                      <a:pt x="4541" y="244"/>
                    </a:cubicBezTo>
                    <a:cubicBezTo>
                      <a:pt x="4464" y="260"/>
                      <a:pt x="4388" y="276"/>
                      <a:pt x="4312" y="295"/>
                    </a:cubicBezTo>
                    <a:cubicBezTo>
                      <a:pt x="4310" y="295"/>
                      <a:pt x="4306" y="295"/>
                      <a:pt x="4304" y="297"/>
                    </a:cubicBezTo>
                    <a:cubicBezTo>
                      <a:pt x="3163" y="565"/>
                      <a:pt x="2064" y="1090"/>
                      <a:pt x="1274" y="1951"/>
                    </a:cubicBezTo>
                    <a:cubicBezTo>
                      <a:pt x="430" y="2877"/>
                      <a:pt x="0" y="4228"/>
                      <a:pt x="376" y="5418"/>
                    </a:cubicBezTo>
                    <a:cubicBezTo>
                      <a:pt x="1053" y="5632"/>
                      <a:pt x="1752" y="5746"/>
                      <a:pt x="2421" y="5746"/>
                    </a:cubicBezTo>
                    <a:cubicBezTo>
                      <a:pt x="3603" y="5746"/>
                      <a:pt x="4691" y="5391"/>
                      <a:pt x="5401" y="4601"/>
                    </a:cubicBezTo>
                    <a:cubicBezTo>
                      <a:pt x="5671" y="4301"/>
                      <a:pt x="5879" y="3958"/>
                      <a:pt x="6055" y="3594"/>
                    </a:cubicBezTo>
                    <a:cubicBezTo>
                      <a:pt x="6281" y="3135"/>
                      <a:pt x="6460" y="2644"/>
                      <a:pt x="6657" y="2167"/>
                    </a:cubicBezTo>
                    <a:cubicBezTo>
                      <a:pt x="7005" y="1318"/>
                      <a:pt x="7471" y="451"/>
                      <a:pt x="8274" y="3"/>
                    </a:cubicBezTo>
                    <a:cubicBezTo>
                      <a:pt x="8073" y="2"/>
                      <a:pt x="7872" y="1"/>
                      <a:pt x="7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3"/>
              <p:cNvSpPr/>
              <p:nvPr/>
            </p:nvSpPr>
            <p:spPr>
              <a:xfrm rot="5400000">
                <a:off x="5307871" y="343208"/>
                <a:ext cx="377364" cy="158948"/>
              </a:xfrm>
              <a:custGeom>
                <a:avLst/>
                <a:gdLst/>
                <a:ahLst/>
                <a:cxnLst/>
                <a:rect l="l" t="t" r="r" b="b"/>
                <a:pathLst>
                  <a:path w="9328" h="3929" extrusionOk="0">
                    <a:moveTo>
                      <a:pt x="2731" y="0"/>
                    </a:moveTo>
                    <a:cubicBezTo>
                      <a:pt x="1802" y="0"/>
                      <a:pt x="873" y="160"/>
                      <a:pt x="0" y="478"/>
                    </a:cubicBezTo>
                    <a:cubicBezTo>
                      <a:pt x="1103" y="2941"/>
                      <a:pt x="2705" y="3928"/>
                      <a:pt x="4234" y="3928"/>
                    </a:cubicBezTo>
                    <a:cubicBezTo>
                      <a:pt x="4606" y="3928"/>
                      <a:pt x="4974" y="3870"/>
                      <a:pt x="5329" y="3760"/>
                    </a:cubicBezTo>
                    <a:cubicBezTo>
                      <a:pt x="5456" y="3719"/>
                      <a:pt x="5581" y="3673"/>
                      <a:pt x="5704" y="3624"/>
                    </a:cubicBezTo>
                    <a:cubicBezTo>
                      <a:pt x="6253" y="3410"/>
                      <a:pt x="6775" y="3133"/>
                      <a:pt x="7346" y="2992"/>
                    </a:cubicBezTo>
                    <a:cubicBezTo>
                      <a:pt x="7552" y="2940"/>
                      <a:pt x="7771" y="2911"/>
                      <a:pt x="7989" y="2911"/>
                    </a:cubicBezTo>
                    <a:cubicBezTo>
                      <a:pt x="8507" y="2911"/>
                      <a:pt x="9016" y="3074"/>
                      <a:pt x="9327" y="3476"/>
                    </a:cubicBezTo>
                    <a:cubicBezTo>
                      <a:pt x="8524" y="2301"/>
                      <a:pt x="7396" y="1354"/>
                      <a:pt x="6109" y="750"/>
                    </a:cubicBezTo>
                    <a:lnTo>
                      <a:pt x="6100" y="744"/>
                    </a:lnTo>
                    <a:cubicBezTo>
                      <a:pt x="5799" y="604"/>
                      <a:pt x="5491" y="482"/>
                      <a:pt x="5175" y="382"/>
                    </a:cubicBezTo>
                    <a:cubicBezTo>
                      <a:pt x="4387" y="127"/>
                      <a:pt x="3559" y="0"/>
                      <a:pt x="2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3"/>
              <p:cNvSpPr/>
              <p:nvPr/>
            </p:nvSpPr>
            <p:spPr>
              <a:xfrm rot="5400000">
                <a:off x="5501933" y="225727"/>
                <a:ext cx="179903" cy="145314"/>
              </a:xfrm>
              <a:custGeom>
                <a:avLst/>
                <a:gdLst/>
                <a:ahLst/>
                <a:cxnLst/>
                <a:rect l="l" t="t" r="r" b="b"/>
                <a:pathLst>
                  <a:path w="4447" h="3592" extrusionOk="0">
                    <a:moveTo>
                      <a:pt x="1680" y="1"/>
                    </a:moveTo>
                    <a:cubicBezTo>
                      <a:pt x="916" y="884"/>
                      <a:pt x="374" y="1954"/>
                      <a:pt x="115" y="3093"/>
                    </a:cubicBezTo>
                    <a:lnTo>
                      <a:pt x="1" y="3592"/>
                    </a:lnTo>
                    <a:lnTo>
                      <a:pt x="306" y="3181"/>
                    </a:lnTo>
                    <a:cubicBezTo>
                      <a:pt x="1408" y="1695"/>
                      <a:pt x="2879" y="796"/>
                      <a:pt x="4447" y="647"/>
                    </a:cubicBezTo>
                    <a:lnTo>
                      <a:pt x="4427" y="434"/>
                    </a:lnTo>
                    <a:cubicBezTo>
                      <a:pt x="2947" y="573"/>
                      <a:pt x="1553" y="1353"/>
                      <a:pt x="457" y="2645"/>
                    </a:cubicBezTo>
                    <a:cubicBezTo>
                      <a:pt x="740" y="1726"/>
                      <a:pt x="1213" y="870"/>
                      <a:pt x="1843" y="141"/>
                    </a:cubicBezTo>
                    <a:lnTo>
                      <a:pt x="1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3"/>
              <p:cNvSpPr/>
              <p:nvPr/>
            </p:nvSpPr>
            <p:spPr>
              <a:xfrm rot="5400000">
                <a:off x="5502703" y="262298"/>
                <a:ext cx="113153" cy="42316"/>
              </a:xfrm>
              <a:custGeom>
                <a:avLst/>
                <a:gdLst/>
                <a:ahLst/>
                <a:cxnLst/>
                <a:rect l="l" t="t" r="r" b="b"/>
                <a:pathLst>
                  <a:path w="2797" h="1046" extrusionOk="0">
                    <a:moveTo>
                      <a:pt x="2315" y="1"/>
                    </a:moveTo>
                    <a:cubicBezTo>
                      <a:pt x="1469" y="1"/>
                      <a:pt x="630" y="317"/>
                      <a:pt x="1" y="887"/>
                    </a:cubicBezTo>
                    <a:lnTo>
                      <a:pt x="146" y="1045"/>
                    </a:lnTo>
                    <a:cubicBezTo>
                      <a:pt x="735" y="512"/>
                      <a:pt x="1521" y="216"/>
                      <a:pt x="2315" y="216"/>
                    </a:cubicBezTo>
                    <a:cubicBezTo>
                      <a:pt x="2466" y="216"/>
                      <a:pt x="2616" y="227"/>
                      <a:pt x="2766" y="248"/>
                    </a:cubicBezTo>
                    <a:lnTo>
                      <a:pt x="2796" y="35"/>
                    </a:lnTo>
                    <a:cubicBezTo>
                      <a:pt x="2637" y="12"/>
                      <a:pt x="2476" y="1"/>
                      <a:pt x="2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3"/>
              <p:cNvSpPr/>
              <p:nvPr/>
            </p:nvSpPr>
            <p:spPr>
              <a:xfrm rot="5400000">
                <a:off x="5290739" y="131204"/>
                <a:ext cx="205147" cy="330315"/>
              </a:xfrm>
              <a:custGeom>
                <a:avLst/>
                <a:gdLst/>
                <a:ahLst/>
                <a:cxnLst/>
                <a:rect l="l" t="t" r="r" b="b"/>
                <a:pathLst>
                  <a:path w="5071" h="8165" extrusionOk="0">
                    <a:moveTo>
                      <a:pt x="1584" y="1"/>
                    </a:moveTo>
                    <a:cubicBezTo>
                      <a:pt x="1550" y="1"/>
                      <a:pt x="1516" y="1"/>
                      <a:pt x="1481" y="3"/>
                    </a:cubicBezTo>
                    <a:cubicBezTo>
                      <a:pt x="610" y="32"/>
                      <a:pt x="1" y="652"/>
                      <a:pt x="13" y="1536"/>
                    </a:cubicBezTo>
                    <a:cubicBezTo>
                      <a:pt x="22" y="2267"/>
                      <a:pt x="376" y="2944"/>
                      <a:pt x="844" y="3519"/>
                    </a:cubicBezTo>
                    <a:cubicBezTo>
                      <a:pt x="941" y="3640"/>
                      <a:pt x="1042" y="3757"/>
                      <a:pt x="1148" y="3869"/>
                    </a:cubicBezTo>
                    <a:cubicBezTo>
                      <a:pt x="1754" y="4511"/>
                      <a:pt x="2467" y="5050"/>
                      <a:pt x="3032" y="5730"/>
                    </a:cubicBezTo>
                    <a:cubicBezTo>
                      <a:pt x="3596" y="6410"/>
                      <a:pt x="4009" y="7293"/>
                      <a:pt x="3856" y="8164"/>
                    </a:cubicBezTo>
                    <a:cubicBezTo>
                      <a:pt x="4407" y="7154"/>
                      <a:pt x="4860" y="6071"/>
                      <a:pt x="5010" y="4931"/>
                    </a:cubicBezTo>
                    <a:cubicBezTo>
                      <a:pt x="5056" y="4575"/>
                      <a:pt x="5071" y="4214"/>
                      <a:pt x="5051" y="3855"/>
                    </a:cubicBezTo>
                    <a:cubicBezTo>
                      <a:pt x="5052" y="3855"/>
                      <a:pt x="5051" y="3852"/>
                      <a:pt x="5051" y="3852"/>
                    </a:cubicBezTo>
                    <a:cubicBezTo>
                      <a:pt x="5005" y="3059"/>
                      <a:pt x="4790" y="2279"/>
                      <a:pt x="4361" y="1613"/>
                    </a:cubicBezTo>
                    <a:cubicBezTo>
                      <a:pt x="3757" y="673"/>
                      <a:pt x="2697" y="1"/>
                      <a:pt x="1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3"/>
              <p:cNvSpPr/>
              <p:nvPr/>
            </p:nvSpPr>
            <p:spPr>
              <a:xfrm rot="5400000">
                <a:off x="5236571" y="219395"/>
                <a:ext cx="171044" cy="187954"/>
              </a:xfrm>
              <a:custGeom>
                <a:avLst/>
                <a:gdLst/>
                <a:ahLst/>
                <a:cxnLst/>
                <a:rect l="l" t="t" r="r" b="b"/>
                <a:pathLst>
                  <a:path w="4228" h="4646" extrusionOk="0">
                    <a:moveTo>
                      <a:pt x="1" y="0"/>
                    </a:moveTo>
                    <a:lnTo>
                      <a:pt x="1" y="0"/>
                    </a:lnTo>
                    <a:cubicBezTo>
                      <a:pt x="98" y="121"/>
                      <a:pt x="199" y="238"/>
                      <a:pt x="304" y="350"/>
                    </a:cubicBezTo>
                    <a:cubicBezTo>
                      <a:pt x="912" y="992"/>
                      <a:pt x="1624" y="1532"/>
                      <a:pt x="2189" y="2212"/>
                    </a:cubicBezTo>
                    <a:cubicBezTo>
                      <a:pt x="2753" y="2892"/>
                      <a:pt x="3167" y="3774"/>
                      <a:pt x="3013" y="4645"/>
                    </a:cubicBezTo>
                    <a:cubicBezTo>
                      <a:pt x="3564" y="3636"/>
                      <a:pt x="4018" y="2552"/>
                      <a:pt x="4168" y="1412"/>
                    </a:cubicBezTo>
                    <a:cubicBezTo>
                      <a:pt x="4214" y="1056"/>
                      <a:pt x="4228" y="695"/>
                      <a:pt x="4208" y="337"/>
                    </a:cubicBezTo>
                    <a:lnTo>
                      <a:pt x="4208" y="337"/>
                    </a:lnTo>
                    <a:cubicBezTo>
                      <a:pt x="4115" y="1577"/>
                      <a:pt x="3832" y="2768"/>
                      <a:pt x="3429" y="3540"/>
                    </a:cubicBezTo>
                    <a:cubicBezTo>
                      <a:pt x="3704" y="2431"/>
                      <a:pt x="3534" y="1218"/>
                      <a:pt x="2962" y="227"/>
                    </a:cubicBezTo>
                    <a:lnTo>
                      <a:pt x="2962" y="227"/>
                    </a:lnTo>
                    <a:cubicBezTo>
                      <a:pt x="3363" y="1226"/>
                      <a:pt x="3483" y="2332"/>
                      <a:pt x="3307" y="3392"/>
                    </a:cubicBezTo>
                    <a:cubicBezTo>
                      <a:pt x="3110" y="2354"/>
                      <a:pt x="2213" y="1610"/>
                      <a:pt x="1346" y="1007"/>
                    </a:cubicBezTo>
                    <a:cubicBezTo>
                      <a:pt x="890" y="691"/>
                      <a:pt x="411" y="37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3"/>
              <p:cNvSpPr/>
              <p:nvPr/>
            </p:nvSpPr>
            <p:spPr>
              <a:xfrm rot="5400000">
                <a:off x="5414570" y="-11315"/>
                <a:ext cx="326593" cy="189046"/>
              </a:xfrm>
              <a:custGeom>
                <a:avLst/>
                <a:gdLst/>
                <a:ahLst/>
                <a:cxnLst/>
                <a:rect l="l" t="t" r="r" b="b"/>
                <a:pathLst>
                  <a:path w="8073" h="4673" extrusionOk="0">
                    <a:moveTo>
                      <a:pt x="4085" y="1"/>
                    </a:moveTo>
                    <a:cubicBezTo>
                      <a:pt x="3590" y="1"/>
                      <a:pt x="3093" y="97"/>
                      <a:pt x="2619" y="271"/>
                    </a:cubicBezTo>
                    <a:cubicBezTo>
                      <a:pt x="1505" y="682"/>
                      <a:pt x="522" y="1534"/>
                      <a:pt x="0" y="2635"/>
                    </a:cubicBezTo>
                    <a:cubicBezTo>
                      <a:pt x="344" y="2216"/>
                      <a:pt x="870" y="2031"/>
                      <a:pt x="1397" y="2031"/>
                    </a:cubicBezTo>
                    <a:cubicBezTo>
                      <a:pt x="1661" y="2031"/>
                      <a:pt x="1925" y="2077"/>
                      <a:pt x="2167" y="2164"/>
                    </a:cubicBezTo>
                    <a:cubicBezTo>
                      <a:pt x="2894" y="2424"/>
                      <a:pt x="3472" y="2969"/>
                      <a:pt x="4052" y="3479"/>
                    </a:cubicBezTo>
                    <a:cubicBezTo>
                      <a:pt x="4237" y="3643"/>
                      <a:pt x="4428" y="3807"/>
                      <a:pt x="4626" y="3956"/>
                    </a:cubicBezTo>
                    <a:cubicBezTo>
                      <a:pt x="5045" y="4275"/>
                      <a:pt x="5503" y="4539"/>
                      <a:pt x="6016" y="4639"/>
                    </a:cubicBezTo>
                    <a:cubicBezTo>
                      <a:pt x="6131" y="4661"/>
                      <a:pt x="6250" y="4673"/>
                      <a:pt x="6369" y="4673"/>
                    </a:cubicBezTo>
                    <a:cubicBezTo>
                      <a:pt x="7042" y="4673"/>
                      <a:pt x="7755" y="4314"/>
                      <a:pt x="8073" y="3480"/>
                    </a:cubicBezTo>
                    <a:cubicBezTo>
                      <a:pt x="7776" y="1672"/>
                      <a:pt x="6255" y="207"/>
                      <a:pt x="4477" y="21"/>
                    </a:cubicBezTo>
                    <a:cubicBezTo>
                      <a:pt x="4347" y="8"/>
                      <a:pt x="4216" y="1"/>
                      <a:pt x="4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33"/>
              <p:cNvSpPr/>
              <p:nvPr/>
            </p:nvSpPr>
            <p:spPr>
              <a:xfrm rot="5400000">
                <a:off x="5493336" y="-61074"/>
                <a:ext cx="187145" cy="149117"/>
              </a:xfrm>
              <a:custGeom>
                <a:avLst/>
                <a:gdLst/>
                <a:ahLst/>
                <a:cxnLst/>
                <a:rect l="l" t="t" r="r" b="b"/>
                <a:pathLst>
                  <a:path w="4626" h="3686" extrusionOk="0">
                    <a:moveTo>
                      <a:pt x="2620" y="1"/>
                    </a:moveTo>
                    <a:lnTo>
                      <a:pt x="2620" y="1"/>
                    </a:lnTo>
                    <a:cubicBezTo>
                      <a:pt x="1505" y="412"/>
                      <a:pt x="522" y="1264"/>
                      <a:pt x="0" y="2365"/>
                    </a:cubicBezTo>
                    <a:cubicBezTo>
                      <a:pt x="344" y="1946"/>
                      <a:pt x="870" y="1761"/>
                      <a:pt x="1397" y="1761"/>
                    </a:cubicBezTo>
                    <a:cubicBezTo>
                      <a:pt x="1661" y="1761"/>
                      <a:pt x="1925" y="1807"/>
                      <a:pt x="2167" y="1894"/>
                    </a:cubicBezTo>
                    <a:cubicBezTo>
                      <a:pt x="2894" y="2154"/>
                      <a:pt x="3472" y="2699"/>
                      <a:pt x="4052" y="3209"/>
                    </a:cubicBezTo>
                    <a:cubicBezTo>
                      <a:pt x="4237" y="3373"/>
                      <a:pt x="4428" y="3537"/>
                      <a:pt x="4626" y="3686"/>
                    </a:cubicBezTo>
                    <a:cubicBezTo>
                      <a:pt x="4365" y="3425"/>
                      <a:pt x="4116" y="3147"/>
                      <a:pt x="3869" y="2877"/>
                    </a:cubicBezTo>
                    <a:cubicBezTo>
                      <a:pt x="3189" y="2141"/>
                      <a:pt x="2376" y="1400"/>
                      <a:pt x="1376" y="1334"/>
                    </a:cubicBezTo>
                    <a:cubicBezTo>
                      <a:pt x="1946" y="1159"/>
                      <a:pt x="2542" y="1069"/>
                      <a:pt x="3139" y="1069"/>
                    </a:cubicBezTo>
                    <a:cubicBezTo>
                      <a:pt x="3355" y="1069"/>
                      <a:pt x="3570" y="1081"/>
                      <a:pt x="3785" y="1105"/>
                    </a:cubicBezTo>
                    <a:cubicBezTo>
                      <a:pt x="3365" y="956"/>
                      <a:pt x="2921" y="882"/>
                      <a:pt x="2477" y="882"/>
                    </a:cubicBezTo>
                    <a:cubicBezTo>
                      <a:pt x="2088" y="882"/>
                      <a:pt x="1699" y="939"/>
                      <a:pt x="1326" y="1052"/>
                    </a:cubicBezTo>
                    <a:cubicBezTo>
                      <a:pt x="1678" y="617"/>
                      <a:pt x="2125" y="260"/>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9" name="Google Shape;3449;p33"/>
              <p:cNvGrpSpPr/>
              <p:nvPr/>
            </p:nvGrpSpPr>
            <p:grpSpPr>
              <a:xfrm>
                <a:off x="4764583" y="-276407"/>
                <a:ext cx="659417" cy="467049"/>
                <a:chOff x="4764583" y="-282157"/>
                <a:chExt cx="659417" cy="467049"/>
              </a:xfrm>
            </p:grpSpPr>
            <p:sp>
              <p:nvSpPr>
                <p:cNvPr id="3450" name="Google Shape;3450;p33"/>
                <p:cNvSpPr/>
                <p:nvPr/>
              </p:nvSpPr>
              <p:spPr>
                <a:xfrm rot="5400000">
                  <a:off x="4917323" y="-298683"/>
                  <a:ext cx="257092" cy="290143"/>
                </a:xfrm>
                <a:custGeom>
                  <a:avLst/>
                  <a:gdLst/>
                  <a:ahLst/>
                  <a:cxnLst/>
                  <a:rect l="l" t="t" r="r" b="b"/>
                  <a:pathLst>
                    <a:path w="6355" h="7172" extrusionOk="0">
                      <a:moveTo>
                        <a:pt x="0" y="1"/>
                      </a:moveTo>
                      <a:cubicBezTo>
                        <a:pt x="1094" y="3153"/>
                        <a:pt x="3250" y="5926"/>
                        <a:pt x="5991" y="7172"/>
                      </a:cubicBezTo>
                      <a:cubicBezTo>
                        <a:pt x="6355" y="5511"/>
                        <a:pt x="5577" y="3759"/>
                        <a:pt x="4370" y="2561"/>
                      </a:cubicBezTo>
                      <a:cubicBezTo>
                        <a:pt x="3164" y="1364"/>
                        <a:pt x="1580" y="6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3"/>
                <p:cNvSpPr/>
                <p:nvPr/>
              </p:nvSpPr>
              <p:spPr>
                <a:xfrm rot="5400000">
                  <a:off x="4922967" y="-280095"/>
                  <a:ext cx="217486" cy="263605"/>
                </a:xfrm>
                <a:custGeom>
                  <a:avLst/>
                  <a:gdLst/>
                  <a:ahLst/>
                  <a:cxnLst/>
                  <a:rect l="l" t="t" r="r" b="b"/>
                  <a:pathLst>
                    <a:path w="5376" h="6516" extrusionOk="0">
                      <a:moveTo>
                        <a:pt x="121" y="0"/>
                      </a:moveTo>
                      <a:cubicBezTo>
                        <a:pt x="90" y="0"/>
                        <a:pt x="59" y="14"/>
                        <a:pt x="38" y="39"/>
                      </a:cubicBezTo>
                      <a:cubicBezTo>
                        <a:pt x="0" y="84"/>
                        <a:pt x="6" y="152"/>
                        <a:pt x="52" y="191"/>
                      </a:cubicBezTo>
                      <a:cubicBezTo>
                        <a:pt x="2128" y="1913"/>
                        <a:pt x="3893" y="4082"/>
                        <a:pt x="5158" y="6458"/>
                      </a:cubicBezTo>
                      <a:cubicBezTo>
                        <a:pt x="5168" y="6477"/>
                        <a:pt x="5183" y="6492"/>
                        <a:pt x="5199" y="6501"/>
                      </a:cubicBezTo>
                      <a:cubicBezTo>
                        <a:pt x="5216" y="6511"/>
                        <a:pt x="5235" y="6516"/>
                        <a:pt x="5253" y="6516"/>
                      </a:cubicBezTo>
                      <a:cubicBezTo>
                        <a:pt x="5270" y="6516"/>
                        <a:pt x="5287" y="6512"/>
                        <a:pt x="5303" y="6503"/>
                      </a:cubicBezTo>
                      <a:cubicBezTo>
                        <a:pt x="5356" y="6475"/>
                        <a:pt x="5376" y="6410"/>
                        <a:pt x="5348" y="6357"/>
                      </a:cubicBezTo>
                      <a:cubicBezTo>
                        <a:pt x="4069" y="3955"/>
                        <a:pt x="2286" y="1766"/>
                        <a:pt x="189" y="25"/>
                      </a:cubicBezTo>
                      <a:cubicBezTo>
                        <a:pt x="169" y="8"/>
                        <a:pt x="145"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3"/>
                <p:cNvSpPr/>
                <p:nvPr/>
              </p:nvSpPr>
              <p:spPr>
                <a:xfrm rot="5400000">
                  <a:off x="4974261" y="-264846"/>
                  <a:ext cx="240060" cy="659417"/>
                </a:xfrm>
                <a:custGeom>
                  <a:avLst/>
                  <a:gdLst/>
                  <a:ahLst/>
                  <a:cxnLst/>
                  <a:rect l="l" t="t" r="r" b="b"/>
                  <a:pathLst>
                    <a:path w="5934" h="16300" extrusionOk="0">
                      <a:moveTo>
                        <a:pt x="5028" y="1"/>
                      </a:moveTo>
                      <a:cubicBezTo>
                        <a:pt x="3755" y="2118"/>
                        <a:pt x="2323" y="4648"/>
                        <a:pt x="1367" y="7373"/>
                      </a:cubicBezTo>
                      <a:cubicBezTo>
                        <a:pt x="353" y="10254"/>
                        <a:pt x="1" y="13000"/>
                        <a:pt x="317" y="15531"/>
                      </a:cubicBezTo>
                      <a:lnTo>
                        <a:pt x="414" y="16300"/>
                      </a:lnTo>
                      <a:lnTo>
                        <a:pt x="727" y="15592"/>
                      </a:lnTo>
                      <a:cubicBezTo>
                        <a:pt x="1854" y="13045"/>
                        <a:pt x="3654" y="10850"/>
                        <a:pt x="5934" y="9247"/>
                      </a:cubicBezTo>
                      <a:lnTo>
                        <a:pt x="5686" y="8896"/>
                      </a:lnTo>
                      <a:cubicBezTo>
                        <a:pt x="3558" y="10393"/>
                        <a:pt x="1835" y="12391"/>
                        <a:pt x="670" y="14708"/>
                      </a:cubicBezTo>
                      <a:cubicBezTo>
                        <a:pt x="514" y="12458"/>
                        <a:pt x="884" y="10043"/>
                        <a:pt x="1771" y="7514"/>
                      </a:cubicBezTo>
                      <a:cubicBezTo>
                        <a:pt x="2716" y="4827"/>
                        <a:pt x="4134" y="2320"/>
                        <a:pt x="5396" y="223"/>
                      </a:cubicBezTo>
                      <a:lnTo>
                        <a:pt x="5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53" name="Google Shape;3453;p33"/>
            <p:cNvGrpSpPr/>
            <p:nvPr/>
          </p:nvGrpSpPr>
          <p:grpSpPr>
            <a:xfrm rot="5400000" flipH="1">
              <a:off x="7880748" y="3536915"/>
              <a:ext cx="1979750" cy="693832"/>
              <a:chOff x="3240170" y="-422817"/>
              <a:chExt cx="2950887" cy="1034181"/>
            </a:xfrm>
          </p:grpSpPr>
          <p:sp>
            <p:nvSpPr>
              <p:cNvPr id="3454" name="Google Shape;3454;p33"/>
              <p:cNvSpPr/>
              <p:nvPr/>
            </p:nvSpPr>
            <p:spPr>
              <a:xfrm rot="5400000">
                <a:off x="4000461" y="60307"/>
                <a:ext cx="268985" cy="487321"/>
              </a:xfrm>
              <a:custGeom>
                <a:avLst/>
                <a:gdLst/>
                <a:ahLst/>
                <a:cxnLst/>
                <a:rect l="l" t="t" r="r" b="b"/>
                <a:pathLst>
                  <a:path w="6649" h="12046" extrusionOk="0">
                    <a:moveTo>
                      <a:pt x="5468" y="1"/>
                    </a:moveTo>
                    <a:cubicBezTo>
                      <a:pt x="3602" y="696"/>
                      <a:pt x="1833" y="2595"/>
                      <a:pt x="917" y="5170"/>
                    </a:cubicBezTo>
                    <a:cubicBezTo>
                      <a:pt x="1" y="7745"/>
                      <a:pt x="172" y="10332"/>
                      <a:pt x="1182" y="12045"/>
                    </a:cubicBezTo>
                    <a:cubicBezTo>
                      <a:pt x="3049" y="11350"/>
                      <a:pt x="4816" y="9451"/>
                      <a:pt x="5732" y="6876"/>
                    </a:cubicBezTo>
                    <a:cubicBezTo>
                      <a:pt x="6648" y="4301"/>
                      <a:pt x="6477" y="1714"/>
                      <a:pt x="54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3"/>
              <p:cNvSpPr/>
              <p:nvPr/>
            </p:nvSpPr>
            <p:spPr>
              <a:xfrm rot="5400000">
                <a:off x="3624719" y="224149"/>
                <a:ext cx="374209" cy="302077"/>
              </a:xfrm>
              <a:custGeom>
                <a:avLst/>
                <a:gdLst/>
                <a:ahLst/>
                <a:cxnLst/>
                <a:rect l="l" t="t" r="r" b="b"/>
                <a:pathLst>
                  <a:path w="9250" h="7467" extrusionOk="0">
                    <a:moveTo>
                      <a:pt x="7907" y="1"/>
                    </a:moveTo>
                    <a:cubicBezTo>
                      <a:pt x="6799" y="1"/>
                      <a:pt x="5094" y="777"/>
                      <a:pt x="3478" y="2109"/>
                    </a:cubicBezTo>
                    <a:cubicBezTo>
                      <a:pt x="1227" y="3964"/>
                      <a:pt x="1" y="6196"/>
                      <a:pt x="741" y="7094"/>
                    </a:cubicBezTo>
                    <a:cubicBezTo>
                      <a:pt x="944" y="7342"/>
                      <a:pt x="1285" y="7466"/>
                      <a:pt x="1731" y="7466"/>
                    </a:cubicBezTo>
                    <a:cubicBezTo>
                      <a:pt x="2061" y="7466"/>
                      <a:pt x="2449" y="7398"/>
                      <a:pt x="2882" y="7260"/>
                    </a:cubicBezTo>
                    <a:cubicBezTo>
                      <a:pt x="3897" y="6934"/>
                      <a:pt x="5076" y="6251"/>
                      <a:pt x="6157" y="5359"/>
                    </a:cubicBezTo>
                    <a:cubicBezTo>
                      <a:pt x="7238" y="4468"/>
                      <a:pt x="8134" y="3443"/>
                      <a:pt x="8648" y="2508"/>
                    </a:cubicBezTo>
                    <a:cubicBezTo>
                      <a:pt x="9160" y="1573"/>
                      <a:pt x="9250" y="805"/>
                      <a:pt x="8894" y="374"/>
                    </a:cubicBezTo>
                    <a:cubicBezTo>
                      <a:pt x="8685" y="121"/>
                      <a:pt x="8342" y="1"/>
                      <a:pt x="7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3"/>
              <p:cNvSpPr/>
              <p:nvPr/>
            </p:nvSpPr>
            <p:spPr>
              <a:xfrm rot="5400000">
                <a:off x="3795721" y="-224209"/>
                <a:ext cx="171125" cy="426841"/>
              </a:xfrm>
              <a:custGeom>
                <a:avLst/>
                <a:gdLst/>
                <a:ahLst/>
                <a:cxnLst/>
                <a:rect l="l" t="t" r="r" b="b"/>
                <a:pathLst>
                  <a:path w="4230" h="10551" extrusionOk="0">
                    <a:moveTo>
                      <a:pt x="2127" y="1"/>
                    </a:moveTo>
                    <a:cubicBezTo>
                      <a:pt x="865" y="1053"/>
                      <a:pt x="11" y="3015"/>
                      <a:pt x="6" y="5271"/>
                    </a:cubicBezTo>
                    <a:cubicBezTo>
                      <a:pt x="0" y="7527"/>
                      <a:pt x="845" y="9494"/>
                      <a:pt x="2102" y="10551"/>
                    </a:cubicBezTo>
                    <a:cubicBezTo>
                      <a:pt x="3363" y="9499"/>
                      <a:pt x="4218" y="7536"/>
                      <a:pt x="4223" y="5282"/>
                    </a:cubicBezTo>
                    <a:cubicBezTo>
                      <a:pt x="4229" y="3026"/>
                      <a:pt x="3384" y="1059"/>
                      <a:pt x="2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3"/>
              <p:cNvSpPr/>
              <p:nvPr/>
            </p:nvSpPr>
            <p:spPr>
              <a:xfrm rot="5400000">
                <a:off x="3470562" y="-469546"/>
                <a:ext cx="616211" cy="1076993"/>
              </a:xfrm>
              <a:custGeom>
                <a:avLst/>
                <a:gdLst/>
                <a:ahLst/>
                <a:cxnLst/>
                <a:rect l="l" t="t" r="r" b="b"/>
                <a:pathLst>
                  <a:path w="15232" h="26622" extrusionOk="0">
                    <a:moveTo>
                      <a:pt x="14984" y="0"/>
                    </a:moveTo>
                    <a:cubicBezTo>
                      <a:pt x="14925" y="200"/>
                      <a:pt x="9101" y="20149"/>
                      <a:pt x="1" y="26411"/>
                    </a:cubicBezTo>
                    <a:lnTo>
                      <a:pt x="147" y="26622"/>
                    </a:lnTo>
                    <a:cubicBezTo>
                      <a:pt x="9323" y="20308"/>
                      <a:pt x="15173" y="272"/>
                      <a:pt x="15231" y="70"/>
                    </a:cubicBezTo>
                    <a:lnTo>
                      <a:pt x="149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33"/>
              <p:cNvSpPr/>
              <p:nvPr/>
            </p:nvSpPr>
            <p:spPr>
              <a:xfrm rot="5400000">
                <a:off x="3770396" y="-304513"/>
                <a:ext cx="71646" cy="578102"/>
              </a:xfrm>
              <a:custGeom>
                <a:avLst/>
                <a:gdLst/>
                <a:ahLst/>
                <a:cxnLst/>
                <a:rect l="l" t="t" r="r" b="b"/>
                <a:pathLst>
                  <a:path w="1771" h="14290" extrusionOk="0">
                    <a:moveTo>
                      <a:pt x="885" y="0"/>
                    </a:moveTo>
                    <a:lnTo>
                      <a:pt x="885" y="0"/>
                    </a:lnTo>
                    <a:cubicBezTo>
                      <a:pt x="876" y="78"/>
                      <a:pt x="1" y="7841"/>
                      <a:pt x="1519" y="14290"/>
                    </a:cubicBezTo>
                    <a:lnTo>
                      <a:pt x="1770" y="14231"/>
                    </a:lnTo>
                    <a:cubicBezTo>
                      <a:pt x="262" y="7826"/>
                      <a:pt x="1132" y="107"/>
                      <a:pt x="1141" y="30"/>
                    </a:cubicBezTo>
                    <a:lnTo>
                      <a:pt x="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33"/>
              <p:cNvSpPr/>
              <p:nvPr/>
            </p:nvSpPr>
            <p:spPr>
              <a:xfrm rot="5400000">
                <a:off x="3552487" y="152809"/>
                <a:ext cx="469157" cy="328292"/>
              </a:xfrm>
              <a:custGeom>
                <a:avLst/>
                <a:gdLst/>
                <a:ahLst/>
                <a:cxnLst/>
                <a:rect l="l" t="t" r="r" b="b"/>
                <a:pathLst>
                  <a:path w="11597" h="8115" extrusionOk="0">
                    <a:moveTo>
                      <a:pt x="11411" y="1"/>
                    </a:moveTo>
                    <a:cubicBezTo>
                      <a:pt x="11339" y="75"/>
                      <a:pt x="4197" y="7469"/>
                      <a:pt x="0" y="7858"/>
                    </a:cubicBezTo>
                    <a:lnTo>
                      <a:pt x="25" y="8114"/>
                    </a:lnTo>
                    <a:cubicBezTo>
                      <a:pt x="4316" y="7717"/>
                      <a:pt x="11301" y="486"/>
                      <a:pt x="11597" y="178"/>
                    </a:cubicBezTo>
                    <a:lnTo>
                      <a:pt x="11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3"/>
              <p:cNvSpPr/>
              <p:nvPr/>
            </p:nvSpPr>
            <p:spPr>
              <a:xfrm rot="5400000">
                <a:off x="5847655" y="117268"/>
                <a:ext cx="320080" cy="366725"/>
              </a:xfrm>
              <a:custGeom>
                <a:avLst/>
                <a:gdLst/>
                <a:ahLst/>
                <a:cxnLst/>
                <a:rect l="l" t="t" r="r" b="b"/>
                <a:pathLst>
                  <a:path w="7912" h="9065" extrusionOk="0">
                    <a:moveTo>
                      <a:pt x="7546" y="0"/>
                    </a:moveTo>
                    <a:lnTo>
                      <a:pt x="7546" y="0"/>
                    </a:lnTo>
                    <a:cubicBezTo>
                      <a:pt x="5745" y="51"/>
                      <a:pt x="3677" y="1162"/>
                      <a:pt x="2142" y="3100"/>
                    </a:cubicBezTo>
                    <a:cubicBezTo>
                      <a:pt x="607" y="5039"/>
                      <a:pt x="0" y="7303"/>
                      <a:pt x="365" y="9064"/>
                    </a:cubicBezTo>
                    <a:cubicBezTo>
                      <a:pt x="2165" y="9013"/>
                      <a:pt x="4233" y="7902"/>
                      <a:pt x="5768" y="5964"/>
                    </a:cubicBezTo>
                    <a:cubicBezTo>
                      <a:pt x="7304" y="4027"/>
                      <a:pt x="7911" y="1761"/>
                      <a:pt x="7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3"/>
              <p:cNvSpPr/>
              <p:nvPr/>
            </p:nvSpPr>
            <p:spPr>
              <a:xfrm rot="5400000">
                <a:off x="5527014" y="181673"/>
                <a:ext cx="361668" cy="184515"/>
              </a:xfrm>
              <a:custGeom>
                <a:avLst/>
                <a:gdLst/>
                <a:ahLst/>
                <a:cxnLst/>
                <a:rect l="l" t="t" r="r" b="b"/>
                <a:pathLst>
                  <a:path w="8940" h="4561" extrusionOk="0">
                    <a:moveTo>
                      <a:pt x="6433" y="0"/>
                    </a:moveTo>
                    <a:cubicBezTo>
                      <a:pt x="5593" y="0"/>
                      <a:pt x="4689" y="161"/>
                      <a:pt x="3792" y="500"/>
                    </a:cubicBezTo>
                    <a:cubicBezTo>
                      <a:pt x="1880" y="1223"/>
                      <a:pt x="490" y="2570"/>
                      <a:pt x="0" y="3971"/>
                    </a:cubicBezTo>
                    <a:cubicBezTo>
                      <a:pt x="689" y="4356"/>
                      <a:pt x="1558" y="4561"/>
                      <a:pt x="2507" y="4561"/>
                    </a:cubicBezTo>
                    <a:cubicBezTo>
                      <a:pt x="3347" y="4561"/>
                      <a:pt x="4251" y="4400"/>
                      <a:pt x="5148" y="4061"/>
                    </a:cubicBezTo>
                    <a:cubicBezTo>
                      <a:pt x="7059" y="3338"/>
                      <a:pt x="8451" y="1991"/>
                      <a:pt x="8939" y="590"/>
                    </a:cubicBezTo>
                    <a:cubicBezTo>
                      <a:pt x="8251" y="205"/>
                      <a:pt x="7382" y="0"/>
                      <a:pt x="6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3"/>
              <p:cNvSpPr/>
              <p:nvPr/>
            </p:nvSpPr>
            <p:spPr>
              <a:xfrm rot="5400000">
                <a:off x="5782403" y="-225503"/>
                <a:ext cx="199645" cy="365228"/>
              </a:xfrm>
              <a:custGeom>
                <a:avLst/>
                <a:gdLst/>
                <a:ahLst/>
                <a:cxnLst/>
                <a:rect l="l" t="t" r="r" b="b"/>
                <a:pathLst>
                  <a:path w="4935" h="9028" extrusionOk="0">
                    <a:moveTo>
                      <a:pt x="4016" y="1"/>
                    </a:moveTo>
                    <a:cubicBezTo>
                      <a:pt x="2629" y="533"/>
                      <a:pt x="1325" y="1965"/>
                      <a:pt x="663" y="3895"/>
                    </a:cubicBezTo>
                    <a:cubicBezTo>
                      <a:pt x="1" y="5825"/>
                      <a:pt x="151" y="7755"/>
                      <a:pt x="919" y="9027"/>
                    </a:cubicBezTo>
                    <a:cubicBezTo>
                      <a:pt x="2307" y="8495"/>
                      <a:pt x="3610" y="7063"/>
                      <a:pt x="4271" y="5133"/>
                    </a:cubicBezTo>
                    <a:cubicBezTo>
                      <a:pt x="4934" y="3203"/>
                      <a:pt x="4784" y="1273"/>
                      <a:pt x="4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3"/>
              <p:cNvSpPr/>
              <p:nvPr/>
            </p:nvSpPr>
            <p:spPr>
              <a:xfrm rot="5400000">
                <a:off x="5352628" y="-377346"/>
                <a:ext cx="838268" cy="747325"/>
              </a:xfrm>
              <a:custGeom>
                <a:avLst/>
                <a:gdLst/>
                <a:ahLst/>
                <a:cxnLst/>
                <a:rect l="l" t="t" r="r" b="b"/>
                <a:pathLst>
                  <a:path w="20721" h="18473" extrusionOk="0">
                    <a:moveTo>
                      <a:pt x="20529" y="1"/>
                    </a:moveTo>
                    <a:cubicBezTo>
                      <a:pt x="20421" y="156"/>
                      <a:pt x="9620" y="15540"/>
                      <a:pt x="1" y="18249"/>
                    </a:cubicBezTo>
                    <a:lnTo>
                      <a:pt x="64" y="18472"/>
                    </a:lnTo>
                    <a:cubicBezTo>
                      <a:pt x="9763" y="15742"/>
                      <a:pt x="20612" y="290"/>
                      <a:pt x="20721" y="135"/>
                    </a:cubicBezTo>
                    <a:lnTo>
                      <a:pt x="20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3"/>
              <p:cNvSpPr/>
              <p:nvPr/>
            </p:nvSpPr>
            <p:spPr>
              <a:xfrm rot="5400000">
                <a:off x="5737579" y="-305240"/>
                <a:ext cx="155104" cy="503462"/>
              </a:xfrm>
              <a:custGeom>
                <a:avLst/>
                <a:gdLst/>
                <a:ahLst/>
                <a:cxnLst/>
                <a:rect l="l" t="t" r="r" b="b"/>
                <a:pathLst>
                  <a:path w="3834" h="12445" extrusionOk="0">
                    <a:moveTo>
                      <a:pt x="3622" y="1"/>
                    </a:moveTo>
                    <a:cubicBezTo>
                      <a:pt x="3592" y="64"/>
                      <a:pt x="580" y="6456"/>
                      <a:pt x="1" y="12422"/>
                    </a:cubicBezTo>
                    <a:lnTo>
                      <a:pt x="232" y="12444"/>
                    </a:lnTo>
                    <a:cubicBezTo>
                      <a:pt x="807" y="6520"/>
                      <a:pt x="3803" y="164"/>
                      <a:pt x="3833" y="101"/>
                    </a:cubicBezTo>
                    <a:lnTo>
                      <a:pt x="3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3"/>
              <p:cNvSpPr/>
              <p:nvPr/>
            </p:nvSpPr>
            <p:spPr>
              <a:xfrm rot="5400000">
                <a:off x="5457108" y="133655"/>
                <a:ext cx="494522" cy="152070"/>
              </a:xfrm>
              <a:custGeom>
                <a:avLst/>
                <a:gdLst/>
                <a:ahLst/>
                <a:cxnLst/>
                <a:rect l="l" t="t" r="r" b="b"/>
                <a:pathLst>
                  <a:path w="12224" h="3759" extrusionOk="0">
                    <a:moveTo>
                      <a:pt x="12116" y="0"/>
                    </a:moveTo>
                    <a:cubicBezTo>
                      <a:pt x="12040" y="39"/>
                      <a:pt x="5255" y="3525"/>
                      <a:pt x="1221" y="3525"/>
                    </a:cubicBezTo>
                    <a:cubicBezTo>
                      <a:pt x="798" y="3525"/>
                      <a:pt x="406" y="3487"/>
                      <a:pt x="55" y="3403"/>
                    </a:cubicBezTo>
                    <a:lnTo>
                      <a:pt x="1" y="3628"/>
                    </a:lnTo>
                    <a:cubicBezTo>
                      <a:pt x="375" y="3718"/>
                      <a:pt x="790" y="3759"/>
                      <a:pt x="1235" y="3759"/>
                    </a:cubicBezTo>
                    <a:cubicBezTo>
                      <a:pt x="5311" y="3759"/>
                      <a:pt x="11914" y="366"/>
                      <a:pt x="12223" y="206"/>
                    </a:cubicBezTo>
                    <a:lnTo>
                      <a:pt x="1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3"/>
              <p:cNvSpPr/>
              <p:nvPr/>
            </p:nvSpPr>
            <p:spPr>
              <a:xfrm rot="5400000">
                <a:off x="4186513" y="194983"/>
                <a:ext cx="280636" cy="109876"/>
              </a:xfrm>
              <a:custGeom>
                <a:avLst/>
                <a:gdLst/>
                <a:ahLst/>
                <a:cxnLst/>
                <a:rect l="l" t="t" r="r" b="b"/>
                <a:pathLst>
                  <a:path w="6937" h="2716" extrusionOk="0">
                    <a:moveTo>
                      <a:pt x="4540" y="0"/>
                    </a:moveTo>
                    <a:cubicBezTo>
                      <a:pt x="2996" y="0"/>
                      <a:pt x="1453" y="622"/>
                      <a:pt x="0" y="1234"/>
                    </a:cubicBezTo>
                    <a:cubicBezTo>
                      <a:pt x="1074" y="1794"/>
                      <a:pt x="2032" y="2319"/>
                      <a:pt x="3083" y="2571"/>
                    </a:cubicBezTo>
                    <a:cubicBezTo>
                      <a:pt x="3470" y="2664"/>
                      <a:pt x="3873" y="2716"/>
                      <a:pt x="4275" y="2716"/>
                    </a:cubicBezTo>
                    <a:cubicBezTo>
                      <a:pt x="4964" y="2716"/>
                      <a:pt x="5647" y="2562"/>
                      <a:pt x="6230" y="2199"/>
                    </a:cubicBezTo>
                    <a:cubicBezTo>
                      <a:pt x="6529" y="2012"/>
                      <a:pt x="6813" y="1746"/>
                      <a:pt x="6875" y="1403"/>
                    </a:cubicBezTo>
                    <a:cubicBezTo>
                      <a:pt x="6937" y="1060"/>
                      <a:pt x="6758" y="708"/>
                      <a:pt x="6489" y="488"/>
                    </a:cubicBezTo>
                    <a:cubicBezTo>
                      <a:pt x="6223" y="267"/>
                      <a:pt x="5877" y="159"/>
                      <a:pt x="5534" y="93"/>
                    </a:cubicBezTo>
                    <a:cubicBezTo>
                      <a:pt x="5204" y="29"/>
                      <a:pt x="4872" y="0"/>
                      <a:pt x="4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3"/>
              <p:cNvSpPr/>
              <p:nvPr/>
            </p:nvSpPr>
            <p:spPr>
              <a:xfrm rot="5400000">
                <a:off x="4212385" y="216849"/>
                <a:ext cx="243256" cy="22210"/>
              </a:xfrm>
              <a:custGeom>
                <a:avLst/>
                <a:gdLst/>
                <a:ahLst/>
                <a:cxnLst/>
                <a:rect l="l" t="t" r="r" b="b"/>
                <a:pathLst>
                  <a:path w="6013" h="549" extrusionOk="0">
                    <a:moveTo>
                      <a:pt x="3397" y="1"/>
                    </a:moveTo>
                    <a:cubicBezTo>
                      <a:pt x="2293" y="1"/>
                      <a:pt x="1191" y="109"/>
                      <a:pt x="101" y="325"/>
                    </a:cubicBezTo>
                    <a:cubicBezTo>
                      <a:pt x="39" y="337"/>
                      <a:pt x="1" y="397"/>
                      <a:pt x="13" y="457"/>
                    </a:cubicBezTo>
                    <a:cubicBezTo>
                      <a:pt x="18" y="477"/>
                      <a:pt x="27" y="495"/>
                      <a:pt x="39" y="510"/>
                    </a:cubicBezTo>
                    <a:cubicBezTo>
                      <a:pt x="61" y="534"/>
                      <a:pt x="92" y="548"/>
                      <a:pt x="125" y="548"/>
                    </a:cubicBezTo>
                    <a:cubicBezTo>
                      <a:pt x="132" y="548"/>
                      <a:pt x="140" y="548"/>
                      <a:pt x="147" y="546"/>
                    </a:cubicBezTo>
                    <a:cubicBezTo>
                      <a:pt x="1221" y="333"/>
                      <a:pt x="2307" y="226"/>
                      <a:pt x="3396" y="226"/>
                    </a:cubicBezTo>
                    <a:cubicBezTo>
                      <a:pt x="4223" y="226"/>
                      <a:pt x="5052" y="288"/>
                      <a:pt x="5877" y="410"/>
                    </a:cubicBezTo>
                    <a:cubicBezTo>
                      <a:pt x="5883" y="411"/>
                      <a:pt x="5888" y="412"/>
                      <a:pt x="5893" y="412"/>
                    </a:cubicBezTo>
                    <a:cubicBezTo>
                      <a:pt x="5948" y="412"/>
                      <a:pt x="5997" y="372"/>
                      <a:pt x="6005" y="316"/>
                    </a:cubicBezTo>
                    <a:cubicBezTo>
                      <a:pt x="6013" y="254"/>
                      <a:pt x="5970" y="197"/>
                      <a:pt x="5909" y="187"/>
                    </a:cubicBezTo>
                    <a:cubicBezTo>
                      <a:pt x="5073" y="63"/>
                      <a:pt x="4234" y="1"/>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33"/>
              <p:cNvSpPr/>
              <p:nvPr/>
            </p:nvSpPr>
            <p:spPr>
              <a:xfrm rot="5400000">
                <a:off x="4054146" y="-43172"/>
                <a:ext cx="282012" cy="129537"/>
              </a:xfrm>
              <a:custGeom>
                <a:avLst/>
                <a:gdLst/>
                <a:ahLst/>
                <a:cxnLst/>
                <a:rect l="l" t="t" r="r" b="b"/>
                <a:pathLst>
                  <a:path w="6971" h="3202" extrusionOk="0">
                    <a:moveTo>
                      <a:pt x="2870" y="0"/>
                    </a:moveTo>
                    <a:cubicBezTo>
                      <a:pt x="1912" y="0"/>
                      <a:pt x="940" y="151"/>
                      <a:pt x="1" y="450"/>
                    </a:cubicBezTo>
                    <a:cubicBezTo>
                      <a:pt x="1191" y="1706"/>
                      <a:pt x="2732" y="2771"/>
                      <a:pt x="4555" y="3125"/>
                    </a:cubicBezTo>
                    <a:cubicBezTo>
                      <a:pt x="4787" y="3170"/>
                      <a:pt x="5028" y="3201"/>
                      <a:pt x="5269" y="3201"/>
                    </a:cubicBezTo>
                    <a:cubicBezTo>
                      <a:pt x="5519" y="3201"/>
                      <a:pt x="5769" y="3167"/>
                      <a:pt x="6010" y="3076"/>
                    </a:cubicBezTo>
                    <a:cubicBezTo>
                      <a:pt x="6483" y="2899"/>
                      <a:pt x="6914" y="2456"/>
                      <a:pt x="6949" y="1954"/>
                    </a:cubicBezTo>
                    <a:cubicBezTo>
                      <a:pt x="6971" y="1652"/>
                      <a:pt x="6848" y="1366"/>
                      <a:pt x="6668" y="1141"/>
                    </a:cubicBezTo>
                    <a:cubicBezTo>
                      <a:pt x="6304" y="687"/>
                      <a:pt x="5733" y="457"/>
                      <a:pt x="5166" y="303"/>
                    </a:cubicBezTo>
                    <a:cubicBezTo>
                      <a:pt x="4426" y="101"/>
                      <a:pt x="3653" y="0"/>
                      <a:pt x="2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33"/>
              <p:cNvSpPr/>
              <p:nvPr/>
            </p:nvSpPr>
            <p:spPr>
              <a:xfrm rot="5400000">
                <a:off x="4089625" y="-30186"/>
                <a:ext cx="243903" cy="66265"/>
              </a:xfrm>
              <a:custGeom>
                <a:avLst/>
                <a:gdLst/>
                <a:ahLst/>
                <a:cxnLst/>
                <a:rect l="l" t="t" r="r" b="b"/>
                <a:pathLst>
                  <a:path w="6029" h="1638" extrusionOk="0">
                    <a:moveTo>
                      <a:pt x="115" y="0"/>
                    </a:moveTo>
                    <a:cubicBezTo>
                      <a:pt x="57" y="0"/>
                      <a:pt x="8" y="44"/>
                      <a:pt x="2" y="102"/>
                    </a:cubicBezTo>
                    <a:cubicBezTo>
                      <a:pt x="0" y="134"/>
                      <a:pt x="11" y="164"/>
                      <a:pt x="31" y="187"/>
                    </a:cubicBezTo>
                    <a:cubicBezTo>
                      <a:pt x="49" y="208"/>
                      <a:pt x="75" y="222"/>
                      <a:pt x="106" y="225"/>
                    </a:cubicBezTo>
                    <a:cubicBezTo>
                      <a:pt x="2079" y="416"/>
                      <a:pt x="4014" y="889"/>
                      <a:pt x="5860" y="1629"/>
                    </a:cubicBezTo>
                    <a:cubicBezTo>
                      <a:pt x="5874" y="1635"/>
                      <a:pt x="5888" y="1638"/>
                      <a:pt x="5902" y="1638"/>
                    </a:cubicBezTo>
                    <a:cubicBezTo>
                      <a:pt x="5947" y="1638"/>
                      <a:pt x="5989" y="1611"/>
                      <a:pt x="6006" y="1567"/>
                    </a:cubicBezTo>
                    <a:cubicBezTo>
                      <a:pt x="6029" y="1509"/>
                      <a:pt x="6001" y="1445"/>
                      <a:pt x="5943" y="1421"/>
                    </a:cubicBezTo>
                    <a:cubicBezTo>
                      <a:pt x="4077" y="672"/>
                      <a:pt x="2119" y="194"/>
                      <a:pt x="125" y="1"/>
                    </a:cubicBezTo>
                    <a:cubicBezTo>
                      <a:pt x="122" y="0"/>
                      <a:pt x="119"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3"/>
              <p:cNvSpPr/>
              <p:nvPr/>
            </p:nvSpPr>
            <p:spPr>
              <a:xfrm rot="5400000">
                <a:off x="4383749" y="-289157"/>
                <a:ext cx="159150" cy="302765"/>
              </a:xfrm>
              <a:custGeom>
                <a:avLst/>
                <a:gdLst/>
                <a:ahLst/>
                <a:cxnLst/>
                <a:rect l="l" t="t" r="r" b="b"/>
                <a:pathLst>
                  <a:path w="3934" h="7484" extrusionOk="0">
                    <a:moveTo>
                      <a:pt x="1731" y="0"/>
                    </a:moveTo>
                    <a:cubicBezTo>
                      <a:pt x="1107" y="0"/>
                      <a:pt x="473" y="380"/>
                      <a:pt x="263" y="974"/>
                    </a:cubicBezTo>
                    <a:cubicBezTo>
                      <a:pt x="0" y="1724"/>
                      <a:pt x="362" y="2537"/>
                      <a:pt x="716" y="3252"/>
                    </a:cubicBezTo>
                    <a:cubicBezTo>
                      <a:pt x="1409" y="4650"/>
                      <a:pt x="2098" y="6046"/>
                      <a:pt x="2881" y="7483"/>
                    </a:cubicBezTo>
                    <a:cubicBezTo>
                      <a:pt x="3711" y="5786"/>
                      <a:pt x="3934" y="3795"/>
                      <a:pt x="3500" y="1945"/>
                    </a:cubicBezTo>
                    <a:cubicBezTo>
                      <a:pt x="3336" y="1248"/>
                      <a:pt x="3034" y="512"/>
                      <a:pt x="2403" y="167"/>
                    </a:cubicBezTo>
                    <a:cubicBezTo>
                      <a:pt x="2195" y="53"/>
                      <a:pt x="1964"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3"/>
              <p:cNvSpPr/>
              <p:nvPr/>
            </p:nvSpPr>
            <p:spPr>
              <a:xfrm rot="5400000">
                <a:off x="4402197" y="-250241"/>
                <a:ext cx="65699" cy="255352"/>
              </a:xfrm>
              <a:custGeom>
                <a:avLst/>
                <a:gdLst/>
                <a:ahLst/>
                <a:cxnLst/>
                <a:rect l="l" t="t" r="r" b="b"/>
                <a:pathLst>
                  <a:path w="1624" h="6312" extrusionOk="0">
                    <a:moveTo>
                      <a:pt x="128" y="1"/>
                    </a:moveTo>
                    <a:cubicBezTo>
                      <a:pt x="112" y="1"/>
                      <a:pt x="96" y="4"/>
                      <a:pt x="80" y="12"/>
                    </a:cubicBezTo>
                    <a:cubicBezTo>
                      <a:pt x="24" y="39"/>
                      <a:pt x="1" y="107"/>
                      <a:pt x="29" y="162"/>
                    </a:cubicBezTo>
                    <a:cubicBezTo>
                      <a:pt x="962" y="2031"/>
                      <a:pt x="1396" y="4116"/>
                      <a:pt x="1284" y="6192"/>
                    </a:cubicBezTo>
                    <a:cubicBezTo>
                      <a:pt x="1282" y="6224"/>
                      <a:pt x="1294" y="6252"/>
                      <a:pt x="1312" y="6274"/>
                    </a:cubicBezTo>
                    <a:cubicBezTo>
                      <a:pt x="1332" y="6296"/>
                      <a:pt x="1359" y="6310"/>
                      <a:pt x="1391" y="6311"/>
                    </a:cubicBezTo>
                    <a:cubicBezTo>
                      <a:pt x="1393" y="6311"/>
                      <a:pt x="1396" y="6311"/>
                      <a:pt x="1398" y="6311"/>
                    </a:cubicBezTo>
                    <a:cubicBezTo>
                      <a:pt x="1457" y="6311"/>
                      <a:pt x="1506" y="6266"/>
                      <a:pt x="1509" y="6206"/>
                    </a:cubicBezTo>
                    <a:cubicBezTo>
                      <a:pt x="1623" y="4092"/>
                      <a:pt x="1182" y="1967"/>
                      <a:pt x="231" y="64"/>
                    </a:cubicBezTo>
                    <a:cubicBezTo>
                      <a:pt x="211" y="24"/>
                      <a:pt x="170"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33"/>
              <p:cNvSpPr/>
              <p:nvPr/>
            </p:nvSpPr>
            <p:spPr>
              <a:xfrm rot="5400000">
                <a:off x="4538083" y="-1244"/>
                <a:ext cx="135201" cy="261420"/>
              </a:xfrm>
              <a:custGeom>
                <a:avLst/>
                <a:gdLst/>
                <a:ahLst/>
                <a:cxnLst/>
                <a:rect l="l" t="t" r="r" b="b"/>
                <a:pathLst>
                  <a:path w="3342" h="6462" extrusionOk="0">
                    <a:moveTo>
                      <a:pt x="1330" y="1"/>
                    </a:moveTo>
                    <a:cubicBezTo>
                      <a:pt x="694" y="1"/>
                      <a:pt x="174" y="628"/>
                      <a:pt x="89" y="1268"/>
                    </a:cubicBezTo>
                    <a:cubicBezTo>
                      <a:pt x="0" y="1939"/>
                      <a:pt x="253" y="2605"/>
                      <a:pt x="504" y="3237"/>
                    </a:cubicBezTo>
                    <a:cubicBezTo>
                      <a:pt x="947" y="4354"/>
                      <a:pt x="1389" y="5473"/>
                      <a:pt x="1610" y="6462"/>
                    </a:cubicBezTo>
                    <a:cubicBezTo>
                      <a:pt x="2904" y="5124"/>
                      <a:pt x="3341" y="3025"/>
                      <a:pt x="2692" y="1270"/>
                    </a:cubicBezTo>
                    <a:cubicBezTo>
                      <a:pt x="2474" y="680"/>
                      <a:pt x="2050" y="66"/>
                      <a:pt x="1422" y="5"/>
                    </a:cubicBezTo>
                    <a:cubicBezTo>
                      <a:pt x="1391" y="2"/>
                      <a:pt x="1360" y="1"/>
                      <a:pt x="1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3"/>
              <p:cNvSpPr/>
              <p:nvPr/>
            </p:nvSpPr>
            <p:spPr>
              <a:xfrm rot="5400000">
                <a:off x="4556309" y="23130"/>
                <a:ext cx="51216" cy="223514"/>
              </a:xfrm>
              <a:custGeom>
                <a:avLst/>
                <a:gdLst/>
                <a:ahLst/>
                <a:cxnLst/>
                <a:rect l="l" t="t" r="r" b="b"/>
                <a:pathLst>
                  <a:path w="1266" h="5525" extrusionOk="0">
                    <a:moveTo>
                      <a:pt x="129" y="0"/>
                    </a:moveTo>
                    <a:cubicBezTo>
                      <a:pt x="111" y="0"/>
                      <a:pt x="93" y="5"/>
                      <a:pt x="76" y="13"/>
                    </a:cubicBezTo>
                    <a:cubicBezTo>
                      <a:pt x="21" y="43"/>
                      <a:pt x="1" y="112"/>
                      <a:pt x="30" y="166"/>
                    </a:cubicBezTo>
                    <a:cubicBezTo>
                      <a:pt x="893" y="1748"/>
                      <a:pt x="1032" y="3694"/>
                      <a:pt x="401" y="5371"/>
                    </a:cubicBezTo>
                    <a:cubicBezTo>
                      <a:pt x="386" y="5412"/>
                      <a:pt x="395" y="5456"/>
                      <a:pt x="422" y="5486"/>
                    </a:cubicBezTo>
                    <a:cubicBezTo>
                      <a:pt x="434" y="5500"/>
                      <a:pt x="450" y="5510"/>
                      <a:pt x="466" y="5516"/>
                    </a:cubicBezTo>
                    <a:cubicBezTo>
                      <a:pt x="480" y="5522"/>
                      <a:pt x="494" y="5524"/>
                      <a:pt x="507" y="5524"/>
                    </a:cubicBezTo>
                    <a:cubicBezTo>
                      <a:pt x="553" y="5524"/>
                      <a:pt x="596" y="5497"/>
                      <a:pt x="612" y="5452"/>
                    </a:cubicBezTo>
                    <a:cubicBezTo>
                      <a:pt x="1266" y="3714"/>
                      <a:pt x="1123" y="1699"/>
                      <a:pt x="228" y="59"/>
                    </a:cubicBezTo>
                    <a:cubicBezTo>
                      <a:pt x="208" y="22"/>
                      <a:pt x="169"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3"/>
              <p:cNvSpPr/>
              <p:nvPr/>
            </p:nvSpPr>
            <p:spPr>
              <a:xfrm rot="5400000">
                <a:off x="4267478" y="-238913"/>
                <a:ext cx="547356" cy="638137"/>
              </a:xfrm>
              <a:custGeom>
                <a:avLst/>
                <a:gdLst/>
                <a:ahLst/>
                <a:cxnLst/>
                <a:rect l="l" t="t" r="r" b="b"/>
                <a:pathLst>
                  <a:path w="13530" h="15774" extrusionOk="0">
                    <a:moveTo>
                      <a:pt x="13275" y="1"/>
                    </a:moveTo>
                    <a:cubicBezTo>
                      <a:pt x="13180" y="1"/>
                      <a:pt x="13092" y="61"/>
                      <a:pt x="13062" y="156"/>
                    </a:cubicBezTo>
                    <a:cubicBezTo>
                      <a:pt x="10987" y="6695"/>
                      <a:pt x="6282" y="12233"/>
                      <a:pt x="154" y="15347"/>
                    </a:cubicBezTo>
                    <a:cubicBezTo>
                      <a:pt x="43" y="15405"/>
                      <a:pt x="1" y="15539"/>
                      <a:pt x="58" y="15651"/>
                    </a:cubicBezTo>
                    <a:cubicBezTo>
                      <a:pt x="66" y="15667"/>
                      <a:pt x="77" y="15683"/>
                      <a:pt x="89" y="15697"/>
                    </a:cubicBezTo>
                    <a:cubicBezTo>
                      <a:pt x="133" y="15746"/>
                      <a:pt x="196" y="15774"/>
                      <a:pt x="260" y="15774"/>
                    </a:cubicBezTo>
                    <a:cubicBezTo>
                      <a:pt x="294" y="15774"/>
                      <a:pt x="329" y="15766"/>
                      <a:pt x="362" y="15749"/>
                    </a:cubicBezTo>
                    <a:cubicBezTo>
                      <a:pt x="6595" y="12580"/>
                      <a:pt x="11381" y="6948"/>
                      <a:pt x="13493" y="295"/>
                    </a:cubicBezTo>
                    <a:cubicBezTo>
                      <a:pt x="13529" y="177"/>
                      <a:pt x="13464" y="50"/>
                      <a:pt x="13345" y="12"/>
                    </a:cubicBezTo>
                    <a:cubicBezTo>
                      <a:pt x="13321" y="5"/>
                      <a:pt x="13298"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3"/>
              <p:cNvSpPr/>
              <p:nvPr/>
            </p:nvSpPr>
            <p:spPr>
              <a:xfrm rot="5400000">
                <a:off x="4091139" y="-62691"/>
                <a:ext cx="530163" cy="270118"/>
              </a:xfrm>
              <a:custGeom>
                <a:avLst/>
                <a:gdLst/>
                <a:ahLst/>
                <a:cxnLst/>
                <a:rect l="l" t="t" r="r" b="b"/>
                <a:pathLst>
                  <a:path w="13105" h="6677" extrusionOk="0">
                    <a:moveTo>
                      <a:pt x="12850" y="1"/>
                    </a:moveTo>
                    <a:cubicBezTo>
                      <a:pt x="12798" y="1"/>
                      <a:pt x="12745" y="19"/>
                      <a:pt x="12703" y="56"/>
                    </a:cubicBezTo>
                    <a:cubicBezTo>
                      <a:pt x="9157" y="3156"/>
                      <a:pt x="4834" y="5291"/>
                      <a:pt x="201" y="6230"/>
                    </a:cubicBezTo>
                    <a:cubicBezTo>
                      <a:pt x="79" y="6255"/>
                      <a:pt x="0" y="6374"/>
                      <a:pt x="26" y="6495"/>
                    </a:cubicBezTo>
                    <a:cubicBezTo>
                      <a:pt x="35" y="6536"/>
                      <a:pt x="54" y="6570"/>
                      <a:pt x="79" y="6600"/>
                    </a:cubicBezTo>
                    <a:cubicBezTo>
                      <a:pt x="121" y="6647"/>
                      <a:pt x="183" y="6676"/>
                      <a:pt x="249" y="6676"/>
                    </a:cubicBezTo>
                    <a:cubicBezTo>
                      <a:pt x="264" y="6676"/>
                      <a:pt x="279" y="6675"/>
                      <a:pt x="294" y="6672"/>
                    </a:cubicBezTo>
                    <a:cubicBezTo>
                      <a:pt x="5005" y="5717"/>
                      <a:pt x="9398" y="3547"/>
                      <a:pt x="13002" y="396"/>
                    </a:cubicBezTo>
                    <a:cubicBezTo>
                      <a:pt x="13095" y="314"/>
                      <a:pt x="13104" y="171"/>
                      <a:pt x="13021" y="78"/>
                    </a:cubicBezTo>
                    <a:cubicBezTo>
                      <a:pt x="13021" y="77"/>
                      <a:pt x="13021" y="77"/>
                      <a:pt x="13021" y="77"/>
                    </a:cubicBezTo>
                    <a:cubicBezTo>
                      <a:pt x="12976" y="27"/>
                      <a:pt x="12913" y="1"/>
                      <a:pt x="12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3"/>
              <p:cNvSpPr/>
              <p:nvPr/>
            </p:nvSpPr>
            <p:spPr>
              <a:xfrm rot="5400000">
                <a:off x="4317908" y="-289380"/>
                <a:ext cx="217931" cy="415473"/>
              </a:xfrm>
              <a:custGeom>
                <a:avLst/>
                <a:gdLst/>
                <a:ahLst/>
                <a:cxnLst/>
                <a:rect l="l" t="t" r="r" b="b"/>
                <a:pathLst>
                  <a:path w="5387" h="10270" extrusionOk="0">
                    <a:moveTo>
                      <a:pt x="5133" y="1"/>
                    </a:moveTo>
                    <a:cubicBezTo>
                      <a:pt x="5035" y="1"/>
                      <a:pt x="4945" y="65"/>
                      <a:pt x="4917" y="162"/>
                    </a:cubicBezTo>
                    <a:cubicBezTo>
                      <a:pt x="4002" y="3362"/>
                      <a:pt x="2862" y="7342"/>
                      <a:pt x="98" y="9878"/>
                    </a:cubicBezTo>
                    <a:cubicBezTo>
                      <a:pt x="7" y="9961"/>
                      <a:pt x="1" y="10101"/>
                      <a:pt x="82" y="10193"/>
                    </a:cubicBezTo>
                    <a:cubicBezTo>
                      <a:pt x="83" y="10194"/>
                      <a:pt x="84" y="10195"/>
                      <a:pt x="85" y="10196"/>
                    </a:cubicBezTo>
                    <a:cubicBezTo>
                      <a:pt x="130" y="10244"/>
                      <a:pt x="191" y="10269"/>
                      <a:pt x="253" y="10269"/>
                    </a:cubicBezTo>
                    <a:cubicBezTo>
                      <a:pt x="307" y="10269"/>
                      <a:pt x="361" y="10250"/>
                      <a:pt x="404" y="10210"/>
                    </a:cubicBezTo>
                    <a:cubicBezTo>
                      <a:pt x="3261" y="7589"/>
                      <a:pt x="4420" y="3542"/>
                      <a:pt x="5352" y="290"/>
                    </a:cubicBezTo>
                    <a:cubicBezTo>
                      <a:pt x="5387" y="170"/>
                      <a:pt x="5317" y="45"/>
                      <a:pt x="5197" y="10"/>
                    </a:cubicBezTo>
                    <a:cubicBezTo>
                      <a:pt x="5175" y="4"/>
                      <a:pt x="5154" y="1"/>
                      <a:pt x="5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3"/>
              <p:cNvSpPr/>
              <p:nvPr/>
            </p:nvSpPr>
            <p:spPr>
              <a:xfrm rot="5400000">
                <a:off x="5264403" y="-224107"/>
                <a:ext cx="163034" cy="406977"/>
              </a:xfrm>
              <a:custGeom>
                <a:avLst/>
                <a:gdLst/>
                <a:ahLst/>
                <a:cxnLst/>
                <a:rect l="l" t="t" r="r" b="b"/>
                <a:pathLst>
                  <a:path w="4030" h="10060" extrusionOk="0">
                    <a:moveTo>
                      <a:pt x="1050" y="1"/>
                    </a:moveTo>
                    <a:lnTo>
                      <a:pt x="1050" y="1"/>
                    </a:lnTo>
                    <a:cubicBezTo>
                      <a:pt x="1" y="3446"/>
                      <a:pt x="728" y="7384"/>
                      <a:pt x="2998" y="10059"/>
                    </a:cubicBezTo>
                    <a:cubicBezTo>
                      <a:pt x="3785" y="8409"/>
                      <a:pt x="4029" y="6503"/>
                      <a:pt x="3681" y="4710"/>
                    </a:cubicBezTo>
                    <a:cubicBezTo>
                      <a:pt x="3333" y="2913"/>
                      <a:pt x="2396" y="1238"/>
                      <a:pt x="1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33"/>
              <p:cNvSpPr/>
              <p:nvPr/>
            </p:nvSpPr>
            <p:spPr>
              <a:xfrm rot="5400000">
                <a:off x="5286674" y="-203496"/>
                <a:ext cx="87423" cy="382300"/>
              </a:xfrm>
              <a:custGeom>
                <a:avLst/>
                <a:gdLst/>
                <a:ahLst/>
                <a:cxnLst/>
                <a:rect l="l" t="t" r="r" b="b"/>
                <a:pathLst>
                  <a:path w="2161" h="9450" extrusionOk="0">
                    <a:moveTo>
                      <a:pt x="124" y="1"/>
                    </a:moveTo>
                    <a:cubicBezTo>
                      <a:pt x="109" y="1"/>
                      <a:pt x="93" y="4"/>
                      <a:pt x="78" y="11"/>
                    </a:cubicBezTo>
                    <a:cubicBezTo>
                      <a:pt x="25" y="36"/>
                      <a:pt x="1" y="100"/>
                      <a:pt x="27" y="154"/>
                    </a:cubicBezTo>
                    <a:cubicBezTo>
                      <a:pt x="1364" y="3012"/>
                      <a:pt x="1944" y="6186"/>
                      <a:pt x="1705" y="9334"/>
                    </a:cubicBezTo>
                    <a:cubicBezTo>
                      <a:pt x="1702" y="9377"/>
                      <a:pt x="1725" y="9416"/>
                      <a:pt x="1759" y="9436"/>
                    </a:cubicBezTo>
                    <a:cubicBezTo>
                      <a:pt x="1773" y="9443"/>
                      <a:pt x="1787" y="9449"/>
                      <a:pt x="1804" y="9450"/>
                    </a:cubicBezTo>
                    <a:cubicBezTo>
                      <a:pt x="1807" y="9450"/>
                      <a:pt x="1809" y="9450"/>
                      <a:pt x="1812" y="9450"/>
                    </a:cubicBezTo>
                    <a:cubicBezTo>
                      <a:pt x="1868" y="9450"/>
                      <a:pt x="1915" y="9407"/>
                      <a:pt x="1919" y="9351"/>
                    </a:cubicBezTo>
                    <a:cubicBezTo>
                      <a:pt x="2161" y="6166"/>
                      <a:pt x="1573" y="2954"/>
                      <a:pt x="221" y="63"/>
                    </a:cubicBezTo>
                    <a:cubicBezTo>
                      <a:pt x="203" y="24"/>
                      <a:pt x="164" y="1"/>
                      <a:pt x="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33"/>
              <p:cNvSpPr/>
              <p:nvPr/>
            </p:nvSpPr>
            <p:spPr>
              <a:xfrm rot="5400000">
                <a:off x="4974162" y="155662"/>
                <a:ext cx="433516" cy="147054"/>
              </a:xfrm>
              <a:custGeom>
                <a:avLst/>
                <a:gdLst/>
                <a:ahLst/>
                <a:cxnLst/>
                <a:rect l="l" t="t" r="r" b="b"/>
                <a:pathLst>
                  <a:path w="10716" h="3635" extrusionOk="0">
                    <a:moveTo>
                      <a:pt x="6728" y="0"/>
                    </a:moveTo>
                    <a:cubicBezTo>
                      <a:pt x="6141" y="0"/>
                      <a:pt x="5555" y="43"/>
                      <a:pt x="4974" y="136"/>
                    </a:cubicBezTo>
                    <a:cubicBezTo>
                      <a:pt x="3067" y="441"/>
                      <a:pt x="1210" y="1343"/>
                      <a:pt x="0" y="2851"/>
                    </a:cubicBezTo>
                    <a:cubicBezTo>
                      <a:pt x="1163" y="3364"/>
                      <a:pt x="2470" y="3634"/>
                      <a:pt x="3787" y="3634"/>
                    </a:cubicBezTo>
                    <a:cubicBezTo>
                      <a:pt x="4426" y="3634"/>
                      <a:pt x="5067" y="3571"/>
                      <a:pt x="5694" y="3440"/>
                    </a:cubicBezTo>
                    <a:cubicBezTo>
                      <a:pt x="7616" y="3040"/>
                      <a:pt x="9402" y="2015"/>
                      <a:pt x="10715" y="554"/>
                    </a:cubicBezTo>
                    <a:cubicBezTo>
                      <a:pt x="9414" y="220"/>
                      <a:pt x="8068" y="0"/>
                      <a:pt x="6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3"/>
              <p:cNvSpPr/>
              <p:nvPr/>
            </p:nvSpPr>
            <p:spPr>
              <a:xfrm rot="5400000">
                <a:off x="5001065" y="158211"/>
                <a:ext cx="387923" cy="89648"/>
              </a:xfrm>
              <a:custGeom>
                <a:avLst/>
                <a:gdLst/>
                <a:ahLst/>
                <a:cxnLst/>
                <a:rect l="l" t="t" r="r" b="b"/>
                <a:pathLst>
                  <a:path w="9589" h="2216" extrusionOk="0">
                    <a:moveTo>
                      <a:pt x="9428" y="1"/>
                    </a:moveTo>
                    <a:cubicBezTo>
                      <a:pt x="9425" y="1"/>
                      <a:pt x="9422" y="1"/>
                      <a:pt x="9419" y="1"/>
                    </a:cubicBezTo>
                    <a:cubicBezTo>
                      <a:pt x="6246" y="237"/>
                      <a:pt x="3119" y="882"/>
                      <a:pt x="123" y="1918"/>
                    </a:cubicBezTo>
                    <a:cubicBezTo>
                      <a:pt x="43" y="1946"/>
                      <a:pt x="1" y="2033"/>
                      <a:pt x="28" y="2113"/>
                    </a:cubicBezTo>
                    <a:cubicBezTo>
                      <a:pt x="41" y="2150"/>
                      <a:pt x="67" y="2178"/>
                      <a:pt x="97" y="2196"/>
                    </a:cubicBezTo>
                    <a:cubicBezTo>
                      <a:pt x="120" y="2208"/>
                      <a:pt x="146" y="2216"/>
                      <a:pt x="173" y="2216"/>
                    </a:cubicBezTo>
                    <a:cubicBezTo>
                      <a:pt x="189" y="2216"/>
                      <a:pt x="206" y="2213"/>
                      <a:pt x="222" y="2207"/>
                    </a:cubicBezTo>
                    <a:cubicBezTo>
                      <a:pt x="3194" y="1179"/>
                      <a:pt x="6295" y="540"/>
                      <a:pt x="9441" y="307"/>
                    </a:cubicBezTo>
                    <a:cubicBezTo>
                      <a:pt x="9525" y="300"/>
                      <a:pt x="9589" y="227"/>
                      <a:pt x="9582" y="143"/>
                    </a:cubicBezTo>
                    <a:cubicBezTo>
                      <a:pt x="9576" y="62"/>
                      <a:pt x="9509" y="1"/>
                      <a:pt x="9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3"/>
              <p:cNvSpPr/>
              <p:nvPr/>
            </p:nvSpPr>
            <p:spPr>
              <a:xfrm rot="5400000">
                <a:off x="5355892" y="102139"/>
                <a:ext cx="218376" cy="192040"/>
              </a:xfrm>
              <a:custGeom>
                <a:avLst/>
                <a:gdLst/>
                <a:ahLst/>
                <a:cxnLst/>
                <a:rect l="l" t="t" r="r" b="b"/>
                <a:pathLst>
                  <a:path w="5398" h="4747" extrusionOk="0">
                    <a:moveTo>
                      <a:pt x="1083" y="1"/>
                    </a:moveTo>
                    <a:lnTo>
                      <a:pt x="1083" y="1"/>
                    </a:lnTo>
                    <a:cubicBezTo>
                      <a:pt x="698" y="1086"/>
                      <a:pt x="0" y="3946"/>
                      <a:pt x="1085" y="4559"/>
                    </a:cubicBezTo>
                    <a:cubicBezTo>
                      <a:pt x="1319" y="4690"/>
                      <a:pt x="1573" y="4747"/>
                      <a:pt x="1840" y="4747"/>
                    </a:cubicBezTo>
                    <a:cubicBezTo>
                      <a:pt x="3010" y="4747"/>
                      <a:pt x="4423" y="3665"/>
                      <a:pt x="5398" y="3089"/>
                    </a:cubicBezTo>
                    <a:cubicBezTo>
                      <a:pt x="4041" y="2159"/>
                      <a:pt x="2563" y="1080"/>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3"/>
              <p:cNvSpPr/>
              <p:nvPr/>
            </p:nvSpPr>
            <p:spPr>
              <a:xfrm rot="5400000">
                <a:off x="5616216" y="7838"/>
                <a:ext cx="172824" cy="340752"/>
              </a:xfrm>
              <a:custGeom>
                <a:avLst/>
                <a:gdLst/>
                <a:ahLst/>
                <a:cxnLst/>
                <a:rect l="l" t="t" r="r" b="b"/>
                <a:pathLst>
                  <a:path w="4272" h="8423" extrusionOk="0">
                    <a:moveTo>
                      <a:pt x="1" y="0"/>
                    </a:moveTo>
                    <a:lnTo>
                      <a:pt x="1" y="0"/>
                    </a:lnTo>
                    <a:cubicBezTo>
                      <a:pt x="597" y="567"/>
                      <a:pt x="668" y="1497"/>
                      <a:pt x="540" y="2309"/>
                    </a:cubicBezTo>
                    <a:cubicBezTo>
                      <a:pt x="474" y="2731"/>
                      <a:pt x="366" y="3149"/>
                      <a:pt x="282" y="3566"/>
                    </a:cubicBezTo>
                    <a:cubicBezTo>
                      <a:pt x="200" y="3956"/>
                      <a:pt x="141" y="4346"/>
                      <a:pt x="157" y="4742"/>
                    </a:cubicBezTo>
                    <a:cubicBezTo>
                      <a:pt x="191" y="5625"/>
                      <a:pt x="598" y="6473"/>
                      <a:pt x="1197" y="7121"/>
                    </a:cubicBezTo>
                    <a:cubicBezTo>
                      <a:pt x="1796" y="7770"/>
                      <a:pt x="2576" y="8233"/>
                      <a:pt x="3352" y="8423"/>
                    </a:cubicBezTo>
                    <a:cubicBezTo>
                      <a:pt x="4165" y="6906"/>
                      <a:pt x="4272" y="5029"/>
                      <a:pt x="3636" y="3432"/>
                    </a:cubicBezTo>
                    <a:cubicBezTo>
                      <a:pt x="3570" y="3265"/>
                      <a:pt x="3495" y="3102"/>
                      <a:pt x="3414" y="2943"/>
                    </a:cubicBezTo>
                    <a:cubicBezTo>
                      <a:pt x="2711" y="1573"/>
                      <a:pt x="1463" y="48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3"/>
              <p:cNvSpPr/>
              <p:nvPr/>
            </p:nvSpPr>
            <p:spPr>
              <a:xfrm rot="5400000">
                <a:off x="5731836" y="88667"/>
                <a:ext cx="138032" cy="144303"/>
              </a:xfrm>
              <a:custGeom>
                <a:avLst/>
                <a:gdLst/>
                <a:ahLst/>
                <a:cxnLst/>
                <a:rect l="l" t="t" r="r" b="b"/>
                <a:pathLst>
                  <a:path w="3412" h="3567" extrusionOk="0">
                    <a:moveTo>
                      <a:pt x="1" y="0"/>
                    </a:moveTo>
                    <a:lnTo>
                      <a:pt x="1" y="0"/>
                    </a:lnTo>
                    <a:cubicBezTo>
                      <a:pt x="597" y="567"/>
                      <a:pt x="668" y="1497"/>
                      <a:pt x="540" y="2309"/>
                    </a:cubicBezTo>
                    <a:cubicBezTo>
                      <a:pt x="474" y="2731"/>
                      <a:pt x="366" y="3149"/>
                      <a:pt x="282" y="3566"/>
                    </a:cubicBezTo>
                    <a:cubicBezTo>
                      <a:pt x="738" y="2644"/>
                      <a:pt x="894" y="1571"/>
                      <a:pt x="706" y="558"/>
                    </a:cubicBezTo>
                    <a:lnTo>
                      <a:pt x="706" y="558"/>
                    </a:lnTo>
                    <a:cubicBezTo>
                      <a:pt x="1476" y="1225"/>
                      <a:pt x="2062" y="2108"/>
                      <a:pt x="2372" y="3080"/>
                    </a:cubicBezTo>
                    <a:cubicBezTo>
                      <a:pt x="2246" y="2195"/>
                      <a:pt x="1818" y="1358"/>
                      <a:pt x="1175" y="740"/>
                    </a:cubicBezTo>
                    <a:lnTo>
                      <a:pt x="1175" y="740"/>
                    </a:lnTo>
                    <a:cubicBezTo>
                      <a:pt x="2067" y="1302"/>
                      <a:pt x="2834" y="2061"/>
                      <a:pt x="3412" y="2944"/>
                    </a:cubicBezTo>
                    <a:cubicBezTo>
                      <a:pt x="2711" y="1573"/>
                      <a:pt x="1463" y="4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3"/>
              <p:cNvSpPr/>
              <p:nvPr/>
            </p:nvSpPr>
            <p:spPr>
              <a:xfrm rot="5400000">
                <a:off x="5466089" y="214036"/>
                <a:ext cx="334765" cy="232454"/>
              </a:xfrm>
              <a:custGeom>
                <a:avLst/>
                <a:gdLst/>
                <a:ahLst/>
                <a:cxnLst/>
                <a:rect l="l" t="t" r="r" b="b"/>
                <a:pathLst>
                  <a:path w="8275" h="5746" extrusionOk="0">
                    <a:moveTo>
                      <a:pt x="7670" y="1"/>
                    </a:moveTo>
                    <a:cubicBezTo>
                      <a:pt x="6619" y="1"/>
                      <a:pt x="5567" y="31"/>
                      <a:pt x="4541" y="244"/>
                    </a:cubicBezTo>
                    <a:cubicBezTo>
                      <a:pt x="4464" y="260"/>
                      <a:pt x="4388" y="276"/>
                      <a:pt x="4312" y="295"/>
                    </a:cubicBezTo>
                    <a:cubicBezTo>
                      <a:pt x="4310" y="295"/>
                      <a:pt x="4306" y="295"/>
                      <a:pt x="4304" y="297"/>
                    </a:cubicBezTo>
                    <a:cubicBezTo>
                      <a:pt x="3163" y="565"/>
                      <a:pt x="2064" y="1090"/>
                      <a:pt x="1274" y="1951"/>
                    </a:cubicBezTo>
                    <a:cubicBezTo>
                      <a:pt x="430" y="2877"/>
                      <a:pt x="0" y="4228"/>
                      <a:pt x="376" y="5418"/>
                    </a:cubicBezTo>
                    <a:cubicBezTo>
                      <a:pt x="1053" y="5632"/>
                      <a:pt x="1752" y="5746"/>
                      <a:pt x="2421" y="5746"/>
                    </a:cubicBezTo>
                    <a:cubicBezTo>
                      <a:pt x="3603" y="5746"/>
                      <a:pt x="4691" y="5391"/>
                      <a:pt x="5401" y="4601"/>
                    </a:cubicBezTo>
                    <a:cubicBezTo>
                      <a:pt x="5671" y="4301"/>
                      <a:pt x="5879" y="3958"/>
                      <a:pt x="6055" y="3594"/>
                    </a:cubicBezTo>
                    <a:cubicBezTo>
                      <a:pt x="6281" y="3135"/>
                      <a:pt x="6460" y="2644"/>
                      <a:pt x="6657" y="2167"/>
                    </a:cubicBezTo>
                    <a:cubicBezTo>
                      <a:pt x="7005" y="1318"/>
                      <a:pt x="7471" y="451"/>
                      <a:pt x="8274" y="3"/>
                    </a:cubicBezTo>
                    <a:cubicBezTo>
                      <a:pt x="8073" y="2"/>
                      <a:pt x="7872" y="1"/>
                      <a:pt x="7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3"/>
              <p:cNvSpPr/>
              <p:nvPr/>
            </p:nvSpPr>
            <p:spPr>
              <a:xfrm rot="5400000">
                <a:off x="5307871" y="343208"/>
                <a:ext cx="377364" cy="158948"/>
              </a:xfrm>
              <a:custGeom>
                <a:avLst/>
                <a:gdLst/>
                <a:ahLst/>
                <a:cxnLst/>
                <a:rect l="l" t="t" r="r" b="b"/>
                <a:pathLst>
                  <a:path w="9328" h="3929" extrusionOk="0">
                    <a:moveTo>
                      <a:pt x="2731" y="0"/>
                    </a:moveTo>
                    <a:cubicBezTo>
                      <a:pt x="1802" y="0"/>
                      <a:pt x="873" y="160"/>
                      <a:pt x="0" y="478"/>
                    </a:cubicBezTo>
                    <a:cubicBezTo>
                      <a:pt x="1103" y="2941"/>
                      <a:pt x="2705" y="3928"/>
                      <a:pt x="4234" y="3928"/>
                    </a:cubicBezTo>
                    <a:cubicBezTo>
                      <a:pt x="4606" y="3928"/>
                      <a:pt x="4974" y="3870"/>
                      <a:pt x="5329" y="3760"/>
                    </a:cubicBezTo>
                    <a:cubicBezTo>
                      <a:pt x="5456" y="3719"/>
                      <a:pt x="5581" y="3673"/>
                      <a:pt x="5704" y="3624"/>
                    </a:cubicBezTo>
                    <a:cubicBezTo>
                      <a:pt x="6253" y="3410"/>
                      <a:pt x="6775" y="3133"/>
                      <a:pt x="7346" y="2992"/>
                    </a:cubicBezTo>
                    <a:cubicBezTo>
                      <a:pt x="7552" y="2940"/>
                      <a:pt x="7771" y="2911"/>
                      <a:pt x="7989" y="2911"/>
                    </a:cubicBezTo>
                    <a:cubicBezTo>
                      <a:pt x="8507" y="2911"/>
                      <a:pt x="9016" y="3074"/>
                      <a:pt x="9327" y="3476"/>
                    </a:cubicBezTo>
                    <a:cubicBezTo>
                      <a:pt x="8524" y="2301"/>
                      <a:pt x="7396" y="1354"/>
                      <a:pt x="6109" y="750"/>
                    </a:cubicBezTo>
                    <a:lnTo>
                      <a:pt x="6100" y="744"/>
                    </a:lnTo>
                    <a:cubicBezTo>
                      <a:pt x="5799" y="604"/>
                      <a:pt x="5491" y="482"/>
                      <a:pt x="5175" y="382"/>
                    </a:cubicBezTo>
                    <a:cubicBezTo>
                      <a:pt x="4387" y="127"/>
                      <a:pt x="3559" y="0"/>
                      <a:pt x="2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3"/>
              <p:cNvSpPr/>
              <p:nvPr/>
            </p:nvSpPr>
            <p:spPr>
              <a:xfrm rot="5400000">
                <a:off x="5501933" y="225727"/>
                <a:ext cx="179903" cy="145314"/>
              </a:xfrm>
              <a:custGeom>
                <a:avLst/>
                <a:gdLst/>
                <a:ahLst/>
                <a:cxnLst/>
                <a:rect l="l" t="t" r="r" b="b"/>
                <a:pathLst>
                  <a:path w="4447" h="3592" extrusionOk="0">
                    <a:moveTo>
                      <a:pt x="1680" y="1"/>
                    </a:moveTo>
                    <a:cubicBezTo>
                      <a:pt x="916" y="884"/>
                      <a:pt x="374" y="1954"/>
                      <a:pt x="115" y="3093"/>
                    </a:cubicBezTo>
                    <a:lnTo>
                      <a:pt x="1" y="3592"/>
                    </a:lnTo>
                    <a:lnTo>
                      <a:pt x="306" y="3181"/>
                    </a:lnTo>
                    <a:cubicBezTo>
                      <a:pt x="1408" y="1695"/>
                      <a:pt x="2879" y="796"/>
                      <a:pt x="4447" y="647"/>
                    </a:cubicBezTo>
                    <a:lnTo>
                      <a:pt x="4427" y="434"/>
                    </a:lnTo>
                    <a:cubicBezTo>
                      <a:pt x="2947" y="573"/>
                      <a:pt x="1553" y="1353"/>
                      <a:pt x="457" y="2645"/>
                    </a:cubicBezTo>
                    <a:cubicBezTo>
                      <a:pt x="740" y="1726"/>
                      <a:pt x="1213" y="870"/>
                      <a:pt x="1843" y="141"/>
                    </a:cubicBezTo>
                    <a:lnTo>
                      <a:pt x="1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3"/>
              <p:cNvSpPr/>
              <p:nvPr/>
            </p:nvSpPr>
            <p:spPr>
              <a:xfrm rot="5400000">
                <a:off x="5502703" y="262298"/>
                <a:ext cx="113153" cy="42316"/>
              </a:xfrm>
              <a:custGeom>
                <a:avLst/>
                <a:gdLst/>
                <a:ahLst/>
                <a:cxnLst/>
                <a:rect l="l" t="t" r="r" b="b"/>
                <a:pathLst>
                  <a:path w="2797" h="1046" extrusionOk="0">
                    <a:moveTo>
                      <a:pt x="2315" y="1"/>
                    </a:moveTo>
                    <a:cubicBezTo>
                      <a:pt x="1469" y="1"/>
                      <a:pt x="630" y="317"/>
                      <a:pt x="1" y="887"/>
                    </a:cubicBezTo>
                    <a:lnTo>
                      <a:pt x="146" y="1045"/>
                    </a:lnTo>
                    <a:cubicBezTo>
                      <a:pt x="735" y="512"/>
                      <a:pt x="1521" y="216"/>
                      <a:pt x="2315" y="216"/>
                    </a:cubicBezTo>
                    <a:cubicBezTo>
                      <a:pt x="2466" y="216"/>
                      <a:pt x="2616" y="227"/>
                      <a:pt x="2766" y="248"/>
                    </a:cubicBezTo>
                    <a:lnTo>
                      <a:pt x="2796" y="35"/>
                    </a:lnTo>
                    <a:cubicBezTo>
                      <a:pt x="2637" y="12"/>
                      <a:pt x="2476" y="1"/>
                      <a:pt x="2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33"/>
              <p:cNvSpPr/>
              <p:nvPr/>
            </p:nvSpPr>
            <p:spPr>
              <a:xfrm rot="5400000">
                <a:off x="5290739" y="131204"/>
                <a:ext cx="205147" cy="330315"/>
              </a:xfrm>
              <a:custGeom>
                <a:avLst/>
                <a:gdLst/>
                <a:ahLst/>
                <a:cxnLst/>
                <a:rect l="l" t="t" r="r" b="b"/>
                <a:pathLst>
                  <a:path w="5071" h="8165" extrusionOk="0">
                    <a:moveTo>
                      <a:pt x="1584" y="1"/>
                    </a:moveTo>
                    <a:cubicBezTo>
                      <a:pt x="1550" y="1"/>
                      <a:pt x="1516" y="1"/>
                      <a:pt x="1481" y="3"/>
                    </a:cubicBezTo>
                    <a:cubicBezTo>
                      <a:pt x="610" y="32"/>
                      <a:pt x="1" y="652"/>
                      <a:pt x="13" y="1536"/>
                    </a:cubicBezTo>
                    <a:cubicBezTo>
                      <a:pt x="22" y="2267"/>
                      <a:pt x="376" y="2944"/>
                      <a:pt x="844" y="3519"/>
                    </a:cubicBezTo>
                    <a:cubicBezTo>
                      <a:pt x="941" y="3640"/>
                      <a:pt x="1042" y="3757"/>
                      <a:pt x="1148" y="3869"/>
                    </a:cubicBezTo>
                    <a:cubicBezTo>
                      <a:pt x="1754" y="4511"/>
                      <a:pt x="2467" y="5050"/>
                      <a:pt x="3032" y="5730"/>
                    </a:cubicBezTo>
                    <a:cubicBezTo>
                      <a:pt x="3596" y="6410"/>
                      <a:pt x="4009" y="7293"/>
                      <a:pt x="3856" y="8164"/>
                    </a:cubicBezTo>
                    <a:cubicBezTo>
                      <a:pt x="4407" y="7154"/>
                      <a:pt x="4860" y="6071"/>
                      <a:pt x="5010" y="4931"/>
                    </a:cubicBezTo>
                    <a:cubicBezTo>
                      <a:pt x="5056" y="4575"/>
                      <a:pt x="5071" y="4214"/>
                      <a:pt x="5051" y="3855"/>
                    </a:cubicBezTo>
                    <a:cubicBezTo>
                      <a:pt x="5052" y="3855"/>
                      <a:pt x="5051" y="3852"/>
                      <a:pt x="5051" y="3852"/>
                    </a:cubicBezTo>
                    <a:cubicBezTo>
                      <a:pt x="5005" y="3059"/>
                      <a:pt x="4790" y="2279"/>
                      <a:pt x="4361" y="1613"/>
                    </a:cubicBezTo>
                    <a:cubicBezTo>
                      <a:pt x="3757" y="673"/>
                      <a:pt x="2697" y="1"/>
                      <a:pt x="1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33"/>
              <p:cNvSpPr/>
              <p:nvPr/>
            </p:nvSpPr>
            <p:spPr>
              <a:xfrm rot="5400000">
                <a:off x="5236571" y="219395"/>
                <a:ext cx="171044" cy="187954"/>
              </a:xfrm>
              <a:custGeom>
                <a:avLst/>
                <a:gdLst/>
                <a:ahLst/>
                <a:cxnLst/>
                <a:rect l="l" t="t" r="r" b="b"/>
                <a:pathLst>
                  <a:path w="4228" h="4646" extrusionOk="0">
                    <a:moveTo>
                      <a:pt x="1" y="0"/>
                    </a:moveTo>
                    <a:lnTo>
                      <a:pt x="1" y="0"/>
                    </a:lnTo>
                    <a:cubicBezTo>
                      <a:pt x="98" y="121"/>
                      <a:pt x="199" y="238"/>
                      <a:pt x="304" y="350"/>
                    </a:cubicBezTo>
                    <a:cubicBezTo>
                      <a:pt x="912" y="992"/>
                      <a:pt x="1624" y="1532"/>
                      <a:pt x="2189" y="2212"/>
                    </a:cubicBezTo>
                    <a:cubicBezTo>
                      <a:pt x="2753" y="2892"/>
                      <a:pt x="3167" y="3774"/>
                      <a:pt x="3013" y="4645"/>
                    </a:cubicBezTo>
                    <a:cubicBezTo>
                      <a:pt x="3564" y="3636"/>
                      <a:pt x="4018" y="2552"/>
                      <a:pt x="4168" y="1412"/>
                    </a:cubicBezTo>
                    <a:cubicBezTo>
                      <a:pt x="4214" y="1056"/>
                      <a:pt x="4228" y="695"/>
                      <a:pt x="4208" y="337"/>
                    </a:cubicBezTo>
                    <a:lnTo>
                      <a:pt x="4208" y="337"/>
                    </a:lnTo>
                    <a:cubicBezTo>
                      <a:pt x="4115" y="1577"/>
                      <a:pt x="3832" y="2768"/>
                      <a:pt x="3429" y="3540"/>
                    </a:cubicBezTo>
                    <a:cubicBezTo>
                      <a:pt x="3704" y="2431"/>
                      <a:pt x="3534" y="1218"/>
                      <a:pt x="2962" y="227"/>
                    </a:cubicBezTo>
                    <a:lnTo>
                      <a:pt x="2962" y="227"/>
                    </a:lnTo>
                    <a:cubicBezTo>
                      <a:pt x="3363" y="1226"/>
                      <a:pt x="3483" y="2332"/>
                      <a:pt x="3307" y="3392"/>
                    </a:cubicBezTo>
                    <a:cubicBezTo>
                      <a:pt x="3110" y="2354"/>
                      <a:pt x="2213" y="1610"/>
                      <a:pt x="1346" y="1007"/>
                    </a:cubicBezTo>
                    <a:cubicBezTo>
                      <a:pt x="890" y="691"/>
                      <a:pt x="411" y="37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3"/>
              <p:cNvSpPr/>
              <p:nvPr/>
            </p:nvSpPr>
            <p:spPr>
              <a:xfrm rot="5400000">
                <a:off x="5414570" y="-11315"/>
                <a:ext cx="326593" cy="189046"/>
              </a:xfrm>
              <a:custGeom>
                <a:avLst/>
                <a:gdLst/>
                <a:ahLst/>
                <a:cxnLst/>
                <a:rect l="l" t="t" r="r" b="b"/>
                <a:pathLst>
                  <a:path w="8073" h="4673" extrusionOk="0">
                    <a:moveTo>
                      <a:pt x="4085" y="1"/>
                    </a:moveTo>
                    <a:cubicBezTo>
                      <a:pt x="3590" y="1"/>
                      <a:pt x="3093" y="97"/>
                      <a:pt x="2619" y="271"/>
                    </a:cubicBezTo>
                    <a:cubicBezTo>
                      <a:pt x="1505" y="682"/>
                      <a:pt x="522" y="1534"/>
                      <a:pt x="0" y="2635"/>
                    </a:cubicBezTo>
                    <a:cubicBezTo>
                      <a:pt x="344" y="2216"/>
                      <a:pt x="870" y="2031"/>
                      <a:pt x="1397" y="2031"/>
                    </a:cubicBezTo>
                    <a:cubicBezTo>
                      <a:pt x="1661" y="2031"/>
                      <a:pt x="1925" y="2077"/>
                      <a:pt x="2167" y="2164"/>
                    </a:cubicBezTo>
                    <a:cubicBezTo>
                      <a:pt x="2894" y="2424"/>
                      <a:pt x="3472" y="2969"/>
                      <a:pt x="4052" y="3479"/>
                    </a:cubicBezTo>
                    <a:cubicBezTo>
                      <a:pt x="4237" y="3643"/>
                      <a:pt x="4428" y="3807"/>
                      <a:pt x="4626" y="3956"/>
                    </a:cubicBezTo>
                    <a:cubicBezTo>
                      <a:pt x="5045" y="4275"/>
                      <a:pt x="5503" y="4539"/>
                      <a:pt x="6016" y="4639"/>
                    </a:cubicBezTo>
                    <a:cubicBezTo>
                      <a:pt x="6131" y="4661"/>
                      <a:pt x="6250" y="4673"/>
                      <a:pt x="6369" y="4673"/>
                    </a:cubicBezTo>
                    <a:cubicBezTo>
                      <a:pt x="7042" y="4673"/>
                      <a:pt x="7755" y="4314"/>
                      <a:pt x="8073" y="3480"/>
                    </a:cubicBezTo>
                    <a:cubicBezTo>
                      <a:pt x="7776" y="1672"/>
                      <a:pt x="6255" y="207"/>
                      <a:pt x="4477" y="21"/>
                    </a:cubicBezTo>
                    <a:cubicBezTo>
                      <a:pt x="4347" y="8"/>
                      <a:pt x="4216" y="1"/>
                      <a:pt x="4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3"/>
              <p:cNvSpPr/>
              <p:nvPr/>
            </p:nvSpPr>
            <p:spPr>
              <a:xfrm rot="5400000">
                <a:off x="5493336" y="-61074"/>
                <a:ext cx="187145" cy="149117"/>
              </a:xfrm>
              <a:custGeom>
                <a:avLst/>
                <a:gdLst/>
                <a:ahLst/>
                <a:cxnLst/>
                <a:rect l="l" t="t" r="r" b="b"/>
                <a:pathLst>
                  <a:path w="4626" h="3686" extrusionOk="0">
                    <a:moveTo>
                      <a:pt x="2620" y="1"/>
                    </a:moveTo>
                    <a:lnTo>
                      <a:pt x="2620" y="1"/>
                    </a:lnTo>
                    <a:cubicBezTo>
                      <a:pt x="1505" y="412"/>
                      <a:pt x="522" y="1264"/>
                      <a:pt x="0" y="2365"/>
                    </a:cubicBezTo>
                    <a:cubicBezTo>
                      <a:pt x="344" y="1946"/>
                      <a:pt x="870" y="1761"/>
                      <a:pt x="1397" y="1761"/>
                    </a:cubicBezTo>
                    <a:cubicBezTo>
                      <a:pt x="1661" y="1761"/>
                      <a:pt x="1925" y="1807"/>
                      <a:pt x="2167" y="1894"/>
                    </a:cubicBezTo>
                    <a:cubicBezTo>
                      <a:pt x="2894" y="2154"/>
                      <a:pt x="3472" y="2699"/>
                      <a:pt x="4052" y="3209"/>
                    </a:cubicBezTo>
                    <a:cubicBezTo>
                      <a:pt x="4237" y="3373"/>
                      <a:pt x="4428" y="3537"/>
                      <a:pt x="4626" y="3686"/>
                    </a:cubicBezTo>
                    <a:cubicBezTo>
                      <a:pt x="4365" y="3425"/>
                      <a:pt x="4116" y="3147"/>
                      <a:pt x="3869" y="2877"/>
                    </a:cubicBezTo>
                    <a:cubicBezTo>
                      <a:pt x="3189" y="2141"/>
                      <a:pt x="2376" y="1400"/>
                      <a:pt x="1376" y="1334"/>
                    </a:cubicBezTo>
                    <a:cubicBezTo>
                      <a:pt x="1946" y="1159"/>
                      <a:pt x="2542" y="1069"/>
                      <a:pt x="3139" y="1069"/>
                    </a:cubicBezTo>
                    <a:cubicBezTo>
                      <a:pt x="3355" y="1069"/>
                      <a:pt x="3570" y="1081"/>
                      <a:pt x="3785" y="1105"/>
                    </a:cubicBezTo>
                    <a:cubicBezTo>
                      <a:pt x="3365" y="956"/>
                      <a:pt x="2921" y="882"/>
                      <a:pt x="2477" y="882"/>
                    </a:cubicBezTo>
                    <a:cubicBezTo>
                      <a:pt x="2088" y="882"/>
                      <a:pt x="1699" y="939"/>
                      <a:pt x="1326" y="1052"/>
                    </a:cubicBezTo>
                    <a:cubicBezTo>
                      <a:pt x="1678" y="617"/>
                      <a:pt x="2125" y="260"/>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2" name="Google Shape;3492;p33"/>
              <p:cNvGrpSpPr/>
              <p:nvPr/>
            </p:nvGrpSpPr>
            <p:grpSpPr>
              <a:xfrm>
                <a:off x="4764583" y="-276407"/>
                <a:ext cx="659417" cy="467049"/>
                <a:chOff x="4764583" y="-282157"/>
                <a:chExt cx="659417" cy="467049"/>
              </a:xfrm>
            </p:grpSpPr>
            <p:sp>
              <p:nvSpPr>
                <p:cNvPr id="3493" name="Google Shape;3493;p33"/>
                <p:cNvSpPr/>
                <p:nvPr/>
              </p:nvSpPr>
              <p:spPr>
                <a:xfrm rot="5400000">
                  <a:off x="4917323" y="-298683"/>
                  <a:ext cx="257092" cy="290143"/>
                </a:xfrm>
                <a:custGeom>
                  <a:avLst/>
                  <a:gdLst/>
                  <a:ahLst/>
                  <a:cxnLst/>
                  <a:rect l="l" t="t" r="r" b="b"/>
                  <a:pathLst>
                    <a:path w="6355" h="7172" extrusionOk="0">
                      <a:moveTo>
                        <a:pt x="0" y="1"/>
                      </a:moveTo>
                      <a:cubicBezTo>
                        <a:pt x="1094" y="3153"/>
                        <a:pt x="3250" y="5926"/>
                        <a:pt x="5991" y="7172"/>
                      </a:cubicBezTo>
                      <a:cubicBezTo>
                        <a:pt x="6355" y="5511"/>
                        <a:pt x="5577" y="3759"/>
                        <a:pt x="4370" y="2561"/>
                      </a:cubicBezTo>
                      <a:cubicBezTo>
                        <a:pt x="3164" y="1364"/>
                        <a:pt x="1580" y="6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3"/>
                <p:cNvSpPr/>
                <p:nvPr/>
              </p:nvSpPr>
              <p:spPr>
                <a:xfrm rot="5400000">
                  <a:off x="4922967" y="-280095"/>
                  <a:ext cx="217486" cy="263605"/>
                </a:xfrm>
                <a:custGeom>
                  <a:avLst/>
                  <a:gdLst/>
                  <a:ahLst/>
                  <a:cxnLst/>
                  <a:rect l="l" t="t" r="r" b="b"/>
                  <a:pathLst>
                    <a:path w="5376" h="6516" extrusionOk="0">
                      <a:moveTo>
                        <a:pt x="121" y="0"/>
                      </a:moveTo>
                      <a:cubicBezTo>
                        <a:pt x="90" y="0"/>
                        <a:pt x="59" y="14"/>
                        <a:pt x="38" y="39"/>
                      </a:cubicBezTo>
                      <a:cubicBezTo>
                        <a:pt x="0" y="84"/>
                        <a:pt x="6" y="152"/>
                        <a:pt x="52" y="191"/>
                      </a:cubicBezTo>
                      <a:cubicBezTo>
                        <a:pt x="2128" y="1913"/>
                        <a:pt x="3893" y="4082"/>
                        <a:pt x="5158" y="6458"/>
                      </a:cubicBezTo>
                      <a:cubicBezTo>
                        <a:pt x="5168" y="6477"/>
                        <a:pt x="5183" y="6492"/>
                        <a:pt x="5199" y="6501"/>
                      </a:cubicBezTo>
                      <a:cubicBezTo>
                        <a:pt x="5216" y="6511"/>
                        <a:pt x="5235" y="6516"/>
                        <a:pt x="5253" y="6516"/>
                      </a:cubicBezTo>
                      <a:cubicBezTo>
                        <a:pt x="5270" y="6516"/>
                        <a:pt x="5287" y="6512"/>
                        <a:pt x="5303" y="6503"/>
                      </a:cubicBezTo>
                      <a:cubicBezTo>
                        <a:pt x="5356" y="6475"/>
                        <a:pt x="5376" y="6410"/>
                        <a:pt x="5348" y="6357"/>
                      </a:cubicBezTo>
                      <a:cubicBezTo>
                        <a:pt x="4069" y="3955"/>
                        <a:pt x="2286" y="1766"/>
                        <a:pt x="189" y="25"/>
                      </a:cubicBezTo>
                      <a:cubicBezTo>
                        <a:pt x="169" y="8"/>
                        <a:pt x="145"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3"/>
                <p:cNvSpPr/>
                <p:nvPr/>
              </p:nvSpPr>
              <p:spPr>
                <a:xfrm rot="5400000">
                  <a:off x="4974261" y="-264846"/>
                  <a:ext cx="240060" cy="659417"/>
                </a:xfrm>
                <a:custGeom>
                  <a:avLst/>
                  <a:gdLst/>
                  <a:ahLst/>
                  <a:cxnLst/>
                  <a:rect l="l" t="t" r="r" b="b"/>
                  <a:pathLst>
                    <a:path w="5934" h="16300" extrusionOk="0">
                      <a:moveTo>
                        <a:pt x="5028" y="1"/>
                      </a:moveTo>
                      <a:cubicBezTo>
                        <a:pt x="3755" y="2118"/>
                        <a:pt x="2323" y="4648"/>
                        <a:pt x="1367" y="7373"/>
                      </a:cubicBezTo>
                      <a:cubicBezTo>
                        <a:pt x="353" y="10254"/>
                        <a:pt x="1" y="13000"/>
                        <a:pt x="317" y="15531"/>
                      </a:cubicBezTo>
                      <a:lnTo>
                        <a:pt x="414" y="16300"/>
                      </a:lnTo>
                      <a:lnTo>
                        <a:pt x="727" y="15592"/>
                      </a:lnTo>
                      <a:cubicBezTo>
                        <a:pt x="1854" y="13045"/>
                        <a:pt x="3654" y="10850"/>
                        <a:pt x="5934" y="9247"/>
                      </a:cubicBezTo>
                      <a:lnTo>
                        <a:pt x="5686" y="8896"/>
                      </a:lnTo>
                      <a:cubicBezTo>
                        <a:pt x="3558" y="10393"/>
                        <a:pt x="1835" y="12391"/>
                        <a:pt x="670" y="14708"/>
                      </a:cubicBezTo>
                      <a:cubicBezTo>
                        <a:pt x="514" y="12458"/>
                        <a:pt x="884" y="10043"/>
                        <a:pt x="1771" y="7514"/>
                      </a:cubicBezTo>
                      <a:cubicBezTo>
                        <a:pt x="2716" y="4827"/>
                        <a:pt x="4134" y="2320"/>
                        <a:pt x="5396" y="223"/>
                      </a:cubicBezTo>
                      <a:lnTo>
                        <a:pt x="5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496"/>
        <p:cNvGrpSpPr/>
        <p:nvPr/>
      </p:nvGrpSpPr>
      <p:grpSpPr>
        <a:xfrm>
          <a:off x="0" y="0"/>
          <a:ext cx="0" cy="0"/>
          <a:chOff x="0" y="0"/>
          <a:chExt cx="0" cy="0"/>
        </a:xfrm>
      </p:grpSpPr>
      <p:sp>
        <p:nvSpPr>
          <p:cNvPr id="3497" name="Google Shape;3497;p34"/>
          <p:cNvSpPr/>
          <p:nvPr/>
        </p:nvSpPr>
        <p:spPr>
          <a:xfrm>
            <a:off x="0" y="536677"/>
            <a:ext cx="11614993" cy="5436289"/>
          </a:xfrm>
          <a:custGeom>
            <a:avLst/>
            <a:gdLst/>
            <a:ahLst/>
            <a:cxnLst/>
            <a:rect l="l" t="t" r="r" b="b"/>
            <a:pathLst>
              <a:path w="69529" h="43194" extrusionOk="0">
                <a:moveTo>
                  <a:pt x="5051" y="0"/>
                </a:moveTo>
                <a:cubicBezTo>
                  <a:pt x="4662" y="0"/>
                  <a:pt x="4351" y="365"/>
                  <a:pt x="4089" y="704"/>
                </a:cubicBezTo>
                <a:cubicBezTo>
                  <a:pt x="2653" y="2561"/>
                  <a:pt x="1234" y="4432"/>
                  <a:pt x="0" y="6458"/>
                </a:cubicBezTo>
                <a:lnTo>
                  <a:pt x="0" y="43193"/>
                </a:lnTo>
                <a:lnTo>
                  <a:pt x="69529" y="43193"/>
                </a:lnTo>
                <a:lnTo>
                  <a:pt x="69529" y="8968"/>
                </a:lnTo>
                <a:cubicBezTo>
                  <a:pt x="68708" y="9507"/>
                  <a:pt x="67888" y="10046"/>
                  <a:pt x="67068" y="10587"/>
                </a:cubicBezTo>
                <a:cubicBezTo>
                  <a:pt x="66637" y="10870"/>
                  <a:pt x="66178" y="11162"/>
                  <a:pt x="65687" y="11162"/>
                </a:cubicBezTo>
                <a:cubicBezTo>
                  <a:pt x="65673" y="11162"/>
                  <a:pt x="65660" y="11162"/>
                  <a:pt x="65646" y="11162"/>
                </a:cubicBezTo>
                <a:cubicBezTo>
                  <a:pt x="64922" y="11139"/>
                  <a:pt x="64338" y="10488"/>
                  <a:pt x="63673" y="10149"/>
                </a:cubicBezTo>
                <a:cubicBezTo>
                  <a:pt x="63476" y="10048"/>
                  <a:pt x="63248" y="9997"/>
                  <a:pt x="63023" y="9997"/>
                </a:cubicBezTo>
                <a:cubicBezTo>
                  <a:pt x="62485" y="9997"/>
                  <a:pt x="61964" y="10288"/>
                  <a:pt x="61934" y="10888"/>
                </a:cubicBezTo>
                <a:cubicBezTo>
                  <a:pt x="59275" y="8187"/>
                  <a:pt x="56360" y="5837"/>
                  <a:pt x="53260" y="3896"/>
                </a:cubicBezTo>
                <a:cubicBezTo>
                  <a:pt x="52788" y="3600"/>
                  <a:pt x="52294" y="3308"/>
                  <a:pt x="51760" y="3272"/>
                </a:cubicBezTo>
                <a:cubicBezTo>
                  <a:pt x="51721" y="3269"/>
                  <a:pt x="51682" y="3268"/>
                  <a:pt x="51643" y="3268"/>
                </a:cubicBezTo>
                <a:cubicBezTo>
                  <a:pt x="51034" y="3268"/>
                  <a:pt x="50452" y="3588"/>
                  <a:pt x="49899" y="3901"/>
                </a:cubicBezTo>
                <a:cubicBezTo>
                  <a:pt x="46925" y="5581"/>
                  <a:pt x="43953" y="7262"/>
                  <a:pt x="40979" y="8942"/>
                </a:cubicBezTo>
                <a:cubicBezTo>
                  <a:pt x="39555" y="9747"/>
                  <a:pt x="37912" y="10538"/>
                  <a:pt x="36388" y="10538"/>
                </a:cubicBezTo>
                <a:cubicBezTo>
                  <a:pt x="35584" y="10538"/>
                  <a:pt x="34812" y="10317"/>
                  <a:pt x="34125" y="9761"/>
                </a:cubicBezTo>
                <a:cubicBezTo>
                  <a:pt x="32863" y="8740"/>
                  <a:pt x="32069" y="6691"/>
                  <a:pt x="30544" y="6559"/>
                </a:cubicBezTo>
                <a:cubicBezTo>
                  <a:pt x="30494" y="6555"/>
                  <a:pt x="30444" y="6553"/>
                  <a:pt x="30395" y="6553"/>
                </a:cubicBezTo>
                <a:cubicBezTo>
                  <a:pt x="29332" y="6553"/>
                  <a:pt x="28442" y="7536"/>
                  <a:pt x="27601" y="8339"/>
                </a:cubicBezTo>
                <a:cubicBezTo>
                  <a:pt x="26980" y="8934"/>
                  <a:pt x="26165" y="9467"/>
                  <a:pt x="25407" y="9467"/>
                </a:cubicBezTo>
                <a:cubicBezTo>
                  <a:pt x="25094" y="9467"/>
                  <a:pt x="24790" y="9376"/>
                  <a:pt x="24514" y="9161"/>
                </a:cubicBezTo>
                <a:cubicBezTo>
                  <a:pt x="23835" y="8632"/>
                  <a:pt x="23596" y="7518"/>
                  <a:pt x="22888" y="7042"/>
                </a:cubicBezTo>
                <a:cubicBezTo>
                  <a:pt x="22647" y="6880"/>
                  <a:pt x="22400" y="6811"/>
                  <a:pt x="22148" y="6811"/>
                </a:cubicBezTo>
                <a:cubicBezTo>
                  <a:pt x="20719" y="6811"/>
                  <a:pt x="19141" y="9026"/>
                  <a:pt x="17769" y="9026"/>
                </a:cubicBezTo>
                <a:cubicBezTo>
                  <a:pt x="17489" y="9026"/>
                  <a:pt x="17218" y="8934"/>
                  <a:pt x="16959" y="8713"/>
                </a:cubicBezTo>
                <a:cubicBezTo>
                  <a:pt x="16325" y="8171"/>
                  <a:pt x="16154" y="7030"/>
                  <a:pt x="15446" y="6640"/>
                </a:cubicBezTo>
                <a:cubicBezTo>
                  <a:pt x="15287" y="6552"/>
                  <a:pt x="15129" y="6512"/>
                  <a:pt x="14974" y="6512"/>
                </a:cubicBezTo>
                <a:cubicBezTo>
                  <a:pt x="14133" y="6512"/>
                  <a:pt x="13376" y="7677"/>
                  <a:pt x="12957" y="8685"/>
                </a:cubicBezTo>
                <a:cubicBezTo>
                  <a:pt x="10631" y="5998"/>
                  <a:pt x="8306" y="3311"/>
                  <a:pt x="5980" y="624"/>
                </a:cubicBezTo>
                <a:cubicBezTo>
                  <a:pt x="5718" y="322"/>
                  <a:pt x="5417" y="0"/>
                  <a:pt x="5051" y="0"/>
                </a:cubicBezTo>
                <a:close/>
              </a:path>
            </a:pathLst>
          </a:custGeom>
          <a:solidFill>
            <a:srgbClr val="FFFFFF">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8" name="Google Shape;3498;p34"/>
          <p:cNvGrpSpPr/>
          <p:nvPr/>
        </p:nvGrpSpPr>
        <p:grpSpPr>
          <a:xfrm>
            <a:off x="-545507" y="3563737"/>
            <a:ext cx="10280495" cy="1694509"/>
            <a:chOff x="-545507" y="3506357"/>
            <a:chExt cx="10280495" cy="1694509"/>
          </a:xfrm>
        </p:grpSpPr>
        <p:grpSp>
          <p:nvGrpSpPr>
            <p:cNvPr id="3499" name="Google Shape;3499;p34"/>
            <p:cNvGrpSpPr/>
            <p:nvPr/>
          </p:nvGrpSpPr>
          <p:grpSpPr>
            <a:xfrm rot="-328607" flipH="1">
              <a:off x="-473745" y="3568670"/>
              <a:ext cx="1380846" cy="1569884"/>
              <a:chOff x="5453250" y="3406175"/>
              <a:chExt cx="540350" cy="614300"/>
            </a:xfrm>
          </p:grpSpPr>
          <p:sp>
            <p:nvSpPr>
              <p:cNvPr id="3500" name="Google Shape;3500;p34"/>
              <p:cNvSpPr/>
              <p:nvPr/>
            </p:nvSpPr>
            <p:spPr>
              <a:xfrm>
                <a:off x="5558950" y="3689450"/>
                <a:ext cx="184600" cy="211200"/>
              </a:xfrm>
              <a:custGeom>
                <a:avLst/>
                <a:gdLst/>
                <a:ahLst/>
                <a:cxnLst/>
                <a:rect l="l" t="t" r="r" b="b"/>
                <a:pathLst>
                  <a:path w="7384" h="8448" extrusionOk="0">
                    <a:moveTo>
                      <a:pt x="809" y="1"/>
                    </a:moveTo>
                    <a:cubicBezTo>
                      <a:pt x="545" y="1"/>
                      <a:pt x="276" y="17"/>
                      <a:pt x="0" y="51"/>
                    </a:cubicBezTo>
                    <a:cubicBezTo>
                      <a:pt x="712" y="3793"/>
                      <a:pt x="3278" y="6873"/>
                      <a:pt x="7384" y="8448"/>
                    </a:cubicBezTo>
                    <a:cubicBezTo>
                      <a:pt x="7126" y="6396"/>
                      <a:pt x="6851" y="4299"/>
                      <a:pt x="5755" y="2622"/>
                    </a:cubicBezTo>
                    <a:cubicBezTo>
                      <a:pt x="4778" y="1124"/>
                      <a:pt x="3005" y="1"/>
                      <a:pt x="8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4"/>
              <p:cNvSpPr/>
              <p:nvPr/>
            </p:nvSpPr>
            <p:spPr>
              <a:xfrm>
                <a:off x="5569125" y="3698750"/>
                <a:ext cx="175500" cy="199075"/>
              </a:xfrm>
              <a:custGeom>
                <a:avLst/>
                <a:gdLst/>
                <a:ahLst/>
                <a:cxnLst/>
                <a:rect l="l" t="t" r="r" b="b"/>
                <a:pathLst>
                  <a:path w="7020" h="7963" extrusionOk="0">
                    <a:moveTo>
                      <a:pt x="110" y="1"/>
                    </a:moveTo>
                    <a:cubicBezTo>
                      <a:pt x="78" y="1"/>
                      <a:pt x="47" y="16"/>
                      <a:pt x="28" y="45"/>
                    </a:cubicBezTo>
                    <a:cubicBezTo>
                      <a:pt x="0" y="90"/>
                      <a:pt x="14" y="149"/>
                      <a:pt x="58" y="178"/>
                    </a:cubicBezTo>
                    <a:cubicBezTo>
                      <a:pt x="2966" y="2031"/>
                      <a:pt x="5368" y="4777"/>
                      <a:pt x="6822" y="7907"/>
                    </a:cubicBezTo>
                    <a:cubicBezTo>
                      <a:pt x="6839" y="7942"/>
                      <a:pt x="6873" y="7962"/>
                      <a:pt x="6910" y="7962"/>
                    </a:cubicBezTo>
                    <a:cubicBezTo>
                      <a:pt x="6923" y="7962"/>
                      <a:pt x="6937" y="7960"/>
                      <a:pt x="6950" y="7954"/>
                    </a:cubicBezTo>
                    <a:cubicBezTo>
                      <a:pt x="6998" y="7931"/>
                      <a:pt x="7019" y="7874"/>
                      <a:pt x="6996" y="7826"/>
                    </a:cubicBezTo>
                    <a:cubicBezTo>
                      <a:pt x="5527" y="4663"/>
                      <a:pt x="3099" y="1890"/>
                      <a:pt x="162" y="16"/>
                    </a:cubicBezTo>
                    <a:cubicBezTo>
                      <a:pt x="146" y="5"/>
                      <a:pt x="128"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4"/>
              <p:cNvSpPr/>
              <p:nvPr/>
            </p:nvSpPr>
            <p:spPr>
              <a:xfrm>
                <a:off x="5574850" y="3698550"/>
                <a:ext cx="45425" cy="43350"/>
              </a:xfrm>
              <a:custGeom>
                <a:avLst/>
                <a:gdLst/>
                <a:ahLst/>
                <a:cxnLst/>
                <a:rect l="l" t="t" r="r" b="b"/>
                <a:pathLst>
                  <a:path w="1817" h="1734" extrusionOk="0">
                    <a:moveTo>
                      <a:pt x="1707" y="0"/>
                    </a:moveTo>
                    <a:cubicBezTo>
                      <a:pt x="1669" y="0"/>
                      <a:pt x="1634" y="22"/>
                      <a:pt x="1619" y="59"/>
                    </a:cubicBezTo>
                    <a:cubicBezTo>
                      <a:pt x="1474" y="404"/>
                      <a:pt x="1390" y="780"/>
                      <a:pt x="1374" y="1152"/>
                    </a:cubicBezTo>
                    <a:cubicBezTo>
                      <a:pt x="929" y="1246"/>
                      <a:pt x="492" y="1380"/>
                      <a:pt x="74" y="1549"/>
                    </a:cubicBezTo>
                    <a:cubicBezTo>
                      <a:pt x="25" y="1569"/>
                      <a:pt x="1" y="1624"/>
                      <a:pt x="21" y="1674"/>
                    </a:cubicBezTo>
                    <a:cubicBezTo>
                      <a:pt x="35" y="1712"/>
                      <a:pt x="72" y="1734"/>
                      <a:pt x="109" y="1734"/>
                    </a:cubicBezTo>
                    <a:cubicBezTo>
                      <a:pt x="122" y="1734"/>
                      <a:pt x="134" y="1732"/>
                      <a:pt x="146" y="1728"/>
                    </a:cubicBezTo>
                    <a:cubicBezTo>
                      <a:pt x="577" y="1553"/>
                      <a:pt x="1029" y="1418"/>
                      <a:pt x="1487" y="1325"/>
                    </a:cubicBezTo>
                    <a:lnTo>
                      <a:pt x="1562" y="1310"/>
                    </a:lnTo>
                    <a:lnTo>
                      <a:pt x="1564" y="1233"/>
                    </a:lnTo>
                    <a:cubicBezTo>
                      <a:pt x="1570" y="860"/>
                      <a:pt x="1650" y="481"/>
                      <a:pt x="1797" y="133"/>
                    </a:cubicBezTo>
                    <a:cubicBezTo>
                      <a:pt x="1816" y="84"/>
                      <a:pt x="1793" y="28"/>
                      <a:pt x="1744" y="8"/>
                    </a:cubicBezTo>
                    <a:cubicBezTo>
                      <a:pt x="1732" y="3"/>
                      <a:pt x="1719" y="0"/>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4"/>
              <p:cNvSpPr/>
              <p:nvPr/>
            </p:nvSpPr>
            <p:spPr>
              <a:xfrm>
                <a:off x="5597550" y="3719525"/>
                <a:ext cx="71500" cy="62575"/>
              </a:xfrm>
              <a:custGeom>
                <a:avLst/>
                <a:gdLst/>
                <a:ahLst/>
                <a:cxnLst/>
                <a:rect l="l" t="t" r="r" b="b"/>
                <a:pathLst>
                  <a:path w="2860" h="2503" extrusionOk="0">
                    <a:moveTo>
                      <a:pt x="2750" y="1"/>
                    </a:moveTo>
                    <a:cubicBezTo>
                      <a:pt x="2716" y="1"/>
                      <a:pt x="2682" y="20"/>
                      <a:pt x="2664" y="53"/>
                    </a:cubicBezTo>
                    <a:cubicBezTo>
                      <a:pt x="2377" y="598"/>
                      <a:pt x="2184" y="1184"/>
                      <a:pt x="2088" y="1794"/>
                    </a:cubicBezTo>
                    <a:cubicBezTo>
                      <a:pt x="2007" y="1788"/>
                      <a:pt x="1926" y="1785"/>
                      <a:pt x="1845" y="1785"/>
                    </a:cubicBezTo>
                    <a:cubicBezTo>
                      <a:pt x="1212" y="1785"/>
                      <a:pt x="587" y="1972"/>
                      <a:pt x="57" y="2326"/>
                    </a:cubicBezTo>
                    <a:cubicBezTo>
                      <a:pt x="13" y="2356"/>
                      <a:pt x="1" y="2416"/>
                      <a:pt x="30" y="2460"/>
                    </a:cubicBezTo>
                    <a:cubicBezTo>
                      <a:pt x="49" y="2488"/>
                      <a:pt x="79" y="2503"/>
                      <a:pt x="110" y="2503"/>
                    </a:cubicBezTo>
                    <a:cubicBezTo>
                      <a:pt x="129" y="2503"/>
                      <a:pt x="148" y="2497"/>
                      <a:pt x="163" y="2487"/>
                    </a:cubicBezTo>
                    <a:cubicBezTo>
                      <a:pt x="657" y="2158"/>
                      <a:pt x="1259" y="1979"/>
                      <a:pt x="1854" y="1979"/>
                    </a:cubicBezTo>
                    <a:cubicBezTo>
                      <a:pt x="1956" y="1979"/>
                      <a:pt x="2058" y="1984"/>
                      <a:pt x="2159" y="1995"/>
                    </a:cubicBezTo>
                    <a:lnTo>
                      <a:pt x="2252" y="2004"/>
                    </a:lnTo>
                    <a:lnTo>
                      <a:pt x="2266" y="1912"/>
                    </a:lnTo>
                    <a:cubicBezTo>
                      <a:pt x="2352" y="1290"/>
                      <a:pt x="2544" y="695"/>
                      <a:pt x="2836" y="141"/>
                    </a:cubicBezTo>
                    <a:cubicBezTo>
                      <a:pt x="2860" y="94"/>
                      <a:pt x="2842" y="37"/>
                      <a:pt x="2795" y="12"/>
                    </a:cubicBezTo>
                    <a:cubicBezTo>
                      <a:pt x="2781" y="4"/>
                      <a:pt x="2765"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4"/>
              <p:cNvSpPr/>
              <p:nvPr/>
            </p:nvSpPr>
            <p:spPr>
              <a:xfrm>
                <a:off x="5632425" y="3763800"/>
                <a:ext cx="76375" cy="63800"/>
              </a:xfrm>
              <a:custGeom>
                <a:avLst/>
                <a:gdLst/>
                <a:ahLst/>
                <a:cxnLst/>
                <a:rect l="l" t="t" r="r" b="b"/>
                <a:pathLst>
                  <a:path w="3055" h="2552" extrusionOk="0">
                    <a:moveTo>
                      <a:pt x="2947" y="0"/>
                    </a:moveTo>
                    <a:cubicBezTo>
                      <a:pt x="2919" y="0"/>
                      <a:pt x="2890" y="13"/>
                      <a:pt x="2871" y="37"/>
                    </a:cubicBezTo>
                    <a:cubicBezTo>
                      <a:pt x="2486" y="522"/>
                      <a:pt x="2251" y="1125"/>
                      <a:pt x="2203" y="1743"/>
                    </a:cubicBezTo>
                    <a:cubicBezTo>
                      <a:pt x="1334" y="1758"/>
                      <a:pt x="554" y="1988"/>
                      <a:pt x="51" y="2379"/>
                    </a:cubicBezTo>
                    <a:cubicBezTo>
                      <a:pt x="8" y="2412"/>
                      <a:pt x="1" y="2472"/>
                      <a:pt x="33" y="2514"/>
                    </a:cubicBezTo>
                    <a:cubicBezTo>
                      <a:pt x="53" y="2539"/>
                      <a:pt x="81" y="2551"/>
                      <a:pt x="109" y="2551"/>
                    </a:cubicBezTo>
                    <a:cubicBezTo>
                      <a:pt x="130" y="2551"/>
                      <a:pt x="151" y="2545"/>
                      <a:pt x="169" y="2530"/>
                    </a:cubicBezTo>
                    <a:cubicBezTo>
                      <a:pt x="656" y="2152"/>
                      <a:pt x="1431" y="1935"/>
                      <a:pt x="2294" y="1935"/>
                    </a:cubicBezTo>
                    <a:lnTo>
                      <a:pt x="2386" y="1935"/>
                    </a:lnTo>
                    <a:lnTo>
                      <a:pt x="2390" y="1843"/>
                    </a:lnTo>
                    <a:cubicBezTo>
                      <a:pt x="2418" y="1234"/>
                      <a:pt x="2644" y="635"/>
                      <a:pt x="3022" y="156"/>
                    </a:cubicBezTo>
                    <a:cubicBezTo>
                      <a:pt x="3055" y="114"/>
                      <a:pt x="3048" y="53"/>
                      <a:pt x="3007" y="21"/>
                    </a:cubicBezTo>
                    <a:cubicBezTo>
                      <a:pt x="2989" y="7"/>
                      <a:pt x="2968" y="0"/>
                      <a:pt x="2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4"/>
              <p:cNvSpPr/>
              <p:nvPr/>
            </p:nvSpPr>
            <p:spPr>
              <a:xfrm>
                <a:off x="5675050" y="3824725"/>
                <a:ext cx="56475" cy="38150"/>
              </a:xfrm>
              <a:custGeom>
                <a:avLst/>
                <a:gdLst/>
                <a:ahLst/>
                <a:cxnLst/>
                <a:rect l="l" t="t" r="r" b="b"/>
                <a:pathLst>
                  <a:path w="2259" h="1526" extrusionOk="0">
                    <a:moveTo>
                      <a:pt x="2150" y="0"/>
                    </a:moveTo>
                    <a:cubicBezTo>
                      <a:pt x="2121" y="0"/>
                      <a:pt x="2093" y="13"/>
                      <a:pt x="2074" y="38"/>
                    </a:cubicBezTo>
                    <a:cubicBezTo>
                      <a:pt x="1859" y="317"/>
                      <a:pt x="1722" y="659"/>
                      <a:pt x="1684" y="1012"/>
                    </a:cubicBezTo>
                    <a:cubicBezTo>
                      <a:pt x="1596" y="1000"/>
                      <a:pt x="1501" y="995"/>
                      <a:pt x="1401" y="995"/>
                    </a:cubicBezTo>
                    <a:cubicBezTo>
                      <a:pt x="944" y="995"/>
                      <a:pt x="391" y="1113"/>
                      <a:pt x="55" y="1351"/>
                    </a:cubicBezTo>
                    <a:cubicBezTo>
                      <a:pt x="11" y="1381"/>
                      <a:pt x="1" y="1442"/>
                      <a:pt x="32" y="1484"/>
                    </a:cubicBezTo>
                    <a:cubicBezTo>
                      <a:pt x="51" y="1511"/>
                      <a:pt x="80" y="1525"/>
                      <a:pt x="110" y="1525"/>
                    </a:cubicBezTo>
                    <a:cubicBezTo>
                      <a:pt x="130" y="1525"/>
                      <a:pt x="149" y="1520"/>
                      <a:pt x="165" y="1507"/>
                    </a:cubicBezTo>
                    <a:cubicBezTo>
                      <a:pt x="443" y="1311"/>
                      <a:pt x="955" y="1186"/>
                      <a:pt x="1399" y="1186"/>
                    </a:cubicBezTo>
                    <a:cubicBezTo>
                      <a:pt x="1524" y="1186"/>
                      <a:pt x="1645" y="1196"/>
                      <a:pt x="1752" y="1217"/>
                    </a:cubicBezTo>
                    <a:lnTo>
                      <a:pt x="1861" y="1239"/>
                    </a:lnTo>
                    <a:lnTo>
                      <a:pt x="1867" y="1129"/>
                    </a:lnTo>
                    <a:cubicBezTo>
                      <a:pt x="1886" y="777"/>
                      <a:pt x="2013" y="432"/>
                      <a:pt x="2226" y="155"/>
                    </a:cubicBezTo>
                    <a:cubicBezTo>
                      <a:pt x="2258" y="113"/>
                      <a:pt x="2251" y="53"/>
                      <a:pt x="2208" y="20"/>
                    </a:cubicBezTo>
                    <a:cubicBezTo>
                      <a:pt x="2191" y="7"/>
                      <a:pt x="2170"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4"/>
              <p:cNvSpPr/>
              <p:nvPr/>
            </p:nvSpPr>
            <p:spPr>
              <a:xfrm>
                <a:off x="5776300" y="3792950"/>
                <a:ext cx="217300" cy="147325"/>
              </a:xfrm>
              <a:custGeom>
                <a:avLst/>
                <a:gdLst/>
                <a:ahLst/>
                <a:cxnLst/>
                <a:rect l="l" t="t" r="r" b="b"/>
                <a:pathLst>
                  <a:path w="8692" h="5893" extrusionOk="0">
                    <a:moveTo>
                      <a:pt x="6933" y="0"/>
                    </a:moveTo>
                    <a:cubicBezTo>
                      <a:pt x="4124" y="0"/>
                      <a:pt x="2237" y="1663"/>
                      <a:pt x="0" y="5893"/>
                    </a:cubicBezTo>
                    <a:cubicBezTo>
                      <a:pt x="3796" y="5634"/>
                      <a:pt x="7374" y="3806"/>
                      <a:pt x="8692" y="183"/>
                    </a:cubicBezTo>
                    <a:cubicBezTo>
                      <a:pt x="8064" y="63"/>
                      <a:pt x="7481" y="0"/>
                      <a:pt x="6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4"/>
              <p:cNvSpPr/>
              <p:nvPr/>
            </p:nvSpPr>
            <p:spPr>
              <a:xfrm>
                <a:off x="5782000" y="3800300"/>
                <a:ext cx="200000" cy="137325"/>
              </a:xfrm>
              <a:custGeom>
                <a:avLst/>
                <a:gdLst/>
                <a:ahLst/>
                <a:cxnLst/>
                <a:rect l="l" t="t" r="r" b="b"/>
                <a:pathLst>
                  <a:path w="8000" h="5493" extrusionOk="0">
                    <a:moveTo>
                      <a:pt x="7890" y="1"/>
                    </a:moveTo>
                    <a:cubicBezTo>
                      <a:pt x="7877" y="1"/>
                      <a:pt x="7863" y="3"/>
                      <a:pt x="7850" y="9"/>
                    </a:cubicBezTo>
                    <a:cubicBezTo>
                      <a:pt x="4991" y="1309"/>
                      <a:pt x="2071" y="3297"/>
                      <a:pt x="38" y="5329"/>
                    </a:cubicBezTo>
                    <a:cubicBezTo>
                      <a:pt x="1" y="5366"/>
                      <a:pt x="1" y="5427"/>
                      <a:pt x="38" y="5464"/>
                    </a:cubicBezTo>
                    <a:cubicBezTo>
                      <a:pt x="57" y="5483"/>
                      <a:pt x="81" y="5492"/>
                      <a:pt x="106" y="5492"/>
                    </a:cubicBezTo>
                    <a:cubicBezTo>
                      <a:pt x="131" y="5492"/>
                      <a:pt x="155" y="5483"/>
                      <a:pt x="174" y="5464"/>
                    </a:cubicBezTo>
                    <a:cubicBezTo>
                      <a:pt x="2191" y="3449"/>
                      <a:pt x="5090" y="1475"/>
                      <a:pt x="7929" y="185"/>
                    </a:cubicBezTo>
                    <a:cubicBezTo>
                      <a:pt x="7977" y="163"/>
                      <a:pt x="7999" y="105"/>
                      <a:pt x="7977" y="57"/>
                    </a:cubicBezTo>
                    <a:cubicBezTo>
                      <a:pt x="7961" y="21"/>
                      <a:pt x="7926" y="1"/>
                      <a:pt x="7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34"/>
              <p:cNvSpPr/>
              <p:nvPr/>
            </p:nvSpPr>
            <p:spPr>
              <a:xfrm>
                <a:off x="5944225" y="3795325"/>
                <a:ext cx="30425" cy="29225"/>
              </a:xfrm>
              <a:custGeom>
                <a:avLst/>
                <a:gdLst/>
                <a:ahLst/>
                <a:cxnLst/>
                <a:rect l="l" t="t" r="r" b="b"/>
                <a:pathLst>
                  <a:path w="1217" h="1169" extrusionOk="0">
                    <a:moveTo>
                      <a:pt x="208" y="0"/>
                    </a:moveTo>
                    <a:cubicBezTo>
                      <a:pt x="205" y="0"/>
                      <a:pt x="202" y="0"/>
                      <a:pt x="199" y="1"/>
                    </a:cubicBezTo>
                    <a:cubicBezTo>
                      <a:pt x="146" y="5"/>
                      <a:pt x="106" y="52"/>
                      <a:pt x="111" y="105"/>
                    </a:cubicBezTo>
                    <a:cubicBezTo>
                      <a:pt x="134" y="353"/>
                      <a:pt x="103" y="685"/>
                      <a:pt x="37" y="893"/>
                    </a:cubicBezTo>
                    <a:lnTo>
                      <a:pt x="0" y="1006"/>
                    </a:lnTo>
                    <a:lnTo>
                      <a:pt x="239" y="1030"/>
                    </a:lnTo>
                    <a:cubicBezTo>
                      <a:pt x="517" y="1058"/>
                      <a:pt x="757" y="1082"/>
                      <a:pt x="1087" y="1165"/>
                    </a:cubicBezTo>
                    <a:cubicBezTo>
                      <a:pt x="1094" y="1167"/>
                      <a:pt x="1102" y="1168"/>
                      <a:pt x="1110" y="1168"/>
                    </a:cubicBezTo>
                    <a:cubicBezTo>
                      <a:pt x="1153" y="1168"/>
                      <a:pt x="1192" y="1139"/>
                      <a:pt x="1204" y="1095"/>
                    </a:cubicBezTo>
                    <a:cubicBezTo>
                      <a:pt x="1216" y="1044"/>
                      <a:pt x="1185" y="992"/>
                      <a:pt x="1134" y="978"/>
                    </a:cubicBezTo>
                    <a:cubicBezTo>
                      <a:pt x="790" y="892"/>
                      <a:pt x="544" y="867"/>
                      <a:pt x="259" y="839"/>
                    </a:cubicBezTo>
                    <a:lnTo>
                      <a:pt x="251" y="838"/>
                    </a:lnTo>
                    <a:cubicBezTo>
                      <a:pt x="303" y="612"/>
                      <a:pt x="325" y="321"/>
                      <a:pt x="303" y="87"/>
                    </a:cubicBezTo>
                    <a:cubicBezTo>
                      <a:pt x="298" y="37"/>
                      <a:pt x="257"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34"/>
              <p:cNvSpPr/>
              <p:nvPr/>
            </p:nvSpPr>
            <p:spPr>
              <a:xfrm>
                <a:off x="5895525" y="3806325"/>
                <a:ext cx="48100" cy="54175"/>
              </a:xfrm>
              <a:custGeom>
                <a:avLst/>
                <a:gdLst/>
                <a:ahLst/>
                <a:cxnLst/>
                <a:rect l="l" t="t" r="r" b="b"/>
                <a:pathLst>
                  <a:path w="1924" h="2167" extrusionOk="0">
                    <a:moveTo>
                      <a:pt x="109" y="1"/>
                    </a:moveTo>
                    <a:cubicBezTo>
                      <a:pt x="96" y="1"/>
                      <a:pt x="82" y="4"/>
                      <a:pt x="69" y="9"/>
                    </a:cubicBezTo>
                    <a:cubicBezTo>
                      <a:pt x="21" y="31"/>
                      <a:pt x="0" y="89"/>
                      <a:pt x="22" y="137"/>
                    </a:cubicBezTo>
                    <a:cubicBezTo>
                      <a:pt x="203" y="535"/>
                      <a:pt x="270" y="992"/>
                      <a:pt x="211" y="1426"/>
                    </a:cubicBezTo>
                    <a:lnTo>
                      <a:pt x="199" y="1518"/>
                    </a:lnTo>
                    <a:lnTo>
                      <a:pt x="289" y="1534"/>
                    </a:lnTo>
                    <a:cubicBezTo>
                      <a:pt x="899" y="1642"/>
                      <a:pt x="1365" y="1836"/>
                      <a:pt x="1755" y="2145"/>
                    </a:cubicBezTo>
                    <a:cubicBezTo>
                      <a:pt x="1773" y="2159"/>
                      <a:pt x="1794" y="2166"/>
                      <a:pt x="1815" y="2166"/>
                    </a:cubicBezTo>
                    <a:cubicBezTo>
                      <a:pt x="1844" y="2166"/>
                      <a:pt x="1872" y="2154"/>
                      <a:pt x="1891" y="2130"/>
                    </a:cubicBezTo>
                    <a:cubicBezTo>
                      <a:pt x="1923" y="2088"/>
                      <a:pt x="1917" y="2027"/>
                      <a:pt x="1875" y="1994"/>
                    </a:cubicBezTo>
                    <a:cubicBezTo>
                      <a:pt x="1478" y="1681"/>
                      <a:pt x="1010" y="1478"/>
                      <a:pt x="413" y="1362"/>
                    </a:cubicBezTo>
                    <a:cubicBezTo>
                      <a:pt x="455" y="919"/>
                      <a:pt x="380" y="460"/>
                      <a:pt x="198" y="57"/>
                    </a:cubicBezTo>
                    <a:cubicBezTo>
                      <a:pt x="182" y="22"/>
                      <a:pt x="146"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34"/>
              <p:cNvSpPr/>
              <p:nvPr/>
            </p:nvSpPr>
            <p:spPr>
              <a:xfrm>
                <a:off x="5851300" y="3832625"/>
                <a:ext cx="52950" cy="58125"/>
              </a:xfrm>
              <a:custGeom>
                <a:avLst/>
                <a:gdLst/>
                <a:ahLst/>
                <a:cxnLst/>
                <a:rect l="l" t="t" r="r" b="b"/>
                <a:pathLst>
                  <a:path w="2118" h="2325" extrusionOk="0">
                    <a:moveTo>
                      <a:pt x="110" y="0"/>
                    </a:moveTo>
                    <a:cubicBezTo>
                      <a:pt x="99" y="0"/>
                      <a:pt x="88" y="2"/>
                      <a:pt x="77" y="6"/>
                    </a:cubicBezTo>
                    <a:cubicBezTo>
                      <a:pt x="27" y="25"/>
                      <a:pt x="1" y="80"/>
                      <a:pt x="20" y="129"/>
                    </a:cubicBezTo>
                    <a:cubicBezTo>
                      <a:pt x="180" y="575"/>
                      <a:pt x="328" y="1043"/>
                      <a:pt x="318" y="1452"/>
                    </a:cubicBezTo>
                    <a:lnTo>
                      <a:pt x="316" y="1535"/>
                    </a:lnTo>
                    <a:lnTo>
                      <a:pt x="397" y="1549"/>
                    </a:lnTo>
                    <a:cubicBezTo>
                      <a:pt x="1023" y="1659"/>
                      <a:pt x="1500" y="1889"/>
                      <a:pt x="1946" y="2298"/>
                    </a:cubicBezTo>
                    <a:cubicBezTo>
                      <a:pt x="1965" y="2316"/>
                      <a:pt x="1988" y="2324"/>
                      <a:pt x="2010" y="2324"/>
                    </a:cubicBezTo>
                    <a:cubicBezTo>
                      <a:pt x="2037" y="2324"/>
                      <a:pt x="2063" y="2314"/>
                      <a:pt x="2081" y="2293"/>
                    </a:cubicBezTo>
                    <a:cubicBezTo>
                      <a:pt x="2118" y="2254"/>
                      <a:pt x="2115" y="2193"/>
                      <a:pt x="2076" y="2158"/>
                    </a:cubicBezTo>
                    <a:cubicBezTo>
                      <a:pt x="1621" y="1739"/>
                      <a:pt x="1136" y="1496"/>
                      <a:pt x="511" y="1374"/>
                    </a:cubicBezTo>
                    <a:cubicBezTo>
                      <a:pt x="503" y="956"/>
                      <a:pt x="358" y="497"/>
                      <a:pt x="200" y="63"/>
                    </a:cubicBezTo>
                    <a:cubicBezTo>
                      <a:pt x="186" y="24"/>
                      <a:pt x="14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4"/>
              <p:cNvSpPr/>
              <p:nvPr/>
            </p:nvSpPr>
            <p:spPr>
              <a:xfrm>
                <a:off x="5818250" y="3870825"/>
                <a:ext cx="38425" cy="45825"/>
              </a:xfrm>
              <a:custGeom>
                <a:avLst/>
                <a:gdLst/>
                <a:ahLst/>
                <a:cxnLst/>
                <a:rect l="l" t="t" r="r" b="b"/>
                <a:pathLst>
                  <a:path w="1537" h="1833" extrusionOk="0">
                    <a:moveTo>
                      <a:pt x="111" y="0"/>
                    </a:moveTo>
                    <a:cubicBezTo>
                      <a:pt x="96" y="0"/>
                      <a:pt x="82" y="3"/>
                      <a:pt x="69" y="10"/>
                    </a:cubicBezTo>
                    <a:cubicBezTo>
                      <a:pt x="21" y="33"/>
                      <a:pt x="1" y="90"/>
                      <a:pt x="24" y="138"/>
                    </a:cubicBezTo>
                    <a:cubicBezTo>
                      <a:pt x="161" y="422"/>
                      <a:pt x="211" y="778"/>
                      <a:pt x="166" y="1140"/>
                    </a:cubicBezTo>
                    <a:lnTo>
                      <a:pt x="155" y="1219"/>
                    </a:lnTo>
                    <a:lnTo>
                      <a:pt x="230" y="1244"/>
                    </a:lnTo>
                    <a:cubicBezTo>
                      <a:pt x="644" y="1379"/>
                      <a:pt x="995" y="1527"/>
                      <a:pt x="1369" y="1813"/>
                    </a:cubicBezTo>
                    <a:cubicBezTo>
                      <a:pt x="1387" y="1826"/>
                      <a:pt x="1407" y="1833"/>
                      <a:pt x="1427" y="1833"/>
                    </a:cubicBezTo>
                    <a:cubicBezTo>
                      <a:pt x="1456" y="1833"/>
                      <a:pt x="1485" y="1819"/>
                      <a:pt x="1504" y="1795"/>
                    </a:cubicBezTo>
                    <a:cubicBezTo>
                      <a:pt x="1537" y="1752"/>
                      <a:pt x="1528" y="1692"/>
                      <a:pt x="1486" y="1659"/>
                    </a:cubicBezTo>
                    <a:cubicBezTo>
                      <a:pt x="1095" y="1361"/>
                      <a:pt x="718" y="1204"/>
                      <a:pt x="365" y="1085"/>
                    </a:cubicBezTo>
                    <a:cubicBezTo>
                      <a:pt x="398" y="714"/>
                      <a:pt x="340" y="350"/>
                      <a:pt x="197" y="55"/>
                    </a:cubicBezTo>
                    <a:cubicBezTo>
                      <a:pt x="181" y="20"/>
                      <a:pt x="146"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4"/>
              <p:cNvSpPr/>
              <p:nvPr/>
            </p:nvSpPr>
            <p:spPr>
              <a:xfrm>
                <a:off x="5635250" y="3523675"/>
                <a:ext cx="216000" cy="496800"/>
              </a:xfrm>
              <a:custGeom>
                <a:avLst/>
                <a:gdLst/>
                <a:ahLst/>
                <a:cxnLst/>
                <a:rect l="l" t="t" r="r" b="b"/>
                <a:pathLst>
                  <a:path w="8640" h="19872" extrusionOk="0">
                    <a:moveTo>
                      <a:pt x="325" y="0"/>
                    </a:moveTo>
                    <a:cubicBezTo>
                      <a:pt x="261" y="0"/>
                      <a:pt x="197" y="21"/>
                      <a:pt x="143" y="65"/>
                    </a:cubicBezTo>
                    <a:cubicBezTo>
                      <a:pt x="19" y="165"/>
                      <a:pt x="0" y="348"/>
                      <a:pt x="100" y="471"/>
                    </a:cubicBezTo>
                    <a:cubicBezTo>
                      <a:pt x="4834" y="6291"/>
                      <a:pt x="4416" y="13374"/>
                      <a:pt x="3383" y="19535"/>
                    </a:cubicBezTo>
                    <a:cubicBezTo>
                      <a:pt x="3362" y="19658"/>
                      <a:pt x="3424" y="19782"/>
                      <a:pt x="3535" y="19839"/>
                    </a:cubicBezTo>
                    <a:cubicBezTo>
                      <a:pt x="3577" y="19861"/>
                      <a:pt x="3623" y="19871"/>
                      <a:pt x="3668" y="19871"/>
                    </a:cubicBezTo>
                    <a:cubicBezTo>
                      <a:pt x="3743" y="19871"/>
                      <a:pt x="3816" y="19842"/>
                      <a:pt x="3872" y="19787"/>
                    </a:cubicBezTo>
                    <a:cubicBezTo>
                      <a:pt x="6510" y="17148"/>
                      <a:pt x="8199" y="12817"/>
                      <a:pt x="8626" y="7591"/>
                    </a:cubicBezTo>
                    <a:cubicBezTo>
                      <a:pt x="8640" y="7432"/>
                      <a:pt x="8522" y="7293"/>
                      <a:pt x="8362" y="7279"/>
                    </a:cubicBezTo>
                    <a:cubicBezTo>
                      <a:pt x="8355" y="7279"/>
                      <a:pt x="8348" y="7279"/>
                      <a:pt x="8341" y="7279"/>
                    </a:cubicBezTo>
                    <a:cubicBezTo>
                      <a:pt x="8191" y="7279"/>
                      <a:pt x="8063" y="7392"/>
                      <a:pt x="8051" y="7543"/>
                    </a:cubicBezTo>
                    <a:cubicBezTo>
                      <a:pt x="7677" y="12118"/>
                      <a:pt x="6253" y="16109"/>
                      <a:pt x="4106" y="18676"/>
                    </a:cubicBezTo>
                    <a:cubicBezTo>
                      <a:pt x="4985" y="12912"/>
                      <a:pt x="5195" y="5821"/>
                      <a:pt x="549" y="107"/>
                    </a:cubicBezTo>
                    <a:cubicBezTo>
                      <a:pt x="492" y="37"/>
                      <a:pt x="40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4"/>
              <p:cNvSpPr/>
              <p:nvPr/>
            </p:nvSpPr>
            <p:spPr>
              <a:xfrm>
                <a:off x="5453250" y="3406275"/>
                <a:ext cx="354950" cy="268025"/>
              </a:xfrm>
              <a:custGeom>
                <a:avLst/>
                <a:gdLst/>
                <a:ahLst/>
                <a:cxnLst/>
                <a:rect l="l" t="t" r="r" b="b"/>
                <a:pathLst>
                  <a:path w="14198" h="10721" extrusionOk="0">
                    <a:moveTo>
                      <a:pt x="8928" y="1"/>
                    </a:moveTo>
                    <a:cubicBezTo>
                      <a:pt x="8587" y="1"/>
                      <a:pt x="8275" y="97"/>
                      <a:pt x="8051" y="328"/>
                    </a:cubicBezTo>
                    <a:cubicBezTo>
                      <a:pt x="7843" y="546"/>
                      <a:pt x="7698" y="878"/>
                      <a:pt x="7600" y="1257"/>
                    </a:cubicBezTo>
                    <a:cubicBezTo>
                      <a:pt x="7600" y="1258"/>
                      <a:pt x="7599" y="1258"/>
                      <a:pt x="7599" y="1258"/>
                    </a:cubicBezTo>
                    <a:cubicBezTo>
                      <a:pt x="7313" y="2360"/>
                      <a:pt x="7420" y="3865"/>
                      <a:pt x="7441" y="4129"/>
                    </a:cubicBezTo>
                    <a:cubicBezTo>
                      <a:pt x="7356" y="3334"/>
                      <a:pt x="6872" y="1601"/>
                      <a:pt x="6362" y="734"/>
                    </a:cubicBezTo>
                    <a:cubicBezTo>
                      <a:pt x="6206" y="465"/>
                      <a:pt x="6045" y="281"/>
                      <a:pt x="5895" y="230"/>
                    </a:cubicBezTo>
                    <a:cubicBezTo>
                      <a:pt x="5823" y="206"/>
                      <a:pt x="5727" y="195"/>
                      <a:pt x="5613" y="195"/>
                    </a:cubicBezTo>
                    <a:cubicBezTo>
                      <a:pt x="4695" y="195"/>
                      <a:pt x="2632" y="938"/>
                      <a:pt x="3241" y="2174"/>
                    </a:cubicBezTo>
                    <a:cubicBezTo>
                      <a:pt x="3305" y="2298"/>
                      <a:pt x="3379" y="2424"/>
                      <a:pt x="3466" y="2548"/>
                    </a:cubicBezTo>
                    <a:lnTo>
                      <a:pt x="3468" y="2549"/>
                    </a:lnTo>
                    <a:cubicBezTo>
                      <a:pt x="4237" y="3657"/>
                      <a:pt x="5845" y="4653"/>
                      <a:pt x="6185" y="4857"/>
                    </a:cubicBezTo>
                    <a:cubicBezTo>
                      <a:pt x="5783" y="4642"/>
                      <a:pt x="3737" y="3573"/>
                      <a:pt x="2575" y="3456"/>
                    </a:cubicBezTo>
                    <a:cubicBezTo>
                      <a:pt x="2574" y="3456"/>
                      <a:pt x="2574" y="3456"/>
                      <a:pt x="2574" y="3455"/>
                    </a:cubicBezTo>
                    <a:cubicBezTo>
                      <a:pt x="2508" y="3449"/>
                      <a:pt x="2446" y="3446"/>
                      <a:pt x="2387" y="3446"/>
                    </a:cubicBezTo>
                    <a:cubicBezTo>
                      <a:pt x="2321" y="3446"/>
                      <a:pt x="2258" y="3450"/>
                      <a:pt x="2201" y="3458"/>
                    </a:cubicBezTo>
                    <a:cubicBezTo>
                      <a:pt x="1115" y="3619"/>
                      <a:pt x="0" y="5087"/>
                      <a:pt x="853" y="6164"/>
                    </a:cubicBezTo>
                    <a:cubicBezTo>
                      <a:pt x="886" y="6205"/>
                      <a:pt x="923" y="6247"/>
                      <a:pt x="964" y="6290"/>
                    </a:cubicBezTo>
                    <a:cubicBezTo>
                      <a:pt x="1468" y="6810"/>
                      <a:pt x="2397" y="6945"/>
                      <a:pt x="3227" y="6945"/>
                    </a:cubicBezTo>
                    <a:cubicBezTo>
                      <a:pt x="4127" y="6945"/>
                      <a:pt x="4911" y="6787"/>
                      <a:pt x="4911" y="6787"/>
                    </a:cubicBezTo>
                    <a:lnTo>
                      <a:pt x="4911" y="6787"/>
                    </a:lnTo>
                    <a:cubicBezTo>
                      <a:pt x="4911" y="6787"/>
                      <a:pt x="4910" y="6788"/>
                      <a:pt x="4908" y="6791"/>
                    </a:cubicBezTo>
                    <a:cubicBezTo>
                      <a:pt x="4786" y="6855"/>
                      <a:pt x="2279" y="8256"/>
                      <a:pt x="2899" y="9558"/>
                    </a:cubicBezTo>
                    <a:cubicBezTo>
                      <a:pt x="2927" y="9619"/>
                      <a:pt x="2962" y="9679"/>
                      <a:pt x="3004" y="9735"/>
                    </a:cubicBezTo>
                    <a:cubicBezTo>
                      <a:pt x="3481" y="10389"/>
                      <a:pt x="4747" y="10720"/>
                      <a:pt x="5962" y="10720"/>
                    </a:cubicBezTo>
                    <a:cubicBezTo>
                      <a:pt x="6924" y="10720"/>
                      <a:pt x="7854" y="10512"/>
                      <a:pt x="8333" y="10091"/>
                    </a:cubicBezTo>
                    <a:cubicBezTo>
                      <a:pt x="8735" y="9740"/>
                      <a:pt x="8937" y="9237"/>
                      <a:pt x="9029" y="8733"/>
                    </a:cubicBezTo>
                    <a:cubicBezTo>
                      <a:pt x="9030" y="8733"/>
                      <a:pt x="9030" y="8732"/>
                      <a:pt x="9030" y="8732"/>
                    </a:cubicBezTo>
                    <a:cubicBezTo>
                      <a:pt x="9202" y="7804"/>
                      <a:pt x="9009" y="6875"/>
                      <a:pt x="9009" y="6875"/>
                    </a:cubicBezTo>
                    <a:lnTo>
                      <a:pt x="9009" y="6875"/>
                    </a:lnTo>
                    <a:cubicBezTo>
                      <a:pt x="9766" y="7214"/>
                      <a:pt x="10448" y="7389"/>
                      <a:pt x="11066" y="7422"/>
                    </a:cubicBezTo>
                    <a:cubicBezTo>
                      <a:pt x="11137" y="7426"/>
                      <a:pt x="11207" y="7428"/>
                      <a:pt x="11277" y="7428"/>
                    </a:cubicBezTo>
                    <a:cubicBezTo>
                      <a:pt x="12057" y="7428"/>
                      <a:pt x="12732" y="7193"/>
                      <a:pt x="13322" y="6781"/>
                    </a:cubicBezTo>
                    <a:cubicBezTo>
                      <a:pt x="14137" y="6213"/>
                      <a:pt x="14197" y="4714"/>
                      <a:pt x="13628" y="3837"/>
                    </a:cubicBezTo>
                    <a:cubicBezTo>
                      <a:pt x="13520" y="3668"/>
                      <a:pt x="13388" y="3525"/>
                      <a:pt x="13235" y="3411"/>
                    </a:cubicBezTo>
                    <a:cubicBezTo>
                      <a:pt x="13106" y="3317"/>
                      <a:pt x="12963" y="3247"/>
                      <a:pt x="12804" y="3205"/>
                    </a:cubicBezTo>
                    <a:cubicBezTo>
                      <a:pt x="12675" y="3171"/>
                      <a:pt x="12535" y="3156"/>
                      <a:pt x="12389" y="3156"/>
                    </a:cubicBezTo>
                    <a:cubicBezTo>
                      <a:pt x="11048" y="3156"/>
                      <a:pt x="9118" y="4424"/>
                      <a:pt x="9030" y="4483"/>
                    </a:cubicBezTo>
                    <a:cubicBezTo>
                      <a:pt x="9112" y="4398"/>
                      <a:pt x="10876" y="2614"/>
                      <a:pt x="11140" y="1677"/>
                    </a:cubicBezTo>
                    <a:cubicBezTo>
                      <a:pt x="11162" y="1600"/>
                      <a:pt x="11172" y="1530"/>
                      <a:pt x="11172" y="1465"/>
                    </a:cubicBezTo>
                    <a:cubicBezTo>
                      <a:pt x="11171" y="823"/>
                      <a:pt x="9926" y="1"/>
                      <a:pt x="89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4"/>
              <p:cNvSpPr/>
              <p:nvPr/>
            </p:nvSpPr>
            <p:spPr>
              <a:xfrm>
                <a:off x="5729875" y="3491475"/>
                <a:ext cx="78325" cy="100500"/>
              </a:xfrm>
              <a:custGeom>
                <a:avLst/>
                <a:gdLst/>
                <a:ahLst/>
                <a:cxnLst/>
                <a:rect l="l" t="t" r="r" b="b"/>
                <a:pathLst>
                  <a:path w="3133" h="4020" extrusionOk="0">
                    <a:moveTo>
                      <a:pt x="2170" y="0"/>
                    </a:moveTo>
                    <a:cubicBezTo>
                      <a:pt x="2557" y="409"/>
                      <a:pt x="2769" y="995"/>
                      <a:pt x="2727" y="1564"/>
                    </a:cubicBezTo>
                    <a:cubicBezTo>
                      <a:pt x="2666" y="2401"/>
                      <a:pt x="2114" y="3158"/>
                      <a:pt x="1386" y="3579"/>
                    </a:cubicBezTo>
                    <a:cubicBezTo>
                      <a:pt x="963" y="3823"/>
                      <a:pt x="488" y="3963"/>
                      <a:pt x="1" y="4014"/>
                    </a:cubicBezTo>
                    <a:cubicBezTo>
                      <a:pt x="72" y="4018"/>
                      <a:pt x="142" y="4020"/>
                      <a:pt x="212" y="4020"/>
                    </a:cubicBezTo>
                    <a:cubicBezTo>
                      <a:pt x="992" y="4020"/>
                      <a:pt x="1667" y="3785"/>
                      <a:pt x="2257" y="3373"/>
                    </a:cubicBezTo>
                    <a:cubicBezTo>
                      <a:pt x="3072" y="2805"/>
                      <a:pt x="3132" y="1306"/>
                      <a:pt x="2563" y="426"/>
                    </a:cubicBezTo>
                    <a:cubicBezTo>
                      <a:pt x="2455" y="258"/>
                      <a:pt x="2323" y="114"/>
                      <a:pt x="2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4"/>
              <p:cNvSpPr/>
              <p:nvPr/>
            </p:nvSpPr>
            <p:spPr>
              <a:xfrm>
                <a:off x="5528375" y="3624525"/>
                <a:ext cx="150650" cy="49725"/>
              </a:xfrm>
              <a:custGeom>
                <a:avLst/>
                <a:gdLst/>
                <a:ahLst/>
                <a:cxnLst/>
                <a:rect l="l" t="t" r="r" b="b"/>
                <a:pathLst>
                  <a:path w="6026" h="1989" extrusionOk="0">
                    <a:moveTo>
                      <a:pt x="6025" y="0"/>
                    </a:moveTo>
                    <a:lnTo>
                      <a:pt x="6025" y="0"/>
                    </a:lnTo>
                    <a:cubicBezTo>
                      <a:pt x="5620" y="690"/>
                      <a:pt x="4906" y="1218"/>
                      <a:pt x="4132" y="1456"/>
                    </a:cubicBezTo>
                    <a:cubicBezTo>
                      <a:pt x="3706" y="1585"/>
                      <a:pt x="3266" y="1640"/>
                      <a:pt x="2823" y="1640"/>
                    </a:cubicBezTo>
                    <a:cubicBezTo>
                      <a:pt x="2072" y="1640"/>
                      <a:pt x="1313" y="1482"/>
                      <a:pt x="593" y="1256"/>
                    </a:cubicBezTo>
                    <a:cubicBezTo>
                      <a:pt x="394" y="1194"/>
                      <a:pt x="184" y="1113"/>
                      <a:pt x="0" y="1003"/>
                    </a:cubicBezTo>
                    <a:lnTo>
                      <a:pt x="0" y="1003"/>
                    </a:lnTo>
                    <a:cubicBezTo>
                      <a:pt x="477" y="1657"/>
                      <a:pt x="1744" y="1988"/>
                      <a:pt x="2960" y="1988"/>
                    </a:cubicBezTo>
                    <a:cubicBezTo>
                      <a:pt x="3921" y="1988"/>
                      <a:pt x="4851" y="1780"/>
                      <a:pt x="5330" y="1360"/>
                    </a:cubicBezTo>
                    <a:cubicBezTo>
                      <a:pt x="5732" y="1009"/>
                      <a:pt x="5933" y="505"/>
                      <a:pt x="6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4"/>
              <p:cNvSpPr/>
              <p:nvPr/>
            </p:nvSpPr>
            <p:spPr>
              <a:xfrm>
                <a:off x="5519000" y="3411075"/>
                <a:ext cx="93300" cy="58850"/>
              </a:xfrm>
              <a:custGeom>
                <a:avLst/>
                <a:gdLst/>
                <a:ahLst/>
                <a:cxnLst/>
                <a:rect l="l" t="t" r="r" b="b"/>
                <a:pathLst>
                  <a:path w="3732" h="2354" extrusionOk="0">
                    <a:moveTo>
                      <a:pt x="2980" y="1"/>
                    </a:moveTo>
                    <a:cubicBezTo>
                      <a:pt x="2061" y="1"/>
                      <a:pt x="1" y="744"/>
                      <a:pt x="610" y="1979"/>
                    </a:cubicBezTo>
                    <a:cubicBezTo>
                      <a:pt x="673" y="2104"/>
                      <a:pt x="748" y="2230"/>
                      <a:pt x="835" y="2353"/>
                    </a:cubicBezTo>
                    <a:cubicBezTo>
                      <a:pt x="717" y="2023"/>
                      <a:pt x="730" y="1640"/>
                      <a:pt x="874" y="1317"/>
                    </a:cubicBezTo>
                    <a:cubicBezTo>
                      <a:pt x="1110" y="788"/>
                      <a:pt x="1639" y="428"/>
                      <a:pt x="2202" y="297"/>
                    </a:cubicBezTo>
                    <a:cubicBezTo>
                      <a:pt x="2368" y="258"/>
                      <a:pt x="2540" y="238"/>
                      <a:pt x="2711" y="238"/>
                    </a:cubicBezTo>
                    <a:cubicBezTo>
                      <a:pt x="2972" y="238"/>
                      <a:pt x="3232" y="286"/>
                      <a:pt x="3470" y="392"/>
                    </a:cubicBezTo>
                    <a:cubicBezTo>
                      <a:pt x="3561" y="431"/>
                      <a:pt x="3650" y="481"/>
                      <a:pt x="3731" y="538"/>
                    </a:cubicBezTo>
                    <a:cubicBezTo>
                      <a:pt x="3574" y="269"/>
                      <a:pt x="3414" y="85"/>
                      <a:pt x="3264" y="36"/>
                    </a:cubicBezTo>
                    <a:cubicBezTo>
                      <a:pt x="3192" y="12"/>
                      <a:pt x="3095" y="1"/>
                      <a:pt x="2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34"/>
              <p:cNvSpPr/>
              <p:nvPr/>
            </p:nvSpPr>
            <p:spPr>
              <a:xfrm>
                <a:off x="5643175" y="3406175"/>
                <a:ext cx="89375" cy="41975"/>
              </a:xfrm>
              <a:custGeom>
                <a:avLst/>
                <a:gdLst/>
                <a:ahLst/>
                <a:cxnLst/>
                <a:rect l="l" t="t" r="r" b="b"/>
                <a:pathLst>
                  <a:path w="3575" h="1679" extrusionOk="0">
                    <a:moveTo>
                      <a:pt x="1329" y="1"/>
                    </a:moveTo>
                    <a:cubicBezTo>
                      <a:pt x="988" y="1"/>
                      <a:pt x="676" y="97"/>
                      <a:pt x="452" y="329"/>
                    </a:cubicBezTo>
                    <a:cubicBezTo>
                      <a:pt x="244" y="547"/>
                      <a:pt x="99" y="879"/>
                      <a:pt x="1" y="1257"/>
                    </a:cubicBezTo>
                    <a:cubicBezTo>
                      <a:pt x="382" y="758"/>
                      <a:pt x="982" y="416"/>
                      <a:pt x="1614" y="407"/>
                    </a:cubicBezTo>
                    <a:cubicBezTo>
                      <a:pt x="1624" y="407"/>
                      <a:pt x="1634" y="407"/>
                      <a:pt x="1643" y="407"/>
                    </a:cubicBezTo>
                    <a:cubicBezTo>
                      <a:pt x="2450" y="407"/>
                      <a:pt x="3216" y="948"/>
                      <a:pt x="3542" y="1679"/>
                    </a:cubicBezTo>
                    <a:cubicBezTo>
                      <a:pt x="3563" y="1602"/>
                      <a:pt x="3574" y="1531"/>
                      <a:pt x="3574" y="1467"/>
                    </a:cubicBezTo>
                    <a:cubicBezTo>
                      <a:pt x="3571" y="823"/>
                      <a:pt x="2327" y="1"/>
                      <a:pt x="1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34"/>
              <p:cNvSpPr/>
              <p:nvPr/>
            </p:nvSpPr>
            <p:spPr>
              <a:xfrm>
                <a:off x="5577225" y="3549150"/>
                <a:ext cx="75175" cy="83625"/>
              </a:xfrm>
              <a:custGeom>
                <a:avLst/>
                <a:gdLst/>
                <a:ahLst/>
                <a:cxnLst/>
                <a:rect l="l" t="t" r="r" b="b"/>
                <a:pathLst>
                  <a:path w="3007" h="3345" extrusionOk="0">
                    <a:moveTo>
                      <a:pt x="2396" y="0"/>
                    </a:moveTo>
                    <a:cubicBezTo>
                      <a:pt x="1654" y="347"/>
                      <a:pt x="961" y="803"/>
                      <a:pt x="350" y="1348"/>
                    </a:cubicBezTo>
                    <a:cubicBezTo>
                      <a:pt x="179" y="1501"/>
                      <a:pt x="1" y="1739"/>
                      <a:pt x="120" y="1932"/>
                    </a:cubicBezTo>
                    <a:cubicBezTo>
                      <a:pt x="176" y="2022"/>
                      <a:pt x="281" y="2063"/>
                      <a:pt x="389" y="2063"/>
                    </a:cubicBezTo>
                    <a:cubicBezTo>
                      <a:pt x="442" y="2063"/>
                      <a:pt x="496" y="2053"/>
                      <a:pt x="544" y="2034"/>
                    </a:cubicBezTo>
                    <a:cubicBezTo>
                      <a:pt x="692" y="1974"/>
                      <a:pt x="802" y="1853"/>
                      <a:pt x="910" y="1735"/>
                    </a:cubicBezTo>
                    <a:cubicBezTo>
                      <a:pt x="1265" y="1342"/>
                      <a:pt x="1622" y="946"/>
                      <a:pt x="1978" y="551"/>
                    </a:cubicBezTo>
                    <a:lnTo>
                      <a:pt x="1978" y="551"/>
                    </a:lnTo>
                    <a:cubicBezTo>
                      <a:pt x="1454" y="1147"/>
                      <a:pt x="1033" y="1832"/>
                      <a:pt x="747" y="2568"/>
                    </a:cubicBezTo>
                    <a:cubicBezTo>
                      <a:pt x="696" y="2698"/>
                      <a:pt x="648" y="2835"/>
                      <a:pt x="652" y="2976"/>
                    </a:cubicBezTo>
                    <a:cubicBezTo>
                      <a:pt x="658" y="3115"/>
                      <a:pt x="728" y="3261"/>
                      <a:pt x="856" y="3318"/>
                    </a:cubicBezTo>
                    <a:cubicBezTo>
                      <a:pt x="897" y="3336"/>
                      <a:pt x="939" y="3344"/>
                      <a:pt x="980" y="3344"/>
                    </a:cubicBezTo>
                    <a:cubicBezTo>
                      <a:pt x="1157" y="3344"/>
                      <a:pt x="1335" y="3198"/>
                      <a:pt x="1459" y="3053"/>
                    </a:cubicBezTo>
                    <a:cubicBezTo>
                      <a:pt x="1843" y="2602"/>
                      <a:pt x="2124" y="2069"/>
                      <a:pt x="2280" y="1502"/>
                    </a:cubicBezTo>
                    <a:lnTo>
                      <a:pt x="2280" y="1502"/>
                    </a:lnTo>
                    <a:cubicBezTo>
                      <a:pt x="2235" y="1791"/>
                      <a:pt x="2250" y="2088"/>
                      <a:pt x="2324" y="2369"/>
                    </a:cubicBezTo>
                    <a:cubicBezTo>
                      <a:pt x="2365" y="2522"/>
                      <a:pt x="2447" y="2691"/>
                      <a:pt x="2602" y="2721"/>
                    </a:cubicBezTo>
                    <a:cubicBezTo>
                      <a:pt x="2618" y="2725"/>
                      <a:pt x="2635" y="2726"/>
                      <a:pt x="2651" y="2726"/>
                    </a:cubicBezTo>
                    <a:cubicBezTo>
                      <a:pt x="2769" y="2726"/>
                      <a:pt x="2882" y="2640"/>
                      <a:pt x="2938" y="2533"/>
                    </a:cubicBezTo>
                    <a:cubicBezTo>
                      <a:pt x="3002" y="2411"/>
                      <a:pt x="3007" y="2269"/>
                      <a:pt x="3007" y="2133"/>
                    </a:cubicBezTo>
                    <a:cubicBezTo>
                      <a:pt x="3004" y="1420"/>
                      <a:pt x="2849" y="710"/>
                      <a:pt x="2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34"/>
              <p:cNvSpPr/>
              <p:nvPr/>
            </p:nvSpPr>
            <p:spPr>
              <a:xfrm>
                <a:off x="5578875" y="3452450"/>
                <a:ext cx="65900" cy="96675"/>
              </a:xfrm>
              <a:custGeom>
                <a:avLst/>
                <a:gdLst/>
                <a:ahLst/>
                <a:cxnLst/>
                <a:rect l="l" t="t" r="r" b="b"/>
                <a:pathLst>
                  <a:path w="2636" h="3867" extrusionOk="0">
                    <a:moveTo>
                      <a:pt x="346" y="1"/>
                    </a:moveTo>
                    <a:cubicBezTo>
                      <a:pt x="288" y="1"/>
                      <a:pt x="231" y="16"/>
                      <a:pt x="183" y="49"/>
                    </a:cubicBezTo>
                    <a:cubicBezTo>
                      <a:pt x="1" y="179"/>
                      <a:pt x="65" y="462"/>
                      <a:pt x="159" y="666"/>
                    </a:cubicBezTo>
                    <a:cubicBezTo>
                      <a:pt x="455" y="1303"/>
                      <a:pt x="858" y="1892"/>
                      <a:pt x="1349" y="2396"/>
                    </a:cubicBezTo>
                    <a:cubicBezTo>
                      <a:pt x="1195" y="2372"/>
                      <a:pt x="1105" y="2218"/>
                      <a:pt x="996" y="2109"/>
                    </a:cubicBezTo>
                    <a:cubicBezTo>
                      <a:pt x="933" y="2046"/>
                      <a:pt x="834" y="2001"/>
                      <a:pt x="748" y="2001"/>
                    </a:cubicBezTo>
                    <a:cubicBezTo>
                      <a:pt x="686" y="2001"/>
                      <a:pt x="630" y="2025"/>
                      <a:pt x="600" y="2083"/>
                    </a:cubicBezTo>
                    <a:cubicBezTo>
                      <a:pt x="548" y="2186"/>
                      <a:pt x="629" y="2306"/>
                      <a:pt x="706" y="2392"/>
                    </a:cubicBezTo>
                    <a:cubicBezTo>
                      <a:pt x="1235" y="2978"/>
                      <a:pt x="1860" y="3480"/>
                      <a:pt x="2549" y="3867"/>
                    </a:cubicBezTo>
                    <a:cubicBezTo>
                      <a:pt x="2635" y="2967"/>
                      <a:pt x="2379" y="2157"/>
                      <a:pt x="1957" y="1445"/>
                    </a:cubicBezTo>
                    <a:cubicBezTo>
                      <a:pt x="1916" y="1376"/>
                      <a:pt x="1867" y="1303"/>
                      <a:pt x="1791" y="1283"/>
                    </a:cubicBezTo>
                    <a:cubicBezTo>
                      <a:pt x="1778" y="1280"/>
                      <a:pt x="1765" y="1278"/>
                      <a:pt x="1752" y="1278"/>
                    </a:cubicBezTo>
                    <a:cubicBezTo>
                      <a:pt x="1649" y="1278"/>
                      <a:pt x="1557" y="1386"/>
                      <a:pt x="1548" y="1494"/>
                    </a:cubicBezTo>
                    <a:cubicBezTo>
                      <a:pt x="1537" y="1616"/>
                      <a:pt x="1597" y="1731"/>
                      <a:pt x="1655" y="1840"/>
                    </a:cubicBezTo>
                    <a:cubicBezTo>
                      <a:pt x="1713" y="1947"/>
                      <a:pt x="1771" y="2063"/>
                      <a:pt x="1760" y="2185"/>
                    </a:cubicBezTo>
                    <a:cubicBezTo>
                      <a:pt x="1527" y="1532"/>
                      <a:pt x="1207" y="909"/>
                      <a:pt x="811" y="338"/>
                    </a:cubicBezTo>
                    <a:cubicBezTo>
                      <a:pt x="738" y="233"/>
                      <a:pt x="659" y="126"/>
                      <a:pt x="548" y="60"/>
                    </a:cubicBezTo>
                    <a:cubicBezTo>
                      <a:pt x="488" y="22"/>
                      <a:pt x="416"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4"/>
              <p:cNvSpPr/>
              <p:nvPr/>
            </p:nvSpPr>
            <p:spPr>
              <a:xfrm>
                <a:off x="5643325" y="3446325"/>
                <a:ext cx="50150" cy="101925"/>
              </a:xfrm>
              <a:custGeom>
                <a:avLst/>
                <a:gdLst/>
                <a:ahLst/>
                <a:cxnLst/>
                <a:rect l="l" t="t" r="r" b="b"/>
                <a:pathLst>
                  <a:path w="2006" h="4077" extrusionOk="0">
                    <a:moveTo>
                      <a:pt x="1753" y="0"/>
                    </a:moveTo>
                    <a:cubicBezTo>
                      <a:pt x="1611" y="0"/>
                      <a:pt x="1454" y="124"/>
                      <a:pt x="1355" y="249"/>
                    </a:cubicBezTo>
                    <a:cubicBezTo>
                      <a:pt x="1014" y="683"/>
                      <a:pt x="773" y="1195"/>
                      <a:pt x="652" y="1732"/>
                    </a:cubicBezTo>
                    <a:lnTo>
                      <a:pt x="652" y="1732"/>
                    </a:lnTo>
                    <a:cubicBezTo>
                      <a:pt x="649" y="1647"/>
                      <a:pt x="568" y="1563"/>
                      <a:pt x="478" y="1557"/>
                    </a:cubicBezTo>
                    <a:cubicBezTo>
                      <a:pt x="473" y="1556"/>
                      <a:pt x="469" y="1556"/>
                      <a:pt x="464" y="1556"/>
                    </a:cubicBezTo>
                    <a:cubicBezTo>
                      <a:pt x="358" y="1556"/>
                      <a:pt x="262" y="1637"/>
                      <a:pt x="213" y="1734"/>
                    </a:cubicBezTo>
                    <a:cubicBezTo>
                      <a:pt x="163" y="1834"/>
                      <a:pt x="154" y="1951"/>
                      <a:pt x="145" y="2064"/>
                    </a:cubicBezTo>
                    <a:cubicBezTo>
                      <a:pt x="98" y="2735"/>
                      <a:pt x="49" y="3406"/>
                      <a:pt x="1" y="4076"/>
                    </a:cubicBezTo>
                    <a:cubicBezTo>
                      <a:pt x="684" y="3385"/>
                      <a:pt x="1298" y="2632"/>
                      <a:pt x="1882" y="1857"/>
                    </a:cubicBezTo>
                    <a:cubicBezTo>
                      <a:pt x="1932" y="1789"/>
                      <a:pt x="1985" y="1698"/>
                      <a:pt x="1940" y="1626"/>
                    </a:cubicBezTo>
                    <a:cubicBezTo>
                      <a:pt x="1918" y="1589"/>
                      <a:pt x="1885" y="1574"/>
                      <a:pt x="1847" y="1574"/>
                    </a:cubicBezTo>
                    <a:cubicBezTo>
                      <a:pt x="1771" y="1574"/>
                      <a:pt x="1678" y="1632"/>
                      <a:pt x="1618" y="1693"/>
                    </a:cubicBezTo>
                    <a:cubicBezTo>
                      <a:pt x="1441" y="1873"/>
                      <a:pt x="1262" y="2052"/>
                      <a:pt x="1085" y="2232"/>
                    </a:cubicBezTo>
                    <a:cubicBezTo>
                      <a:pt x="1514" y="1726"/>
                      <a:pt x="1817" y="1113"/>
                      <a:pt x="1960" y="464"/>
                    </a:cubicBezTo>
                    <a:cubicBezTo>
                      <a:pt x="1992" y="320"/>
                      <a:pt x="2005" y="144"/>
                      <a:pt x="1891" y="50"/>
                    </a:cubicBezTo>
                    <a:cubicBezTo>
                      <a:pt x="1849" y="15"/>
                      <a:pt x="1802" y="0"/>
                      <a:pt x="1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4"/>
              <p:cNvSpPr/>
              <p:nvPr/>
            </p:nvSpPr>
            <p:spPr>
              <a:xfrm>
                <a:off x="5531300" y="3528750"/>
                <a:ext cx="112175" cy="38025"/>
              </a:xfrm>
              <a:custGeom>
                <a:avLst/>
                <a:gdLst/>
                <a:ahLst/>
                <a:cxnLst/>
                <a:rect l="l" t="t" r="r" b="b"/>
                <a:pathLst>
                  <a:path w="4487" h="1521" extrusionOk="0">
                    <a:moveTo>
                      <a:pt x="2671" y="0"/>
                    </a:moveTo>
                    <a:cubicBezTo>
                      <a:pt x="2656" y="0"/>
                      <a:pt x="2640" y="1"/>
                      <a:pt x="2625" y="3"/>
                    </a:cubicBezTo>
                    <a:cubicBezTo>
                      <a:pt x="2503" y="18"/>
                      <a:pt x="2385" y="120"/>
                      <a:pt x="2397" y="240"/>
                    </a:cubicBezTo>
                    <a:cubicBezTo>
                      <a:pt x="2404" y="308"/>
                      <a:pt x="2444" y="357"/>
                      <a:pt x="2500" y="392"/>
                    </a:cubicBezTo>
                    <a:lnTo>
                      <a:pt x="2500" y="392"/>
                    </a:lnTo>
                    <a:cubicBezTo>
                      <a:pt x="1876" y="232"/>
                      <a:pt x="1232" y="150"/>
                      <a:pt x="587" y="149"/>
                    </a:cubicBezTo>
                    <a:cubicBezTo>
                      <a:pt x="464" y="149"/>
                      <a:pt x="337" y="152"/>
                      <a:pt x="225" y="201"/>
                    </a:cubicBezTo>
                    <a:cubicBezTo>
                      <a:pt x="112" y="248"/>
                      <a:pt x="14" y="353"/>
                      <a:pt x="10" y="476"/>
                    </a:cubicBezTo>
                    <a:cubicBezTo>
                      <a:pt x="0" y="707"/>
                      <a:pt x="284" y="823"/>
                      <a:pt x="513" y="862"/>
                    </a:cubicBezTo>
                    <a:cubicBezTo>
                      <a:pt x="951" y="937"/>
                      <a:pt x="1394" y="976"/>
                      <a:pt x="1838" y="982"/>
                    </a:cubicBezTo>
                    <a:cubicBezTo>
                      <a:pt x="1730" y="1051"/>
                      <a:pt x="1596" y="1052"/>
                      <a:pt x="1467" y="1052"/>
                    </a:cubicBezTo>
                    <a:cubicBezTo>
                      <a:pt x="1340" y="1052"/>
                      <a:pt x="1203" y="1056"/>
                      <a:pt x="1098" y="1126"/>
                    </a:cubicBezTo>
                    <a:cubicBezTo>
                      <a:pt x="992" y="1198"/>
                      <a:pt x="939" y="1362"/>
                      <a:pt x="1027" y="1455"/>
                    </a:cubicBezTo>
                    <a:cubicBezTo>
                      <a:pt x="1076" y="1506"/>
                      <a:pt x="1147" y="1520"/>
                      <a:pt x="1220" y="1520"/>
                    </a:cubicBezTo>
                    <a:cubicBezTo>
                      <a:pt x="1250" y="1520"/>
                      <a:pt x="1280" y="1518"/>
                      <a:pt x="1309" y="1515"/>
                    </a:cubicBezTo>
                    <a:cubicBezTo>
                      <a:pt x="2393" y="1410"/>
                      <a:pt x="3462" y="1153"/>
                      <a:pt x="4487" y="718"/>
                    </a:cubicBezTo>
                    <a:cubicBezTo>
                      <a:pt x="3983" y="506"/>
                      <a:pt x="3479" y="295"/>
                      <a:pt x="2975" y="84"/>
                    </a:cubicBezTo>
                    <a:cubicBezTo>
                      <a:pt x="2877" y="43"/>
                      <a:pt x="2775" y="0"/>
                      <a:pt x="2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4"/>
              <p:cNvSpPr/>
              <p:nvPr/>
            </p:nvSpPr>
            <p:spPr>
              <a:xfrm>
                <a:off x="5638800" y="3512425"/>
                <a:ext cx="111350" cy="49450"/>
              </a:xfrm>
              <a:custGeom>
                <a:avLst/>
                <a:gdLst/>
                <a:ahLst/>
                <a:cxnLst/>
                <a:rect l="l" t="t" r="r" b="b"/>
                <a:pathLst>
                  <a:path w="4454" h="1978" extrusionOk="0">
                    <a:moveTo>
                      <a:pt x="3323" y="0"/>
                    </a:moveTo>
                    <a:cubicBezTo>
                      <a:pt x="3055" y="0"/>
                      <a:pt x="2776" y="108"/>
                      <a:pt x="2518" y="216"/>
                    </a:cubicBezTo>
                    <a:cubicBezTo>
                      <a:pt x="1678" y="563"/>
                      <a:pt x="847" y="931"/>
                      <a:pt x="0" y="1308"/>
                    </a:cubicBezTo>
                    <a:cubicBezTo>
                      <a:pt x="748" y="1725"/>
                      <a:pt x="1646" y="1958"/>
                      <a:pt x="2575" y="1977"/>
                    </a:cubicBezTo>
                    <a:cubicBezTo>
                      <a:pt x="2587" y="1977"/>
                      <a:pt x="2599" y="1978"/>
                      <a:pt x="2611" y="1978"/>
                    </a:cubicBezTo>
                    <a:cubicBezTo>
                      <a:pt x="2678" y="1978"/>
                      <a:pt x="2747" y="1971"/>
                      <a:pt x="2802" y="1934"/>
                    </a:cubicBezTo>
                    <a:cubicBezTo>
                      <a:pt x="2920" y="1857"/>
                      <a:pt x="2893" y="1691"/>
                      <a:pt x="2786" y="1622"/>
                    </a:cubicBezTo>
                    <a:cubicBezTo>
                      <a:pt x="2717" y="1578"/>
                      <a:pt x="2630" y="1562"/>
                      <a:pt x="2538" y="1558"/>
                    </a:cubicBezTo>
                    <a:lnTo>
                      <a:pt x="2538" y="1558"/>
                    </a:lnTo>
                    <a:cubicBezTo>
                      <a:pt x="3022" y="1550"/>
                      <a:pt x="3514" y="1455"/>
                      <a:pt x="3976" y="1280"/>
                    </a:cubicBezTo>
                    <a:cubicBezTo>
                      <a:pt x="4096" y="1233"/>
                      <a:pt x="4218" y="1180"/>
                      <a:pt x="4309" y="1095"/>
                    </a:cubicBezTo>
                    <a:cubicBezTo>
                      <a:pt x="4400" y="1012"/>
                      <a:pt x="4453" y="888"/>
                      <a:pt x="4412" y="789"/>
                    </a:cubicBezTo>
                    <a:cubicBezTo>
                      <a:pt x="4357" y="660"/>
                      <a:pt x="4176" y="622"/>
                      <a:pt x="4014" y="610"/>
                    </a:cubicBezTo>
                    <a:cubicBezTo>
                      <a:pt x="3934" y="604"/>
                      <a:pt x="3854" y="602"/>
                      <a:pt x="3773" y="602"/>
                    </a:cubicBezTo>
                    <a:cubicBezTo>
                      <a:pt x="3402" y="602"/>
                      <a:pt x="3025" y="662"/>
                      <a:pt x="2664" y="780"/>
                    </a:cubicBezTo>
                    <a:cubicBezTo>
                      <a:pt x="2952" y="647"/>
                      <a:pt x="3233" y="498"/>
                      <a:pt x="3501" y="334"/>
                    </a:cubicBezTo>
                    <a:cubicBezTo>
                      <a:pt x="3583" y="283"/>
                      <a:pt x="3676" y="210"/>
                      <a:pt x="3660" y="130"/>
                    </a:cubicBezTo>
                    <a:cubicBezTo>
                      <a:pt x="3648" y="67"/>
                      <a:pt x="3572" y="33"/>
                      <a:pt x="3501" y="18"/>
                    </a:cubicBezTo>
                    <a:cubicBezTo>
                      <a:pt x="3442" y="6"/>
                      <a:pt x="3383" y="0"/>
                      <a:pt x="3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4"/>
              <p:cNvSpPr/>
              <p:nvPr/>
            </p:nvSpPr>
            <p:spPr>
              <a:xfrm>
                <a:off x="5601100" y="3508625"/>
                <a:ext cx="40175" cy="38200"/>
              </a:xfrm>
              <a:custGeom>
                <a:avLst/>
                <a:gdLst/>
                <a:ahLst/>
                <a:cxnLst/>
                <a:rect l="l" t="t" r="r" b="b"/>
                <a:pathLst>
                  <a:path w="1607" h="1528" extrusionOk="0">
                    <a:moveTo>
                      <a:pt x="141" y="1"/>
                    </a:moveTo>
                    <a:lnTo>
                      <a:pt x="1" y="73"/>
                    </a:lnTo>
                    <a:cubicBezTo>
                      <a:pt x="23" y="121"/>
                      <a:pt x="557" y="1258"/>
                      <a:pt x="1588" y="1527"/>
                    </a:cubicBezTo>
                    <a:lnTo>
                      <a:pt x="1606" y="1349"/>
                    </a:lnTo>
                    <a:cubicBezTo>
                      <a:pt x="658" y="1100"/>
                      <a:pt x="147" y="12"/>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4"/>
              <p:cNvSpPr/>
              <p:nvPr/>
            </p:nvSpPr>
            <p:spPr>
              <a:xfrm>
                <a:off x="5596150" y="3499900"/>
                <a:ext cx="10675" cy="12175"/>
              </a:xfrm>
              <a:custGeom>
                <a:avLst/>
                <a:gdLst/>
                <a:ahLst/>
                <a:cxnLst/>
                <a:rect l="l" t="t" r="r" b="b"/>
                <a:pathLst>
                  <a:path w="427" h="487" extrusionOk="0">
                    <a:moveTo>
                      <a:pt x="192" y="0"/>
                    </a:moveTo>
                    <a:cubicBezTo>
                      <a:pt x="86" y="0"/>
                      <a:pt x="3" y="91"/>
                      <a:pt x="2" y="215"/>
                    </a:cubicBezTo>
                    <a:cubicBezTo>
                      <a:pt x="0" y="349"/>
                      <a:pt x="93" y="470"/>
                      <a:pt x="211" y="485"/>
                    </a:cubicBezTo>
                    <a:cubicBezTo>
                      <a:pt x="219" y="486"/>
                      <a:pt x="227" y="487"/>
                      <a:pt x="235" y="487"/>
                    </a:cubicBezTo>
                    <a:cubicBezTo>
                      <a:pt x="342" y="487"/>
                      <a:pt x="425" y="396"/>
                      <a:pt x="426" y="271"/>
                    </a:cubicBezTo>
                    <a:cubicBezTo>
                      <a:pt x="427" y="138"/>
                      <a:pt x="333" y="18"/>
                      <a:pt x="217" y="2"/>
                    </a:cubicBezTo>
                    <a:cubicBezTo>
                      <a:pt x="209" y="1"/>
                      <a:pt x="200" y="0"/>
                      <a:pt x="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4"/>
              <p:cNvSpPr/>
              <p:nvPr/>
            </p:nvSpPr>
            <p:spPr>
              <a:xfrm>
                <a:off x="5577650" y="3474250"/>
                <a:ext cx="68125" cy="73550"/>
              </a:xfrm>
              <a:custGeom>
                <a:avLst/>
                <a:gdLst/>
                <a:ahLst/>
                <a:cxnLst/>
                <a:rect l="l" t="t" r="r" b="b"/>
                <a:pathLst>
                  <a:path w="2725" h="2942" extrusionOk="0">
                    <a:moveTo>
                      <a:pt x="747" y="0"/>
                    </a:moveTo>
                    <a:lnTo>
                      <a:pt x="631" y="87"/>
                    </a:lnTo>
                    <a:cubicBezTo>
                      <a:pt x="669" y="149"/>
                      <a:pt x="1544" y="1611"/>
                      <a:pt x="2401" y="2436"/>
                    </a:cubicBezTo>
                    <a:cubicBezTo>
                      <a:pt x="2530" y="2558"/>
                      <a:pt x="2571" y="2642"/>
                      <a:pt x="2568" y="2678"/>
                    </a:cubicBezTo>
                    <a:cubicBezTo>
                      <a:pt x="2567" y="2707"/>
                      <a:pt x="2530" y="2733"/>
                      <a:pt x="2470" y="2748"/>
                    </a:cubicBezTo>
                    <a:cubicBezTo>
                      <a:pt x="2432" y="2757"/>
                      <a:pt x="2386" y="2762"/>
                      <a:pt x="2333" y="2762"/>
                    </a:cubicBezTo>
                    <a:cubicBezTo>
                      <a:pt x="1843" y="2762"/>
                      <a:pt x="794" y="2334"/>
                      <a:pt x="101" y="1440"/>
                    </a:cubicBezTo>
                    <a:lnTo>
                      <a:pt x="0" y="1551"/>
                    </a:lnTo>
                    <a:cubicBezTo>
                      <a:pt x="759" y="2527"/>
                      <a:pt x="1857" y="2941"/>
                      <a:pt x="2373" y="2941"/>
                    </a:cubicBezTo>
                    <a:cubicBezTo>
                      <a:pt x="2432" y="2941"/>
                      <a:pt x="2483" y="2936"/>
                      <a:pt x="2526" y="2925"/>
                    </a:cubicBezTo>
                    <a:cubicBezTo>
                      <a:pt x="2555" y="2918"/>
                      <a:pt x="2580" y="2907"/>
                      <a:pt x="2601" y="2897"/>
                    </a:cubicBezTo>
                    <a:cubicBezTo>
                      <a:pt x="2688" y="2852"/>
                      <a:pt x="2713" y="2781"/>
                      <a:pt x="2714" y="2727"/>
                    </a:cubicBezTo>
                    <a:cubicBezTo>
                      <a:pt x="2725" y="2605"/>
                      <a:pt x="2644" y="2463"/>
                      <a:pt x="2479" y="2303"/>
                    </a:cubicBezTo>
                    <a:cubicBezTo>
                      <a:pt x="1644" y="1500"/>
                      <a:pt x="755" y="16"/>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4"/>
              <p:cNvSpPr/>
              <p:nvPr/>
            </p:nvSpPr>
            <p:spPr>
              <a:xfrm>
                <a:off x="5587475" y="3465700"/>
                <a:ext cx="11300" cy="12000"/>
              </a:xfrm>
              <a:custGeom>
                <a:avLst/>
                <a:gdLst/>
                <a:ahLst/>
                <a:cxnLst/>
                <a:rect l="l" t="t" r="r" b="b"/>
                <a:pathLst>
                  <a:path w="452" h="480" extrusionOk="0">
                    <a:moveTo>
                      <a:pt x="191" y="1"/>
                    </a:moveTo>
                    <a:cubicBezTo>
                      <a:pt x="167" y="1"/>
                      <a:pt x="144" y="6"/>
                      <a:pt x="123" y="17"/>
                    </a:cubicBezTo>
                    <a:cubicBezTo>
                      <a:pt x="30" y="66"/>
                      <a:pt x="1" y="204"/>
                      <a:pt x="58" y="327"/>
                    </a:cubicBezTo>
                    <a:cubicBezTo>
                      <a:pt x="102" y="422"/>
                      <a:pt x="184" y="479"/>
                      <a:pt x="262" y="479"/>
                    </a:cubicBezTo>
                    <a:cubicBezTo>
                      <a:pt x="285" y="479"/>
                      <a:pt x="308" y="474"/>
                      <a:pt x="330" y="463"/>
                    </a:cubicBezTo>
                    <a:cubicBezTo>
                      <a:pt x="422" y="413"/>
                      <a:pt x="452" y="276"/>
                      <a:pt x="394" y="152"/>
                    </a:cubicBezTo>
                    <a:cubicBezTo>
                      <a:pt x="350" y="59"/>
                      <a:pt x="268" y="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4"/>
              <p:cNvSpPr/>
              <p:nvPr/>
            </p:nvSpPr>
            <p:spPr>
              <a:xfrm>
                <a:off x="5571750" y="3502400"/>
                <a:ext cx="11300" cy="12000"/>
              </a:xfrm>
              <a:custGeom>
                <a:avLst/>
                <a:gdLst/>
                <a:ahLst/>
                <a:cxnLst/>
                <a:rect l="l" t="t" r="r" b="b"/>
                <a:pathLst>
                  <a:path w="452" h="480" extrusionOk="0">
                    <a:moveTo>
                      <a:pt x="191" y="0"/>
                    </a:moveTo>
                    <a:cubicBezTo>
                      <a:pt x="167" y="0"/>
                      <a:pt x="144" y="6"/>
                      <a:pt x="123" y="17"/>
                    </a:cubicBezTo>
                    <a:cubicBezTo>
                      <a:pt x="30" y="66"/>
                      <a:pt x="1" y="204"/>
                      <a:pt x="58" y="328"/>
                    </a:cubicBezTo>
                    <a:cubicBezTo>
                      <a:pt x="102" y="422"/>
                      <a:pt x="184" y="480"/>
                      <a:pt x="261" y="480"/>
                    </a:cubicBezTo>
                    <a:cubicBezTo>
                      <a:pt x="285" y="480"/>
                      <a:pt x="308" y="475"/>
                      <a:pt x="329" y="463"/>
                    </a:cubicBezTo>
                    <a:cubicBezTo>
                      <a:pt x="422" y="414"/>
                      <a:pt x="451" y="277"/>
                      <a:pt x="394" y="154"/>
                    </a:cubicBezTo>
                    <a:cubicBezTo>
                      <a:pt x="350" y="58"/>
                      <a:pt x="268"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34"/>
              <p:cNvSpPr/>
              <p:nvPr/>
            </p:nvSpPr>
            <p:spPr>
              <a:xfrm>
                <a:off x="5625000" y="3476975"/>
                <a:ext cx="22525" cy="64250"/>
              </a:xfrm>
              <a:custGeom>
                <a:avLst/>
                <a:gdLst/>
                <a:ahLst/>
                <a:cxnLst/>
                <a:rect l="l" t="t" r="r" b="b"/>
                <a:pathLst>
                  <a:path w="901" h="2570" extrusionOk="0">
                    <a:moveTo>
                      <a:pt x="138" y="1"/>
                    </a:moveTo>
                    <a:lnTo>
                      <a:pt x="0" y="78"/>
                    </a:lnTo>
                    <a:cubicBezTo>
                      <a:pt x="4" y="90"/>
                      <a:pt x="554" y="1205"/>
                      <a:pt x="742" y="2570"/>
                    </a:cubicBezTo>
                    <a:lnTo>
                      <a:pt x="901" y="2560"/>
                    </a:lnTo>
                    <a:cubicBezTo>
                      <a:pt x="706" y="1159"/>
                      <a:pt x="161" y="47"/>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34"/>
              <p:cNvSpPr/>
              <p:nvPr/>
            </p:nvSpPr>
            <p:spPr>
              <a:xfrm>
                <a:off x="5619050" y="3468325"/>
                <a:ext cx="12125" cy="12150"/>
              </a:xfrm>
              <a:custGeom>
                <a:avLst/>
                <a:gdLst/>
                <a:ahLst/>
                <a:cxnLst/>
                <a:rect l="l" t="t" r="r" b="b"/>
                <a:pathLst>
                  <a:path w="485" h="486" extrusionOk="0">
                    <a:moveTo>
                      <a:pt x="220" y="0"/>
                    </a:moveTo>
                    <a:cubicBezTo>
                      <a:pt x="193" y="0"/>
                      <a:pt x="165" y="7"/>
                      <a:pt x="139" y="20"/>
                    </a:cubicBezTo>
                    <a:cubicBezTo>
                      <a:pt x="37" y="75"/>
                      <a:pt x="0" y="217"/>
                      <a:pt x="58" y="340"/>
                    </a:cubicBezTo>
                    <a:cubicBezTo>
                      <a:pt x="100" y="431"/>
                      <a:pt x="182" y="486"/>
                      <a:pt x="264" y="486"/>
                    </a:cubicBezTo>
                    <a:cubicBezTo>
                      <a:pt x="292" y="486"/>
                      <a:pt x="320" y="479"/>
                      <a:pt x="346" y="466"/>
                    </a:cubicBezTo>
                    <a:cubicBezTo>
                      <a:pt x="448" y="413"/>
                      <a:pt x="485" y="271"/>
                      <a:pt x="427" y="148"/>
                    </a:cubicBezTo>
                    <a:cubicBezTo>
                      <a:pt x="384" y="55"/>
                      <a:pt x="302"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4"/>
              <p:cNvSpPr/>
              <p:nvPr/>
            </p:nvSpPr>
            <p:spPr>
              <a:xfrm>
                <a:off x="5639425" y="3469150"/>
                <a:ext cx="26775" cy="74400"/>
              </a:xfrm>
              <a:custGeom>
                <a:avLst/>
                <a:gdLst/>
                <a:ahLst/>
                <a:cxnLst/>
                <a:rect l="l" t="t" r="r" b="b"/>
                <a:pathLst>
                  <a:path w="1071" h="2976" extrusionOk="0">
                    <a:moveTo>
                      <a:pt x="146" y="1"/>
                    </a:moveTo>
                    <a:lnTo>
                      <a:pt x="0" y="59"/>
                    </a:lnTo>
                    <a:cubicBezTo>
                      <a:pt x="861" y="2292"/>
                      <a:pt x="140" y="2809"/>
                      <a:pt x="133" y="2814"/>
                    </a:cubicBezTo>
                    <a:lnTo>
                      <a:pt x="223" y="2976"/>
                    </a:lnTo>
                    <a:cubicBezTo>
                      <a:pt x="258" y="2953"/>
                      <a:pt x="1071" y="2398"/>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4"/>
              <p:cNvSpPr/>
              <p:nvPr/>
            </p:nvSpPr>
            <p:spPr>
              <a:xfrm>
                <a:off x="5633300" y="3459650"/>
                <a:ext cx="12125" cy="12175"/>
              </a:xfrm>
              <a:custGeom>
                <a:avLst/>
                <a:gdLst/>
                <a:ahLst/>
                <a:cxnLst/>
                <a:rect l="l" t="t" r="r" b="b"/>
                <a:pathLst>
                  <a:path w="485" h="487" extrusionOk="0">
                    <a:moveTo>
                      <a:pt x="221" y="1"/>
                    </a:moveTo>
                    <a:cubicBezTo>
                      <a:pt x="193" y="1"/>
                      <a:pt x="165" y="7"/>
                      <a:pt x="139" y="21"/>
                    </a:cubicBezTo>
                    <a:cubicBezTo>
                      <a:pt x="37" y="74"/>
                      <a:pt x="0" y="216"/>
                      <a:pt x="57" y="340"/>
                    </a:cubicBezTo>
                    <a:cubicBezTo>
                      <a:pt x="99" y="431"/>
                      <a:pt x="182" y="486"/>
                      <a:pt x="264" y="486"/>
                    </a:cubicBezTo>
                    <a:cubicBezTo>
                      <a:pt x="292" y="486"/>
                      <a:pt x="319" y="480"/>
                      <a:pt x="345" y="466"/>
                    </a:cubicBezTo>
                    <a:cubicBezTo>
                      <a:pt x="448" y="413"/>
                      <a:pt x="484" y="271"/>
                      <a:pt x="427" y="147"/>
                    </a:cubicBezTo>
                    <a:cubicBezTo>
                      <a:pt x="385" y="56"/>
                      <a:pt x="302" y="1"/>
                      <a:pt x="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34"/>
              <p:cNvSpPr/>
              <p:nvPr/>
            </p:nvSpPr>
            <p:spPr>
              <a:xfrm>
                <a:off x="5705025" y="3587575"/>
                <a:ext cx="266800" cy="230775"/>
              </a:xfrm>
              <a:custGeom>
                <a:avLst/>
                <a:gdLst/>
                <a:ahLst/>
                <a:cxnLst/>
                <a:rect l="l" t="t" r="r" b="b"/>
                <a:pathLst>
                  <a:path w="10672" h="9231" extrusionOk="0">
                    <a:moveTo>
                      <a:pt x="5823" y="0"/>
                    </a:moveTo>
                    <a:cubicBezTo>
                      <a:pt x="5457" y="0"/>
                      <a:pt x="5144" y="146"/>
                      <a:pt x="5000" y="537"/>
                    </a:cubicBezTo>
                    <a:cubicBezTo>
                      <a:pt x="4961" y="646"/>
                      <a:pt x="4928" y="765"/>
                      <a:pt x="4903" y="888"/>
                    </a:cubicBezTo>
                    <a:lnTo>
                      <a:pt x="4903" y="891"/>
                    </a:lnTo>
                    <a:cubicBezTo>
                      <a:pt x="4679" y="1992"/>
                      <a:pt x="5021" y="3526"/>
                      <a:pt x="5097" y="3847"/>
                    </a:cubicBezTo>
                    <a:cubicBezTo>
                      <a:pt x="4990" y="3484"/>
                      <a:pt x="4434" y="1646"/>
                      <a:pt x="3815" y="887"/>
                    </a:cubicBezTo>
                    <a:lnTo>
                      <a:pt x="3815" y="885"/>
                    </a:lnTo>
                    <a:cubicBezTo>
                      <a:pt x="3742" y="797"/>
                      <a:pt x="3668" y="722"/>
                      <a:pt x="3593" y="666"/>
                    </a:cubicBezTo>
                    <a:cubicBezTo>
                      <a:pt x="3329" y="469"/>
                      <a:pt x="2962" y="367"/>
                      <a:pt x="2591" y="367"/>
                    </a:cubicBezTo>
                    <a:cubicBezTo>
                      <a:pt x="1917" y="367"/>
                      <a:pt x="1231" y="705"/>
                      <a:pt x="1130" y="1436"/>
                    </a:cubicBezTo>
                    <a:cubicBezTo>
                      <a:pt x="1125" y="1481"/>
                      <a:pt x="1121" y="1526"/>
                      <a:pt x="1120" y="1574"/>
                    </a:cubicBezTo>
                    <a:cubicBezTo>
                      <a:pt x="1076" y="2821"/>
                      <a:pt x="3130" y="4193"/>
                      <a:pt x="3156" y="4211"/>
                    </a:cubicBezTo>
                    <a:lnTo>
                      <a:pt x="3156" y="4211"/>
                    </a:lnTo>
                    <a:cubicBezTo>
                      <a:pt x="3156" y="4211"/>
                      <a:pt x="3156" y="4211"/>
                      <a:pt x="3155" y="4211"/>
                    </a:cubicBezTo>
                    <a:cubicBezTo>
                      <a:pt x="3154" y="4211"/>
                      <a:pt x="3154" y="4211"/>
                      <a:pt x="3153" y="4211"/>
                    </a:cubicBezTo>
                    <a:cubicBezTo>
                      <a:pt x="3092" y="4193"/>
                      <a:pt x="2349" y="3978"/>
                      <a:pt x="1623" y="3978"/>
                    </a:cubicBezTo>
                    <a:cubicBezTo>
                      <a:pt x="1033" y="3978"/>
                      <a:pt x="453" y="4120"/>
                      <a:pt x="259" y="4624"/>
                    </a:cubicBezTo>
                    <a:cubicBezTo>
                      <a:pt x="238" y="4678"/>
                      <a:pt x="223" y="4732"/>
                      <a:pt x="212" y="4789"/>
                    </a:cubicBezTo>
                    <a:cubicBezTo>
                      <a:pt x="0" y="5979"/>
                      <a:pt x="1929" y="8074"/>
                      <a:pt x="3158" y="8168"/>
                    </a:cubicBezTo>
                    <a:cubicBezTo>
                      <a:pt x="3198" y="8171"/>
                      <a:pt x="3237" y="8172"/>
                      <a:pt x="3277" y="8172"/>
                    </a:cubicBezTo>
                    <a:cubicBezTo>
                      <a:pt x="3688" y="8172"/>
                      <a:pt x="4075" y="8009"/>
                      <a:pt x="4407" y="7791"/>
                    </a:cubicBezTo>
                    <a:cubicBezTo>
                      <a:pt x="4407" y="7792"/>
                      <a:pt x="4407" y="7792"/>
                      <a:pt x="4407" y="7792"/>
                    </a:cubicBezTo>
                    <a:cubicBezTo>
                      <a:pt x="4408" y="7792"/>
                      <a:pt x="4408" y="7791"/>
                      <a:pt x="4408" y="7791"/>
                    </a:cubicBezTo>
                    <a:cubicBezTo>
                      <a:pt x="5079" y="7356"/>
                      <a:pt x="5536" y="6701"/>
                      <a:pt x="5536" y="6701"/>
                    </a:cubicBezTo>
                    <a:cubicBezTo>
                      <a:pt x="5776" y="7348"/>
                      <a:pt x="6074" y="7856"/>
                      <a:pt x="6419" y="8242"/>
                    </a:cubicBezTo>
                    <a:cubicBezTo>
                      <a:pt x="6909" y="8787"/>
                      <a:pt x="7496" y="9091"/>
                      <a:pt x="8154" y="9212"/>
                    </a:cubicBezTo>
                    <a:cubicBezTo>
                      <a:pt x="8221" y="9225"/>
                      <a:pt x="8290" y="9231"/>
                      <a:pt x="8359" y="9231"/>
                    </a:cubicBezTo>
                    <a:cubicBezTo>
                      <a:pt x="9137" y="9231"/>
                      <a:pt x="9961" y="8464"/>
                      <a:pt x="10148" y="7684"/>
                    </a:cubicBezTo>
                    <a:cubicBezTo>
                      <a:pt x="10186" y="7521"/>
                      <a:pt x="10197" y="7359"/>
                      <a:pt x="10176" y="7202"/>
                    </a:cubicBezTo>
                    <a:cubicBezTo>
                      <a:pt x="10156" y="7071"/>
                      <a:pt x="10115" y="6945"/>
                      <a:pt x="10046" y="6825"/>
                    </a:cubicBezTo>
                    <a:cubicBezTo>
                      <a:pt x="9475" y="5845"/>
                      <a:pt x="7116" y="5342"/>
                      <a:pt x="7019" y="5321"/>
                    </a:cubicBezTo>
                    <a:cubicBezTo>
                      <a:pt x="7026" y="5321"/>
                      <a:pt x="7043" y="5321"/>
                      <a:pt x="7069" y="5321"/>
                    </a:cubicBezTo>
                    <a:cubicBezTo>
                      <a:pt x="7412" y="5321"/>
                      <a:pt x="9315" y="5309"/>
                      <a:pt x="9995" y="4948"/>
                    </a:cubicBezTo>
                    <a:cubicBezTo>
                      <a:pt x="10055" y="4915"/>
                      <a:pt x="10105" y="4882"/>
                      <a:pt x="10144" y="4845"/>
                    </a:cubicBezTo>
                    <a:cubicBezTo>
                      <a:pt x="10672" y="4342"/>
                      <a:pt x="10073" y="2327"/>
                      <a:pt x="8995" y="2327"/>
                    </a:cubicBezTo>
                    <a:cubicBezTo>
                      <a:pt x="8993" y="2327"/>
                      <a:pt x="8992" y="2327"/>
                      <a:pt x="8990" y="2327"/>
                    </a:cubicBezTo>
                    <a:cubicBezTo>
                      <a:pt x="8734" y="2329"/>
                      <a:pt x="8445" y="2435"/>
                      <a:pt x="8153" y="2597"/>
                    </a:cubicBezTo>
                    <a:lnTo>
                      <a:pt x="8150" y="2597"/>
                    </a:lnTo>
                    <a:cubicBezTo>
                      <a:pt x="7304" y="3069"/>
                      <a:pt x="6442" y="4005"/>
                      <a:pt x="6292" y="4170"/>
                    </a:cubicBezTo>
                    <a:cubicBezTo>
                      <a:pt x="6731" y="3659"/>
                      <a:pt x="7509" y="2365"/>
                      <a:pt x="7739" y="1558"/>
                    </a:cubicBezTo>
                    <a:cubicBezTo>
                      <a:pt x="7811" y="1306"/>
                      <a:pt x="7829" y="1104"/>
                      <a:pt x="7771" y="986"/>
                    </a:cubicBezTo>
                    <a:cubicBezTo>
                      <a:pt x="7598" y="642"/>
                      <a:pt x="6593" y="0"/>
                      <a:pt x="58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4"/>
              <p:cNvSpPr/>
              <p:nvPr/>
            </p:nvSpPr>
            <p:spPr>
              <a:xfrm>
                <a:off x="5865500" y="3767600"/>
                <a:ext cx="94425" cy="50750"/>
              </a:xfrm>
              <a:custGeom>
                <a:avLst/>
                <a:gdLst/>
                <a:ahLst/>
                <a:cxnLst/>
                <a:rect l="l" t="t" r="r" b="b"/>
                <a:pathLst>
                  <a:path w="3777" h="2030" extrusionOk="0">
                    <a:moveTo>
                      <a:pt x="3755" y="1"/>
                    </a:moveTo>
                    <a:cubicBezTo>
                      <a:pt x="3734" y="468"/>
                      <a:pt x="3499" y="935"/>
                      <a:pt x="3124" y="1240"/>
                    </a:cubicBezTo>
                    <a:cubicBezTo>
                      <a:pt x="2744" y="1551"/>
                      <a:pt x="2246" y="1700"/>
                      <a:pt x="1747" y="1700"/>
                    </a:cubicBezTo>
                    <a:cubicBezTo>
                      <a:pt x="1525" y="1700"/>
                      <a:pt x="1302" y="1671"/>
                      <a:pt x="1090" y="1613"/>
                    </a:cubicBezTo>
                    <a:cubicBezTo>
                      <a:pt x="689" y="1503"/>
                      <a:pt x="322" y="1301"/>
                      <a:pt x="0" y="1041"/>
                    </a:cubicBezTo>
                    <a:lnTo>
                      <a:pt x="0" y="1041"/>
                    </a:lnTo>
                    <a:cubicBezTo>
                      <a:pt x="490" y="1586"/>
                      <a:pt x="1077" y="1890"/>
                      <a:pt x="1735" y="2011"/>
                    </a:cubicBezTo>
                    <a:cubicBezTo>
                      <a:pt x="1802" y="2024"/>
                      <a:pt x="1871" y="2030"/>
                      <a:pt x="1940" y="2030"/>
                    </a:cubicBezTo>
                    <a:cubicBezTo>
                      <a:pt x="2718" y="2030"/>
                      <a:pt x="3541" y="1263"/>
                      <a:pt x="3726" y="483"/>
                    </a:cubicBezTo>
                    <a:cubicBezTo>
                      <a:pt x="3766" y="320"/>
                      <a:pt x="3777" y="158"/>
                      <a:pt x="3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4"/>
              <p:cNvSpPr/>
              <p:nvPr/>
            </p:nvSpPr>
            <p:spPr>
              <a:xfrm>
                <a:off x="5705025" y="3707300"/>
                <a:ext cx="110175" cy="84600"/>
              </a:xfrm>
              <a:custGeom>
                <a:avLst/>
                <a:gdLst/>
                <a:ahLst/>
                <a:cxnLst/>
                <a:rect l="l" t="t" r="r" b="b"/>
                <a:pathLst>
                  <a:path w="4407" h="3384" extrusionOk="0">
                    <a:moveTo>
                      <a:pt x="212" y="0"/>
                    </a:moveTo>
                    <a:lnTo>
                      <a:pt x="212" y="0"/>
                    </a:lnTo>
                    <a:cubicBezTo>
                      <a:pt x="0" y="1190"/>
                      <a:pt x="1929" y="3285"/>
                      <a:pt x="3158" y="3379"/>
                    </a:cubicBezTo>
                    <a:cubicBezTo>
                      <a:pt x="3198" y="3382"/>
                      <a:pt x="3237" y="3383"/>
                      <a:pt x="3277" y="3383"/>
                    </a:cubicBezTo>
                    <a:cubicBezTo>
                      <a:pt x="3688" y="3383"/>
                      <a:pt x="4075" y="3220"/>
                      <a:pt x="4407" y="3002"/>
                    </a:cubicBezTo>
                    <a:lnTo>
                      <a:pt x="4407" y="3002"/>
                    </a:lnTo>
                    <a:cubicBezTo>
                      <a:pt x="4207" y="3050"/>
                      <a:pt x="3999" y="3074"/>
                      <a:pt x="3790" y="3074"/>
                    </a:cubicBezTo>
                    <a:cubicBezTo>
                      <a:pt x="3305" y="3074"/>
                      <a:pt x="2812" y="2948"/>
                      <a:pt x="2389" y="2721"/>
                    </a:cubicBezTo>
                    <a:cubicBezTo>
                      <a:pt x="1491" y="2240"/>
                      <a:pt x="869" y="1391"/>
                      <a:pt x="409" y="500"/>
                    </a:cubicBezTo>
                    <a:cubicBezTo>
                      <a:pt x="329" y="346"/>
                      <a:pt x="255" y="173"/>
                      <a:pt x="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34"/>
              <p:cNvSpPr/>
              <p:nvPr/>
            </p:nvSpPr>
            <p:spPr>
              <a:xfrm>
                <a:off x="5733275" y="3596725"/>
                <a:ext cx="67150" cy="26750"/>
              </a:xfrm>
              <a:custGeom>
                <a:avLst/>
                <a:gdLst/>
                <a:ahLst/>
                <a:cxnLst/>
                <a:rect l="l" t="t" r="r" b="b"/>
                <a:pathLst>
                  <a:path w="2686" h="1070" extrusionOk="0">
                    <a:moveTo>
                      <a:pt x="1461" y="1"/>
                    </a:moveTo>
                    <a:cubicBezTo>
                      <a:pt x="787" y="1"/>
                      <a:pt x="101" y="339"/>
                      <a:pt x="0" y="1070"/>
                    </a:cubicBezTo>
                    <a:cubicBezTo>
                      <a:pt x="348" y="595"/>
                      <a:pt x="914" y="266"/>
                      <a:pt x="1514" y="227"/>
                    </a:cubicBezTo>
                    <a:cubicBezTo>
                      <a:pt x="1554" y="224"/>
                      <a:pt x="1594" y="223"/>
                      <a:pt x="1633" y="223"/>
                    </a:cubicBezTo>
                    <a:cubicBezTo>
                      <a:pt x="2003" y="223"/>
                      <a:pt x="2369" y="331"/>
                      <a:pt x="2685" y="521"/>
                    </a:cubicBezTo>
                    <a:cubicBezTo>
                      <a:pt x="2612" y="432"/>
                      <a:pt x="2538" y="356"/>
                      <a:pt x="2463" y="300"/>
                    </a:cubicBezTo>
                    <a:cubicBezTo>
                      <a:pt x="2199" y="103"/>
                      <a:pt x="1832" y="1"/>
                      <a:pt x="1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4"/>
              <p:cNvSpPr/>
              <p:nvPr/>
            </p:nvSpPr>
            <p:spPr>
              <a:xfrm>
                <a:off x="5827600" y="3587600"/>
                <a:ext cx="73225" cy="38950"/>
              </a:xfrm>
              <a:custGeom>
                <a:avLst/>
                <a:gdLst/>
                <a:ahLst/>
                <a:cxnLst/>
                <a:rect l="l" t="t" r="r" b="b"/>
                <a:pathLst>
                  <a:path w="2929" h="1558" extrusionOk="0">
                    <a:moveTo>
                      <a:pt x="920" y="1"/>
                    </a:moveTo>
                    <a:cubicBezTo>
                      <a:pt x="554" y="1"/>
                      <a:pt x="241" y="146"/>
                      <a:pt x="97" y="537"/>
                    </a:cubicBezTo>
                    <a:cubicBezTo>
                      <a:pt x="58" y="647"/>
                      <a:pt x="25" y="765"/>
                      <a:pt x="0" y="888"/>
                    </a:cubicBezTo>
                    <a:cubicBezTo>
                      <a:pt x="134" y="627"/>
                      <a:pt x="377" y="412"/>
                      <a:pt x="660" y="310"/>
                    </a:cubicBezTo>
                    <a:cubicBezTo>
                      <a:pt x="813" y="255"/>
                      <a:pt x="975" y="230"/>
                      <a:pt x="1136" y="230"/>
                    </a:cubicBezTo>
                    <a:cubicBezTo>
                      <a:pt x="1466" y="230"/>
                      <a:pt x="1798" y="335"/>
                      <a:pt x="2077" y="508"/>
                    </a:cubicBezTo>
                    <a:cubicBezTo>
                      <a:pt x="2387" y="701"/>
                      <a:pt x="2645" y="981"/>
                      <a:pt x="2772" y="1318"/>
                    </a:cubicBezTo>
                    <a:cubicBezTo>
                      <a:pt x="2801" y="1395"/>
                      <a:pt x="2823" y="1476"/>
                      <a:pt x="2836" y="1558"/>
                    </a:cubicBezTo>
                    <a:cubicBezTo>
                      <a:pt x="2908" y="1308"/>
                      <a:pt x="2928" y="1106"/>
                      <a:pt x="2868" y="987"/>
                    </a:cubicBezTo>
                    <a:cubicBezTo>
                      <a:pt x="2695" y="643"/>
                      <a:pt x="1689"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4"/>
              <p:cNvSpPr/>
              <p:nvPr/>
            </p:nvSpPr>
            <p:spPr>
              <a:xfrm>
                <a:off x="5908825" y="3645725"/>
                <a:ext cx="63025" cy="65575"/>
              </a:xfrm>
              <a:custGeom>
                <a:avLst/>
                <a:gdLst/>
                <a:ahLst/>
                <a:cxnLst/>
                <a:rect l="l" t="t" r="r" b="b"/>
                <a:pathLst>
                  <a:path w="2521" h="2623" extrusionOk="0">
                    <a:moveTo>
                      <a:pt x="842" y="1"/>
                    </a:moveTo>
                    <a:cubicBezTo>
                      <a:pt x="841" y="1"/>
                      <a:pt x="840" y="1"/>
                      <a:pt x="838" y="1"/>
                    </a:cubicBezTo>
                    <a:cubicBezTo>
                      <a:pt x="582" y="3"/>
                      <a:pt x="292" y="109"/>
                      <a:pt x="1" y="271"/>
                    </a:cubicBezTo>
                    <a:cubicBezTo>
                      <a:pt x="77" y="262"/>
                      <a:pt x="155" y="257"/>
                      <a:pt x="232" y="257"/>
                    </a:cubicBezTo>
                    <a:cubicBezTo>
                      <a:pt x="694" y="257"/>
                      <a:pt x="1156" y="419"/>
                      <a:pt x="1481" y="736"/>
                    </a:cubicBezTo>
                    <a:cubicBezTo>
                      <a:pt x="1976" y="1215"/>
                      <a:pt x="2105" y="1996"/>
                      <a:pt x="1845" y="2623"/>
                    </a:cubicBezTo>
                    <a:cubicBezTo>
                      <a:pt x="1904" y="2590"/>
                      <a:pt x="1955" y="2556"/>
                      <a:pt x="1993" y="2519"/>
                    </a:cubicBezTo>
                    <a:cubicBezTo>
                      <a:pt x="2521" y="2016"/>
                      <a:pt x="1922" y="1"/>
                      <a:pt x="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34"/>
              <p:cNvSpPr/>
              <p:nvPr/>
            </p:nvSpPr>
            <p:spPr>
              <a:xfrm>
                <a:off x="5761775" y="3702800"/>
                <a:ext cx="74900" cy="56150"/>
              </a:xfrm>
              <a:custGeom>
                <a:avLst/>
                <a:gdLst/>
                <a:ahLst/>
                <a:cxnLst/>
                <a:rect l="l" t="t" r="r" b="b"/>
                <a:pathLst>
                  <a:path w="2996" h="2246" extrusionOk="0">
                    <a:moveTo>
                      <a:pt x="875" y="0"/>
                    </a:moveTo>
                    <a:cubicBezTo>
                      <a:pt x="696" y="0"/>
                      <a:pt x="499" y="45"/>
                      <a:pt x="457" y="204"/>
                    </a:cubicBezTo>
                    <a:cubicBezTo>
                      <a:pt x="425" y="330"/>
                      <a:pt x="524" y="462"/>
                      <a:pt x="647" y="516"/>
                    </a:cubicBezTo>
                    <a:cubicBezTo>
                      <a:pt x="734" y="555"/>
                      <a:pt x="830" y="564"/>
                      <a:pt x="927" y="564"/>
                    </a:cubicBezTo>
                    <a:cubicBezTo>
                      <a:pt x="966" y="564"/>
                      <a:pt x="1006" y="562"/>
                      <a:pt x="1045" y="561"/>
                    </a:cubicBezTo>
                    <a:cubicBezTo>
                      <a:pt x="1498" y="543"/>
                      <a:pt x="1950" y="527"/>
                      <a:pt x="2402" y="509"/>
                    </a:cubicBezTo>
                    <a:lnTo>
                      <a:pt x="2402" y="509"/>
                    </a:lnTo>
                    <a:cubicBezTo>
                      <a:pt x="1727" y="544"/>
                      <a:pt x="1059" y="692"/>
                      <a:pt x="437" y="947"/>
                    </a:cubicBezTo>
                    <a:cubicBezTo>
                      <a:pt x="326" y="992"/>
                      <a:pt x="214" y="1044"/>
                      <a:pt x="131" y="1129"/>
                    </a:cubicBezTo>
                    <a:cubicBezTo>
                      <a:pt x="49" y="1212"/>
                      <a:pt x="1" y="1339"/>
                      <a:pt x="42" y="1449"/>
                    </a:cubicBezTo>
                    <a:cubicBezTo>
                      <a:pt x="102" y="1610"/>
                      <a:pt x="302" y="1656"/>
                      <a:pt x="485" y="1656"/>
                    </a:cubicBezTo>
                    <a:cubicBezTo>
                      <a:pt x="511" y="1656"/>
                      <a:pt x="537" y="1655"/>
                      <a:pt x="562" y="1653"/>
                    </a:cubicBezTo>
                    <a:cubicBezTo>
                      <a:pt x="1065" y="1620"/>
                      <a:pt x="1559" y="1479"/>
                      <a:pt x="1999" y="1243"/>
                    </a:cubicBezTo>
                    <a:lnTo>
                      <a:pt x="1999" y="1243"/>
                    </a:lnTo>
                    <a:cubicBezTo>
                      <a:pt x="1797" y="1383"/>
                      <a:pt x="1624" y="1564"/>
                      <a:pt x="1496" y="1771"/>
                    </a:cubicBezTo>
                    <a:cubicBezTo>
                      <a:pt x="1427" y="1884"/>
                      <a:pt x="1371" y="2031"/>
                      <a:pt x="1444" y="2142"/>
                    </a:cubicBezTo>
                    <a:cubicBezTo>
                      <a:pt x="1490" y="2212"/>
                      <a:pt x="1577" y="2246"/>
                      <a:pt x="1664" y="2246"/>
                    </a:cubicBezTo>
                    <a:cubicBezTo>
                      <a:pt x="1697" y="2246"/>
                      <a:pt x="1729" y="2241"/>
                      <a:pt x="1760" y="2232"/>
                    </a:cubicBezTo>
                    <a:cubicBezTo>
                      <a:pt x="1873" y="2198"/>
                      <a:pt x="1964" y="2120"/>
                      <a:pt x="2047" y="2040"/>
                    </a:cubicBezTo>
                    <a:cubicBezTo>
                      <a:pt x="2484" y="1621"/>
                      <a:pt x="2830" y="1117"/>
                      <a:pt x="2995" y="436"/>
                    </a:cubicBezTo>
                    <a:cubicBezTo>
                      <a:pt x="2341" y="196"/>
                      <a:pt x="1651" y="50"/>
                      <a:pt x="952" y="3"/>
                    </a:cubicBezTo>
                    <a:cubicBezTo>
                      <a:pt x="927" y="1"/>
                      <a:pt x="901" y="0"/>
                      <a:pt x="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34"/>
              <p:cNvSpPr/>
              <p:nvPr/>
            </p:nvSpPr>
            <p:spPr>
              <a:xfrm>
                <a:off x="5834075" y="3626275"/>
                <a:ext cx="35300" cy="90675"/>
              </a:xfrm>
              <a:custGeom>
                <a:avLst/>
                <a:gdLst/>
                <a:ahLst/>
                <a:cxnLst/>
                <a:rect l="l" t="t" r="r" b="b"/>
                <a:pathLst>
                  <a:path w="1412" h="3627" extrusionOk="0">
                    <a:moveTo>
                      <a:pt x="1135" y="1"/>
                    </a:moveTo>
                    <a:cubicBezTo>
                      <a:pt x="969" y="1"/>
                      <a:pt x="848" y="187"/>
                      <a:pt x="785" y="348"/>
                    </a:cubicBezTo>
                    <a:cubicBezTo>
                      <a:pt x="568" y="895"/>
                      <a:pt x="448" y="1476"/>
                      <a:pt x="428" y="2059"/>
                    </a:cubicBezTo>
                    <a:cubicBezTo>
                      <a:pt x="351" y="1955"/>
                      <a:pt x="391" y="1813"/>
                      <a:pt x="395" y="1683"/>
                    </a:cubicBezTo>
                    <a:cubicBezTo>
                      <a:pt x="396" y="1567"/>
                      <a:pt x="320" y="1426"/>
                      <a:pt x="213" y="1426"/>
                    </a:cubicBezTo>
                    <a:cubicBezTo>
                      <a:pt x="201" y="1426"/>
                      <a:pt x="188" y="1428"/>
                      <a:pt x="175" y="1432"/>
                    </a:cubicBezTo>
                    <a:cubicBezTo>
                      <a:pt x="79" y="1460"/>
                      <a:pt x="54" y="1578"/>
                      <a:pt x="47" y="1673"/>
                    </a:cubicBezTo>
                    <a:cubicBezTo>
                      <a:pt x="0" y="2329"/>
                      <a:pt x="63" y="2992"/>
                      <a:pt x="234" y="3626"/>
                    </a:cubicBezTo>
                    <a:cubicBezTo>
                      <a:pt x="838" y="3155"/>
                      <a:pt x="1184" y="2533"/>
                      <a:pt x="1374" y="1871"/>
                    </a:cubicBezTo>
                    <a:cubicBezTo>
                      <a:pt x="1391" y="1807"/>
                      <a:pt x="1407" y="1737"/>
                      <a:pt x="1374" y="1679"/>
                    </a:cubicBezTo>
                    <a:cubicBezTo>
                      <a:pt x="1347" y="1632"/>
                      <a:pt x="1294" y="1610"/>
                      <a:pt x="1238" y="1610"/>
                    </a:cubicBezTo>
                    <a:cubicBezTo>
                      <a:pt x="1190" y="1610"/>
                      <a:pt x="1139" y="1626"/>
                      <a:pt x="1101" y="1656"/>
                    </a:cubicBezTo>
                    <a:cubicBezTo>
                      <a:pt x="1020" y="1721"/>
                      <a:pt x="984" y="1823"/>
                      <a:pt x="952" y="1920"/>
                    </a:cubicBezTo>
                    <a:cubicBezTo>
                      <a:pt x="919" y="2017"/>
                      <a:pt x="883" y="2120"/>
                      <a:pt x="802" y="2183"/>
                    </a:cubicBezTo>
                    <a:cubicBezTo>
                      <a:pt x="1064" y="1665"/>
                      <a:pt x="1256" y="1114"/>
                      <a:pt x="1373" y="546"/>
                    </a:cubicBezTo>
                    <a:cubicBezTo>
                      <a:pt x="1394" y="441"/>
                      <a:pt x="1412" y="331"/>
                      <a:pt x="1388" y="228"/>
                    </a:cubicBezTo>
                    <a:cubicBezTo>
                      <a:pt x="1364" y="122"/>
                      <a:pt x="1286" y="23"/>
                      <a:pt x="1177" y="5"/>
                    </a:cubicBezTo>
                    <a:cubicBezTo>
                      <a:pt x="1163" y="2"/>
                      <a:pt x="1149"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4"/>
              <p:cNvSpPr/>
              <p:nvPr/>
            </p:nvSpPr>
            <p:spPr>
              <a:xfrm>
                <a:off x="5840900" y="3681350"/>
                <a:ext cx="90250" cy="35525"/>
              </a:xfrm>
              <a:custGeom>
                <a:avLst/>
                <a:gdLst/>
                <a:ahLst/>
                <a:cxnLst/>
                <a:rect l="l" t="t" r="r" b="b"/>
                <a:pathLst>
                  <a:path w="3610" h="1421" extrusionOk="0">
                    <a:moveTo>
                      <a:pt x="3238" y="1"/>
                    </a:moveTo>
                    <a:cubicBezTo>
                      <a:pt x="3211" y="1"/>
                      <a:pt x="3184" y="2"/>
                      <a:pt x="3159" y="5"/>
                    </a:cubicBezTo>
                    <a:cubicBezTo>
                      <a:pt x="2689" y="56"/>
                      <a:pt x="2232" y="207"/>
                      <a:pt x="1828" y="449"/>
                    </a:cubicBezTo>
                    <a:lnTo>
                      <a:pt x="1828" y="449"/>
                    </a:lnTo>
                    <a:cubicBezTo>
                      <a:pt x="1879" y="398"/>
                      <a:pt x="1883" y="300"/>
                      <a:pt x="1834" y="242"/>
                    </a:cubicBezTo>
                    <a:cubicBezTo>
                      <a:pt x="1792" y="194"/>
                      <a:pt x="1727" y="172"/>
                      <a:pt x="1661" y="172"/>
                    </a:cubicBezTo>
                    <a:cubicBezTo>
                      <a:pt x="1629" y="172"/>
                      <a:pt x="1597" y="177"/>
                      <a:pt x="1568" y="187"/>
                    </a:cubicBezTo>
                    <a:cubicBezTo>
                      <a:pt x="1475" y="216"/>
                      <a:pt x="1399" y="278"/>
                      <a:pt x="1325" y="338"/>
                    </a:cubicBezTo>
                    <a:cubicBezTo>
                      <a:pt x="883" y="699"/>
                      <a:pt x="441" y="1060"/>
                      <a:pt x="1" y="1420"/>
                    </a:cubicBezTo>
                    <a:cubicBezTo>
                      <a:pt x="34" y="1420"/>
                      <a:pt x="67" y="1420"/>
                      <a:pt x="100" y="1420"/>
                    </a:cubicBezTo>
                    <a:cubicBezTo>
                      <a:pt x="899" y="1420"/>
                      <a:pt x="1692" y="1349"/>
                      <a:pt x="2483" y="1252"/>
                    </a:cubicBezTo>
                    <a:cubicBezTo>
                      <a:pt x="2556" y="1244"/>
                      <a:pt x="2642" y="1221"/>
                      <a:pt x="2661" y="1152"/>
                    </a:cubicBezTo>
                    <a:cubicBezTo>
                      <a:pt x="2687" y="1049"/>
                      <a:pt x="2537" y="1001"/>
                      <a:pt x="2428" y="1000"/>
                    </a:cubicBezTo>
                    <a:cubicBezTo>
                      <a:pt x="2212" y="998"/>
                      <a:pt x="1996" y="996"/>
                      <a:pt x="1780" y="995"/>
                    </a:cubicBezTo>
                    <a:cubicBezTo>
                      <a:pt x="2345" y="956"/>
                      <a:pt x="2902" y="782"/>
                      <a:pt x="3385" y="489"/>
                    </a:cubicBezTo>
                    <a:cubicBezTo>
                      <a:pt x="3494" y="425"/>
                      <a:pt x="3610" y="331"/>
                      <a:pt x="3600" y="209"/>
                    </a:cubicBezTo>
                    <a:cubicBezTo>
                      <a:pt x="3588" y="57"/>
                      <a:pt x="3405" y="1"/>
                      <a:pt x="3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34"/>
              <p:cNvSpPr/>
              <p:nvPr/>
            </p:nvSpPr>
            <p:spPr>
              <a:xfrm>
                <a:off x="5775425" y="3644550"/>
                <a:ext cx="66550" cy="71500"/>
              </a:xfrm>
              <a:custGeom>
                <a:avLst/>
                <a:gdLst/>
                <a:ahLst/>
                <a:cxnLst/>
                <a:rect l="l" t="t" r="r" b="b"/>
                <a:pathLst>
                  <a:path w="2662" h="2860" extrusionOk="0">
                    <a:moveTo>
                      <a:pt x="317" y="0"/>
                    </a:moveTo>
                    <a:cubicBezTo>
                      <a:pt x="255" y="0"/>
                      <a:pt x="195" y="17"/>
                      <a:pt x="150" y="56"/>
                    </a:cubicBezTo>
                    <a:cubicBezTo>
                      <a:pt x="1" y="185"/>
                      <a:pt x="100" y="421"/>
                      <a:pt x="211" y="580"/>
                    </a:cubicBezTo>
                    <a:cubicBezTo>
                      <a:pt x="426" y="884"/>
                      <a:pt x="665" y="1172"/>
                      <a:pt x="925" y="1438"/>
                    </a:cubicBezTo>
                    <a:cubicBezTo>
                      <a:pt x="819" y="1414"/>
                      <a:pt x="737" y="1334"/>
                      <a:pt x="661" y="1258"/>
                    </a:cubicBezTo>
                    <a:cubicBezTo>
                      <a:pt x="585" y="1182"/>
                      <a:pt x="502" y="1104"/>
                      <a:pt x="395" y="1082"/>
                    </a:cubicBezTo>
                    <a:cubicBezTo>
                      <a:pt x="381" y="1079"/>
                      <a:pt x="366" y="1077"/>
                      <a:pt x="351" y="1077"/>
                    </a:cubicBezTo>
                    <a:cubicBezTo>
                      <a:pt x="255" y="1077"/>
                      <a:pt x="156" y="1138"/>
                      <a:pt x="151" y="1229"/>
                    </a:cubicBezTo>
                    <a:cubicBezTo>
                      <a:pt x="147" y="1311"/>
                      <a:pt x="218" y="1377"/>
                      <a:pt x="281" y="1432"/>
                    </a:cubicBezTo>
                    <a:cubicBezTo>
                      <a:pt x="991" y="2017"/>
                      <a:pt x="1786" y="2502"/>
                      <a:pt x="2661" y="2860"/>
                    </a:cubicBezTo>
                    <a:cubicBezTo>
                      <a:pt x="2492" y="2437"/>
                      <a:pt x="2323" y="2015"/>
                      <a:pt x="2153" y="1592"/>
                    </a:cubicBezTo>
                    <a:cubicBezTo>
                      <a:pt x="2116" y="1498"/>
                      <a:pt x="2075" y="1400"/>
                      <a:pt x="1995" y="1337"/>
                    </a:cubicBezTo>
                    <a:cubicBezTo>
                      <a:pt x="1953" y="1305"/>
                      <a:pt x="1898" y="1286"/>
                      <a:pt x="1844" y="1286"/>
                    </a:cubicBezTo>
                    <a:cubicBezTo>
                      <a:pt x="1795" y="1286"/>
                      <a:pt x="1747" y="1302"/>
                      <a:pt x="1714" y="1339"/>
                    </a:cubicBezTo>
                    <a:cubicBezTo>
                      <a:pt x="1675" y="1384"/>
                      <a:pt x="1670" y="1438"/>
                      <a:pt x="1683" y="1493"/>
                    </a:cubicBezTo>
                    <a:lnTo>
                      <a:pt x="1683" y="1493"/>
                    </a:lnTo>
                    <a:cubicBezTo>
                      <a:pt x="1410" y="1028"/>
                      <a:pt x="1077" y="596"/>
                      <a:pt x="694" y="211"/>
                    </a:cubicBezTo>
                    <a:cubicBezTo>
                      <a:pt x="621" y="137"/>
                      <a:pt x="544" y="64"/>
                      <a:pt x="447" y="26"/>
                    </a:cubicBezTo>
                    <a:cubicBezTo>
                      <a:pt x="406" y="9"/>
                      <a:pt x="361"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34"/>
              <p:cNvSpPr/>
              <p:nvPr/>
            </p:nvSpPr>
            <p:spPr>
              <a:xfrm>
                <a:off x="5840125" y="3712325"/>
                <a:ext cx="74650" cy="61075"/>
              </a:xfrm>
              <a:custGeom>
                <a:avLst/>
                <a:gdLst/>
                <a:ahLst/>
                <a:cxnLst/>
                <a:rect l="l" t="t" r="r" b="b"/>
                <a:pathLst>
                  <a:path w="2986" h="2443" extrusionOk="0">
                    <a:moveTo>
                      <a:pt x="0" y="1"/>
                    </a:moveTo>
                    <a:cubicBezTo>
                      <a:pt x="189" y="688"/>
                      <a:pt x="577" y="1357"/>
                      <a:pt x="1118" y="1921"/>
                    </a:cubicBezTo>
                    <a:cubicBezTo>
                      <a:pt x="1164" y="1967"/>
                      <a:pt x="1214" y="2016"/>
                      <a:pt x="1279" y="2031"/>
                    </a:cubicBezTo>
                    <a:cubicBezTo>
                      <a:pt x="1291" y="2033"/>
                      <a:pt x="1302" y="2035"/>
                      <a:pt x="1312" y="2035"/>
                    </a:cubicBezTo>
                    <a:cubicBezTo>
                      <a:pt x="1413" y="2035"/>
                      <a:pt x="1481" y="1934"/>
                      <a:pt x="1461" y="1841"/>
                    </a:cubicBezTo>
                    <a:cubicBezTo>
                      <a:pt x="1446" y="1772"/>
                      <a:pt x="1402" y="1710"/>
                      <a:pt x="1349" y="1652"/>
                    </a:cubicBezTo>
                    <a:lnTo>
                      <a:pt x="1349" y="1652"/>
                    </a:lnTo>
                    <a:cubicBezTo>
                      <a:pt x="1641" y="1937"/>
                      <a:pt x="1995" y="2176"/>
                      <a:pt x="2377" y="2350"/>
                    </a:cubicBezTo>
                    <a:cubicBezTo>
                      <a:pt x="2477" y="2395"/>
                      <a:pt x="2583" y="2438"/>
                      <a:pt x="2689" y="2442"/>
                    </a:cubicBezTo>
                    <a:cubicBezTo>
                      <a:pt x="2694" y="2442"/>
                      <a:pt x="2699" y="2442"/>
                      <a:pt x="2704" y="2442"/>
                    </a:cubicBezTo>
                    <a:cubicBezTo>
                      <a:pt x="2806" y="2442"/>
                      <a:pt x="2906" y="2403"/>
                      <a:pt x="2940" y="2324"/>
                    </a:cubicBezTo>
                    <a:cubicBezTo>
                      <a:pt x="2985" y="2218"/>
                      <a:pt x="2901" y="2086"/>
                      <a:pt x="2812" y="1984"/>
                    </a:cubicBezTo>
                    <a:cubicBezTo>
                      <a:pt x="2568" y="1701"/>
                      <a:pt x="2255" y="1458"/>
                      <a:pt x="1906" y="1280"/>
                    </a:cubicBezTo>
                    <a:lnTo>
                      <a:pt x="1906" y="1280"/>
                    </a:lnTo>
                    <a:cubicBezTo>
                      <a:pt x="2158" y="1374"/>
                      <a:pt x="2417" y="1454"/>
                      <a:pt x="2677" y="1518"/>
                    </a:cubicBezTo>
                    <a:cubicBezTo>
                      <a:pt x="2714" y="1527"/>
                      <a:pt x="2756" y="1535"/>
                      <a:pt x="2794" y="1535"/>
                    </a:cubicBezTo>
                    <a:cubicBezTo>
                      <a:pt x="2837" y="1535"/>
                      <a:pt x="2875" y="1525"/>
                      <a:pt x="2897" y="1496"/>
                    </a:cubicBezTo>
                    <a:cubicBezTo>
                      <a:pt x="2929" y="1452"/>
                      <a:pt x="2904" y="1387"/>
                      <a:pt x="2871" y="1336"/>
                    </a:cubicBezTo>
                    <a:cubicBezTo>
                      <a:pt x="2721" y="1109"/>
                      <a:pt x="2433" y="977"/>
                      <a:pt x="2165" y="866"/>
                    </a:cubicBezTo>
                    <a:cubicBezTo>
                      <a:pt x="1455" y="567"/>
                      <a:pt x="736" y="28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4"/>
              <p:cNvSpPr/>
              <p:nvPr/>
            </p:nvSpPr>
            <p:spPr>
              <a:xfrm>
                <a:off x="5829100" y="3669775"/>
                <a:ext cx="14250" cy="44750"/>
              </a:xfrm>
              <a:custGeom>
                <a:avLst/>
                <a:gdLst/>
                <a:ahLst/>
                <a:cxnLst/>
                <a:rect l="l" t="t" r="r" b="b"/>
                <a:pathLst>
                  <a:path w="570" h="1790" extrusionOk="0">
                    <a:moveTo>
                      <a:pt x="400" y="1"/>
                    </a:moveTo>
                    <a:cubicBezTo>
                      <a:pt x="384" y="43"/>
                      <a:pt x="1" y="1020"/>
                      <a:pt x="448" y="1789"/>
                    </a:cubicBezTo>
                    <a:lnTo>
                      <a:pt x="570" y="1697"/>
                    </a:lnTo>
                    <a:cubicBezTo>
                      <a:pt x="158" y="989"/>
                      <a:pt x="523" y="53"/>
                      <a:pt x="527" y="43"/>
                    </a:cubicBezTo>
                    <a:lnTo>
                      <a:pt x="4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4"/>
              <p:cNvSpPr/>
              <p:nvPr/>
            </p:nvSpPr>
            <p:spPr>
              <a:xfrm>
                <a:off x="5836775" y="3662450"/>
                <a:ext cx="10550" cy="9950"/>
              </a:xfrm>
              <a:custGeom>
                <a:avLst/>
                <a:gdLst/>
                <a:ahLst/>
                <a:cxnLst/>
                <a:rect l="l" t="t" r="r" b="b"/>
                <a:pathLst>
                  <a:path w="422" h="398" extrusionOk="0">
                    <a:moveTo>
                      <a:pt x="238" y="1"/>
                    </a:moveTo>
                    <a:cubicBezTo>
                      <a:pt x="192" y="1"/>
                      <a:pt x="143" y="19"/>
                      <a:pt x="102" y="57"/>
                    </a:cubicBezTo>
                    <a:cubicBezTo>
                      <a:pt x="19" y="134"/>
                      <a:pt x="1" y="258"/>
                      <a:pt x="61" y="338"/>
                    </a:cubicBezTo>
                    <a:cubicBezTo>
                      <a:pt x="92" y="377"/>
                      <a:pt x="137" y="397"/>
                      <a:pt x="185" y="397"/>
                    </a:cubicBezTo>
                    <a:cubicBezTo>
                      <a:pt x="231" y="397"/>
                      <a:pt x="279" y="379"/>
                      <a:pt x="320" y="342"/>
                    </a:cubicBezTo>
                    <a:cubicBezTo>
                      <a:pt x="402" y="266"/>
                      <a:pt x="421" y="139"/>
                      <a:pt x="361" y="61"/>
                    </a:cubicBezTo>
                    <a:cubicBezTo>
                      <a:pt x="330" y="21"/>
                      <a:pt x="285"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34"/>
              <p:cNvSpPr/>
              <p:nvPr/>
            </p:nvSpPr>
            <p:spPr>
              <a:xfrm>
                <a:off x="5819375" y="3645450"/>
                <a:ext cx="39125" cy="70400"/>
              </a:xfrm>
              <a:custGeom>
                <a:avLst/>
                <a:gdLst/>
                <a:ahLst/>
                <a:cxnLst/>
                <a:rect l="l" t="t" r="r" b="b"/>
                <a:pathLst>
                  <a:path w="1565" h="2816" extrusionOk="0">
                    <a:moveTo>
                      <a:pt x="1443" y="0"/>
                    </a:moveTo>
                    <a:cubicBezTo>
                      <a:pt x="1426" y="59"/>
                      <a:pt x="1047" y="1429"/>
                      <a:pt x="1049" y="2417"/>
                    </a:cubicBezTo>
                    <a:cubicBezTo>
                      <a:pt x="1051" y="2564"/>
                      <a:pt x="1023" y="2639"/>
                      <a:pt x="1000" y="2657"/>
                    </a:cubicBezTo>
                    <a:cubicBezTo>
                      <a:pt x="994" y="2662"/>
                      <a:pt x="985" y="2665"/>
                      <a:pt x="974" y="2665"/>
                    </a:cubicBezTo>
                    <a:cubicBezTo>
                      <a:pt x="954" y="2665"/>
                      <a:pt x="927" y="2656"/>
                      <a:pt x="899" y="2639"/>
                    </a:cubicBezTo>
                    <a:cubicBezTo>
                      <a:pt x="601" y="2460"/>
                      <a:pt x="144" y="1501"/>
                      <a:pt x="296" y="470"/>
                    </a:cubicBezTo>
                    <a:lnTo>
                      <a:pt x="296" y="470"/>
                    </a:lnTo>
                    <a:lnTo>
                      <a:pt x="168" y="475"/>
                    </a:lnTo>
                    <a:cubicBezTo>
                      <a:pt x="1" y="1610"/>
                      <a:pt x="513" y="2590"/>
                      <a:pt x="822" y="2775"/>
                    </a:cubicBezTo>
                    <a:cubicBezTo>
                      <a:pt x="845" y="2789"/>
                      <a:pt x="866" y="2799"/>
                      <a:pt x="886" y="2805"/>
                    </a:cubicBezTo>
                    <a:cubicBezTo>
                      <a:pt x="908" y="2812"/>
                      <a:pt x="929" y="2815"/>
                      <a:pt x="948" y="2815"/>
                    </a:cubicBezTo>
                    <a:cubicBezTo>
                      <a:pt x="995" y="2815"/>
                      <a:pt x="1032" y="2796"/>
                      <a:pt x="1058" y="2774"/>
                    </a:cubicBezTo>
                    <a:cubicBezTo>
                      <a:pt x="1140" y="2709"/>
                      <a:pt x="1179" y="2580"/>
                      <a:pt x="1179" y="2388"/>
                    </a:cubicBezTo>
                    <a:cubicBezTo>
                      <a:pt x="1176" y="1422"/>
                      <a:pt x="1561" y="33"/>
                      <a:pt x="1565" y="19"/>
                    </a:cubicBezTo>
                    <a:lnTo>
                      <a:pt x="1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4"/>
              <p:cNvSpPr/>
              <p:nvPr/>
            </p:nvSpPr>
            <p:spPr>
              <a:xfrm>
                <a:off x="5853275" y="3637625"/>
                <a:ext cx="9775" cy="9875"/>
              </a:xfrm>
              <a:custGeom>
                <a:avLst/>
                <a:gdLst/>
                <a:ahLst/>
                <a:cxnLst/>
                <a:rect l="l" t="t" r="r" b="b"/>
                <a:pathLst>
                  <a:path w="391" h="395" extrusionOk="0">
                    <a:moveTo>
                      <a:pt x="230" y="0"/>
                    </a:moveTo>
                    <a:cubicBezTo>
                      <a:pt x="156" y="0"/>
                      <a:pt x="77" y="59"/>
                      <a:pt x="42" y="148"/>
                    </a:cubicBezTo>
                    <a:cubicBezTo>
                      <a:pt x="0" y="254"/>
                      <a:pt x="35" y="361"/>
                      <a:pt x="119" y="388"/>
                    </a:cubicBezTo>
                    <a:cubicBezTo>
                      <a:pt x="132" y="392"/>
                      <a:pt x="145" y="394"/>
                      <a:pt x="159" y="394"/>
                    </a:cubicBezTo>
                    <a:cubicBezTo>
                      <a:pt x="233" y="394"/>
                      <a:pt x="312" y="336"/>
                      <a:pt x="348" y="246"/>
                    </a:cubicBezTo>
                    <a:cubicBezTo>
                      <a:pt x="390" y="141"/>
                      <a:pt x="355" y="33"/>
                      <a:pt x="270" y="7"/>
                    </a:cubicBezTo>
                    <a:cubicBezTo>
                      <a:pt x="257" y="2"/>
                      <a:pt x="244"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4"/>
              <p:cNvSpPr/>
              <p:nvPr/>
            </p:nvSpPr>
            <p:spPr>
              <a:xfrm>
                <a:off x="5821325" y="3649600"/>
                <a:ext cx="9825" cy="9875"/>
              </a:xfrm>
              <a:custGeom>
                <a:avLst/>
                <a:gdLst/>
                <a:ahLst/>
                <a:cxnLst/>
                <a:rect l="l" t="t" r="r" b="b"/>
                <a:pathLst>
                  <a:path w="393" h="395" extrusionOk="0">
                    <a:moveTo>
                      <a:pt x="232" y="0"/>
                    </a:moveTo>
                    <a:cubicBezTo>
                      <a:pt x="157" y="0"/>
                      <a:pt x="79" y="59"/>
                      <a:pt x="44" y="148"/>
                    </a:cubicBezTo>
                    <a:cubicBezTo>
                      <a:pt x="1" y="254"/>
                      <a:pt x="36" y="361"/>
                      <a:pt x="121" y="388"/>
                    </a:cubicBezTo>
                    <a:cubicBezTo>
                      <a:pt x="134" y="392"/>
                      <a:pt x="147" y="394"/>
                      <a:pt x="161" y="394"/>
                    </a:cubicBezTo>
                    <a:cubicBezTo>
                      <a:pt x="235" y="394"/>
                      <a:pt x="314" y="336"/>
                      <a:pt x="349" y="246"/>
                    </a:cubicBezTo>
                    <a:cubicBezTo>
                      <a:pt x="392" y="141"/>
                      <a:pt x="357" y="33"/>
                      <a:pt x="272" y="6"/>
                    </a:cubicBezTo>
                    <a:cubicBezTo>
                      <a:pt x="259" y="2"/>
                      <a:pt x="24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34"/>
              <p:cNvSpPr/>
              <p:nvPr/>
            </p:nvSpPr>
            <p:spPr>
              <a:xfrm>
                <a:off x="5845350" y="3665675"/>
                <a:ext cx="30525" cy="49475"/>
              </a:xfrm>
              <a:custGeom>
                <a:avLst/>
                <a:gdLst/>
                <a:ahLst/>
                <a:cxnLst/>
                <a:rect l="l" t="t" r="r" b="b"/>
                <a:pathLst>
                  <a:path w="1221" h="1979" extrusionOk="0">
                    <a:moveTo>
                      <a:pt x="1091" y="1"/>
                    </a:moveTo>
                    <a:cubicBezTo>
                      <a:pt x="1089" y="10"/>
                      <a:pt x="727" y="985"/>
                      <a:pt x="1" y="1891"/>
                    </a:cubicBezTo>
                    <a:lnTo>
                      <a:pt x="100" y="1978"/>
                    </a:lnTo>
                    <a:cubicBezTo>
                      <a:pt x="846" y="1050"/>
                      <a:pt x="1207" y="78"/>
                      <a:pt x="1221" y="36"/>
                    </a:cubicBez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34"/>
              <p:cNvSpPr/>
              <p:nvPr/>
            </p:nvSpPr>
            <p:spPr>
              <a:xfrm>
                <a:off x="5870225" y="3658150"/>
                <a:ext cx="10500" cy="9950"/>
              </a:xfrm>
              <a:custGeom>
                <a:avLst/>
                <a:gdLst/>
                <a:ahLst/>
                <a:cxnLst/>
                <a:rect l="l" t="t" r="r" b="b"/>
                <a:pathLst>
                  <a:path w="420" h="398" extrusionOk="0">
                    <a:moveTo>
                      <a:pt x="237" y="0"/>
                    </a:moveTo>
                    <a:cubicBezTo>
                      <a:pt x="158" y="0"/>
                      <a:pt x="77" y="57"/>
                      <a:pt x="42" y="144"/>
                    </a:cubicBezTo>
                    <a:cubicBezTo>
                      <a:pt x="0" y="251"/>
                      <a:pt x="42" y="360"/>
                      <a:pt x="135" y="390"/>
                    </a:cubicBezTo>
                    <a:cubicBezTo>
                      <a:pt x="151" y="395"/>
                      <a:pt x="168" y="398"/>
                      <a:pt x="185" y="398"/>
                    </a:cubicBezTo>
                    <a:cubicBezTo>
                      <a:pt x="263" y="398"/>
                      <a:pt x="344" y="341"/>
                      <a:pt x="379" y="254"/>
                    </a:cubicBezTo>
                    <a:cubicBezTo>
                      <a:pt x="420" y="148"/>
                      <a:pt x="379" y="38"/>
                      <a:pt x="286" y="8"/>
                    </a:cubicBezTo>
                    <a:cubicBezTo>
                      <a:pt x="270" y="2"/>
                      <a:pt x="254"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34"/>
              <p:cNvSpPr/>
              <p:nvPr/>
            </p:nvSpPr>
            <p:spPr>
              <a:xfrm>
                <a:off x="5844800" y="3669500"/>
                <a:ext cx="44600" cy="45800"/>
              </a:xfrm>
              <a:custGeom>
                <a:avLst/>
                <a:gdLst/>
                <a:ahLst/>
                <a:cxnLst/>
                <a:rect l="l" t="t" r="r" b="b"/>
                <a:pathLst>
                  <a:path w="1784" h="1832" extrusionOk="0">
                    <a:moveTo>
                      <a:pt x="1661" y="0"/>
                    </a:moveTo>
                    <a:cubicBezTo>
                      <a:pt x="911" y="1573"/>
                      <a:pt x="249" y="1681"/>
                      <a:pt x="86" y="1681"/>
                    </a:cubicBezTo>
                    <a:cubicBezTo>
                      <a:pt x="61" y="1681"/>
                      <a:pt x="48" y="1678"/>
                      <a:pt x="47" y="1678"/>
                    </a:cubicBezTo>
                    <a:lnTo>
                      <a:pt x="0" y="1825"/>
                    </a:lnTo>
                    <a:cubicBezTo>
                      <a:pt x="5" y="1826"/>
                      <a:pt x="30" y="1831"/>
                      <a:pt x="72" y="1831"/>
                    </a:cubicBezTo>
                    <a:cubicBezTo>
                      <a:pt x="295" y="1831"/>
                      <a:pt x="1003" y="1689"/>
                      <a:pt x="1783" y="52"/>
                    </a:cubicBezTo>
                    <a:lnTo>
                      <a:pt x="1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34"/>
              <p:cNvSpPr/>
              <p:nvPr/>
            </p:nvSpPr>
            <p:spPr>
              <a:xfrm>
                <a:off x="5884000" y="3661575"/>
                <a:ext cx="10550" cy="9975"/>
              </a:xfrm>
              <a:custGeom>
                <a:avLst/>
                <a:gdLst/>
                <a:ahLst/>
                <a:cxnLst/>
                <a:rect l="l" t="t" r="r" b="b"/>
                <a:pathLst>
                  <a:path w="422" h="399" extrusionOk="0">
                    <a:moveTo>
                      <a:pt x="238" y="1"/>
                    </a:moveTo>
                    <a:cubicBezTo>
                      <a:pt x="159" y="1"/>
                      <a:pt x="78" y="58"/>
                      <a:pt x="43" y="145"/>
                    </a:cubicBezTo>
                    <a:cubicBezTo>
                      <a:pt x="0" y="252"/>
                      <a:pt x="43" y="361"/>
                      <a:pt x="136" y="390"/>
                    </a:cubicBezTo>
                    <a:cubicBezTo>
                      <a:pt x="152" y="396"/>
                      <a:pt x="169" y="399"/>
                      <a:pt x="186" y="399"/>
                    </a:cubicBezTo>
                    <a:cubicBezTo>
                      <a:pt x="264" y="399"/>
                      <a:pt x="345" y="341"/>
                      <a:pt x="380" y="255"/>
                    </a:cubicBezTo>
                    <a:cubicBezTo>
                      <a:pt x="422" y="149"/>
                      <a:pt x="380" y="40"/>
                      <a:pt x="287" y="8"/>
                    </a:cubicBezTo>
                    <a:cubicBezTo>
                      <a:pt x="271" y="3"/>
                      <a:pt x="255"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2" name="Google Shape;3552;p34"/>
            <p:cNvGrpSpPr/>
            <p:nvPr/>
          </p:nvGrpSpPr>
          <p:grpSpPr>
            <a:xfrm rot="-328607" flipH="1">
              <a:off x="8282380" y="3568670"/>
              <a:ext cx="1380846" cy="1569884"/>
              <a:chOff x="5453250" y="3406175"/>
              <a:chExt cx="540350" cy="614300"/>
            </a:xfrm>
          </p:grpSpPr>
          <p:sp>
            <p:nvSpPr>
              <p:cNvPr id="3553" name="Google Shape;3553;p34"/>
              <p:cNvSpPr/>
              <p:nvPr/>
            </p:nvSpPr>
            <p:spPr>
              <a:xfrm>
                <a:off x="5558950" y="3689450"/>
                <a:ext cx="184600" cy="211200"/>
              </a:xfrm>
              <a:custGeom>
                <a:avLst/>
                <a:gdLst/>
                <a:ahLst/>
                <a:cxnLst/>
                <a:rect l="l" t="t" r="r" b="b"/>
                <a:pathLst>
                  <a:path w="7384" h="8448" extrusionOk="0">
                    <a:moveTo>
                      <a:pt x="809" y="1"/>
                    </a:moveTo>
                    <a:cubicBezTo>
                      <a:pt x="545" y="1"/>
                      <a:pt x="276" y="17"/>
                      <a:pt x="0" y="51"/>
                    </a:cubicBezTo>
                    <a:cubicBezTo>
                      <a:pt x="712" y="3793"/>
                      <a:pt x="3278" y="6873"/>
                      <a:pt x="7384" y="8448"/>
                    </a:cubicBezTo>
                    <a:cubicBezTo>
                      <a:pt x="7126" y="6396"/>
                      <a:pt x="6851" y="4299"/>
                      <a:pt x="5755" y="2622"/>
                    </a:cubicBezTo>
                    <a:cubicBezTo>
                      <a:pt x="4778" y="1124"/>
                      <a:pt x="3005" y="1"/>
                      <a:pt x="8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34"/>
              <p:cNvSpPr/>
              <p:nvPr/>
            </p:nvSpPr>
            <p:spPr>
              <a:xfrm>
                <a:off x="5569125" y="3698750"/>
                <a:ext cx="175500" cy="199075"/>
              </a:xfrm>
              <a:custGeom>
                <a:avLst/>
                <a:gdLst/>
                <a:ahLst/>
                <a:cxnLst/>
                <a:rect l="l" t="t" r="r" b="b"/>
                <a:pathLst>
                  <a:path w="7020" h="7963" extrusionOk="0">
                    <a:moveTo>
                      <a:pt x="110" y="1"/>
                    </a:moveTo>
                    <a:cubicBezTo>
                      <a:pt x="78" y="1"/>
                      <a:pt x="47" y="16"/>
                      <a:pt x="28" y="45"/>
                    </a:cubicBezTo>
                    <a:cubicBezTo>
                      <a:pt x="0" y="90"/>
                      <a:pt x="14" y="149"/>
                      <a:pt x="58" y="178"/>
                    </a:cubicBezTo>
                    <a:cubicBezTo>
                      <a:pt x="2966" y="2031"/>
                      <a:pt x="5368" y="4777"/>
                      <a:pt x="6822" y="7907"/>
                    </a:cubicBezTo>
                    <a:cubicBezTo>
                      <a:pt x="6839" y="7942"/>
                      <a:pt x="6873" y="7962"/>
                      <a:pt x="6910" y="7962"/>
                    </a:cubicBezTo>
                    <a:cubicBezTo>
                      <a:pt x="6923" y="7962"/>
                      <a:pt x="6937" y="7960"/>
                      <a:pt x="6950" y="7954"/>
                    </a:cubicBezTo>
                    <a:cubicBezTo>
                      <a:pt x="6998" y="7931"/>
                      <a:pt x="7019" y="7874"/>
                      <a:pt x="6996" y="7826"/>
                    </a:cubicBezTo>
                    <a:cubicBezTo>
                      <a:pt x="5527" y="4663"/>
                      <a:pt x="3099" y="1890"/>
                      <a:pt x="162" y="16"/>
                    </a:cubicBezTo>
                    <a:cubicBezTo>
                      <a:pt x="146" y="5"/>
                      <a:pt x="128"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34"/>
              <p:cNvSpPr/>
              <p:nvPr/>
            </p:nvSpPr>
            <p:spPr>
              <a:xfrm>
                <a:off x="5574850" y="3698550"/>
                <a:ext cx="45425" cy="43350"/>
              </a:xfrm>
              <a:custGeom>
                <a:avLst/>
                <a:gdLst/>
                <a:ahLst/>
                <a:cxnLst/>
                <a:rect l="l" t="t" r="r" b="b"/>
                <a:pathLst>
                  <a:path w="1817" h="1734" extrusionOk="0">
                    <a:moveTo>
                      <a:pt x="1707" y="0"/>
                    </a:moveTo>
                    <a:cubicBezTo>
                      <a:pt x="1669" y="0"/>
                      <a:pt x="1634" y="22"/>
                      <a:pt x="1619" y="59"/>
                    </a:cubicBezTo>
                    <a:cubicBezTo>
                      <a:pt x="1474" y="404"/>
                      <a:pt x="1390" y="780"/>
                      <a:pt x="1374" y="1152"/>
                    </a:cubicBezTo>
                    <a:cubicBezTo>
                      <a:pt x="929" y="1246"/>
                      <a:pt x="492" y="1380"/>
                      <a:pt x="74" y="1549"/>
                    </a:cubicBezTo>
                    <a:cubicBezTo>
                      <a:pt x="25" y="1569"/>
                      <a:pt x="1" y="1624"/>
                      <a:pt x="21" y="1674"/>
                    </a:cubicBezTo>
                    <a:cubicBezTo>
                      <a:pt x="35" y="1712"/>
                      <a:pt x="72" y="1734"/>
                      <a:pt x="109" y="1734"/>
                    </a:cubicBezTo>
                    <a:cubicBezTo>
                      <a:pt x="122" y="1734"/>
                      <a:pt x="134" y="1732"/>
                      <a:pt x="146" y="1728"/>
                    </a:cubicBezTo>
                    <a:cubicBezTo>
                      <a:pt x="577" y="1553"/>
                      <a:pt x="1029" y="1418"/>
                      <a:pt x="1487" y="1325"/>
                    </a:cubicBezTo>
                    <a:lnTo>
                      <a:pt x="1562" y="1310"/>
                    </a:lnTo>
                    <a:lnTo>
                      <a:pt x="1564" y="1233"/>
                    </a:lnTo>
                    <a:cubicBezTo>
                      <a:pt x="1570" y="860"/>
                      <a:pt x="1650" y="481"/>
                      <a:pt x="1797" y="133"/>
                    </a:cubicBezTo>
                    <a:cubicBezTo>
                      <a:pt x="1816" y="84"/>
                      <a:pt x="1793" y="28"/>
                      <a:pt x="1744" y="8"/>
                    </a:cubicBezTo>
                    <a:cubicBezTo>
                      <a:pt x="1732" y="3"/>
                      <a:pt x="1719" y="0"/>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4"/>
              <p:cNvSpPr/>
              <p:nvPr/>
            </p:nvSpPr>
            <p:spPr>
              <a:xfrm>
                <a:off x="5597550" y="3719525"/>
                <a:ext cx="71500" cy="62575"/>
              </a:xfrm>
              <a:custGeom>
                <a:avLst/>
                <a:gdLst/>
                <a:ahLst/>
                <a:cxnLst/>
                <a:rect l="l" t="t" r="r" b="b"/>
                <a:pathLst>
                  <a:path w="2860" h="2503" extrusionOk="0">
                    <a:moveTo>
                      <a:pt x="2750" y="1"/>
                    </a:moveTo>
                    <a:cubicBezTo>
                      <a:pt x="2716" y="1"/>
                      <a:pt x="2682" y="20"/>
                      <a:pt x="2664" y="53"/>
                    </a:cubicBezTo>
                    <a:cubicBezTo>
                      <a:pt x="2377" y="598"/>
                      <a:pt x="2184" y="1184"/>
                      <a:pt x="2088" y="1794"/>
                    </a:cubicBezTo>
                    <a:cubicBezTo>
                      <a:pt x="2007" y="1788"/>
                      <a:pt x="1926" y="1785"/>
                      <a:pt x="1845" y="1785"/>
                    </a:cubicBezTo>
                    <a:cubicBezTo>
                      <a:pt x="1212" y="1785"/>
                      <a:pt x="587" y="1972"/>
                      <a:pt x="57" y="2326"/>
                    </a:cubicBezTo>
                    <a:cubicBezTo>
                      <a:pt x="13" y="2356"/>
                      <a:pt x="1" y="2416"/>
                      <a:pt x="30" y="2460"/>
                    </a:cubicBezTo>
                    <a:cubicBezTo>
                      <a:pt x="49" y="2488"/>
                      <a:pt x="79" y="2503"/>
                      <a:pt x="110" y="2503"/>
                    </a:cubicBezTo>
                    <a:cubicBezTo>
                      <a:pt x="129" y="2503"/>
                      <a:pt x="148" y="2497"/>
                      <a:pt x="163" y="2487"/>
                    </a:cubicBezTo>
                    <a:cubicBezTo>
                      <a:pt x="657" y="2158"/>
                      <a:pt x="1259" y="1979"/>
                      <a:pt x="1854" y="1979"/>
                    </a:cubicBezTo>
                    <a:cubicBezTo>
                      <a:pt x="1956" y="1979"/>
                      <a:pt x="2058" y="1984"/>
                      <a:pt x="2159" y="1995"/>
                    </a:cubicBezTo>
                    <a:lnTo>
                      <a:pt x="2252" y="2004"/>
                    </a:lnTo>
                    <a:lnTo>
                      <a:pt x="2266" y="1912"/>
                    </a:lnTo>
                    <a:cubicBezTo>
                      <a:pt x="2352" y="1290"/>
                      <a:pt x="2544" y="695"/>
                      <a:pt x="2836" y="141"/>
                    </a:cubicBezTo>
                    <a:cubicBezTo>
                      <a:pt x="2860" y="94"/>
                      <a:pt x="2842" y="37"/>
                      <a:pt x="2795" y="12"/>
                    </a:cubicBezTo>
                    <a:cubicBezTo>
                      <a:pt x="2781" y="4"/>
                      <a:pt x="2765"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4"/>
              <p:cNvSpPr/>
              <p:nvPr/>
            </p:nvSpPr>
            <p:spPr>
              <a:xfrm>
                <a:off x="5632425" y="3763800"/>
                <a:ext cx="76375" cy="63800"/>
              </a:xfrm>
              <a:custGeom>
                <a:avLst/>
                <a:gdLst/>
                <a:ahLst/>
                <a:cxnLst/>
                <a:rect l="l" t="t" r="r" b="b"/>
                <a:pathLst>
                  <a:path w="3055" h="2552" extrusionOk="0">
                    <a:moveTo>
                      <a:pt x="2947" y="0"/>
                    </a:moveTo>
                    <a:cubicBezTo>
                      <a:pt x="2919" y="0"/>
                      <a:pt x="2890" y="13"/>
                      <a:pt x="2871" y="37"/>
                    </a:cubicBezTo>
                    <a:cubicBezTo>
                      <a:pt x="2486" y="522"/>
                      <a:pt x="2251" y="1125"/>
                      <a:pt x="2203" y="1743"/>
                    </a:cubicBezTo>
                    <a:cubicBezTo>
                      <a:pt x="1334" y="1758"/>
                      <a:pt x="554" y="1988"/>
                      <a:pt x="51" y="2379"/>
                    </a:cubicBezTo>
                    <a:cubicBezTo>
                      <a:pt x="8" y="2412"/>
                      <a:pt x="1" y="2472"/>
                      <a:pt x="33" y="2514"/>
                    </a:cubicBezTo>
                    <a:cubicBezTo>
                      <a:pt x="53" y="2539"/>
                      <a:pt x="81" y="2551"/>
                      <a:pt x="109" y="2551"/>
                    </a:cubicBezTo>
                    <a:cubicBezTo>
                      <a:pt x="130" y="2551"/>
                      <a:pt x="151" y="2545"/>
                      <a:pt x="169" y="2530"/>
                    </a:cubicBezTo>
                    <a:cubicBezTo>
                      <a:pt x="656" y="2152"/>
                      <a:pt x="1431" y="1935"/>
                      <a:pt x="2294" y="1935"/>
                    </a:cubicBezTo>
                    <a:lnTo>
                      <a:pt x="2386" y="1935"/>
                    </a:lnTo>
                    <a:lnTo>
                      <a:pt x="2390" y="1843"/>
                    </a:lnTo>
                    <a:cubicBezTo>
                      <a:pt x="2418" y="1234"/>
                      <a:pt x="2644" y="635"/>
                      <a:pt x="3022" y="156"/>
                    </a:cubicBezTo>
                    <a:cubicBezTo>
                      <a:pt x="3055" y="114"/>
                      <a:pt x="3048" y="53"/>
                      <a:pt x="3007" y="21"/>
                    </a:cubicBezTo>
                    <a:cubicBezTo>
                      <a:pt x="2989" y="7"/>
                      <a:pt x="2968" y="0"/>
                      <a:pt x="2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4"/>
              <p:cNvSpPr/>
              <p:nvPr/>
            </p:nvSpPr>
            <p:spPr>
              <a:xfrm>
                <a:off x="5675050" y="3824725"/>
                <a:ext cx="56475" cy="38150"/>
              </a:xfrm>
              <a:custGeom>
                <a:avLst/>
                <a:gdLst/>
                <a:ahLst/>
                <a:cxnLst/>
                <a:rect l="l" t="t" r="r" b="b"/>
                <a:pathLst>
                  <a:path w="2259" h="1526" extrusionOk="0">
                    <a:moveTo>
                      <a:pt x="2150" y="0"/>
                    </a:moveTo>
                    <a:cubicBezTo>
                      <a:pt x="2121" y="0"/>
                      <a:pt x="2093" y="13"/>
                      <a:pt x="2074" y="38"/>
                    </a:cubicBezTo>
                    <a:cubicBezTo>
                      <a:pt x="1859" y="317"/>
                      <a:pt x="1722" y="659"/>
                      <a:pt x="1684" y="1012"/>
                    </a:cubicBezTo>
                    <a:cubicBezTo>
                      <a:pt x="1596" y="1000"/>
                      <a:pt x="1501" y="995"/>
                      <a:pt x="1401" y="995"/>
                    </a:cubicBezTo>
                    <a:cubicBezTo>
                      <a:pt x="944" y="995"/>
                      <a:pt x="391" y="1113"/>
                      <a:pt x="55" y="1351"/>
                    </a:cubicBezTo>
                    <a:cubicBezTo>
                      <a:pt x="11" y="1381"/>
                      <a:pt x="1" y="1442"/>
                      <a:pt x="32" y="1484"/>
                    </a:cubicBezTo>
                    <a:cubicBezTo>
                      <a:pt x="51" y="1511"/>
                      <a:pt x="80" y="1525"/>
                      <a:pt x="110" y="1525"/>
                    </a:cubicBezTo>
                    <a:cubicBezTo>
                      <a:pt x="130" y="1525"/>
                      <a:pt x="149" y="1520"/>
                      <a:pt x="165" y="1507"/>
                    </a:cubicBezTo>
                    <a:cubicBezTo>
                      <a:pt x="443" y="1311"/>
                      <a:pt x="955" y="1186"/>
                      <a:pt x="1399" y="1186"/>
                    </a:cubicBezTo>
                    <a:cubicBezTo>
                      <a:pt x="1524" y="1186"/>
                      <a:pt x="1645" y="1196"/>
                      <a:pt x="1752" y="1217"/>
                    </a:cubicBezTo>
                    <a:lnTo>
                      <a:pt x="1861" y="1239"/>
                    </a:lnTo>
                    <a:lnTo>
                      <a:pt x="1867" y="1129"/>
                    </a:lnTo>
                    <a:cubicBezTo>
                      <a:pt x="1886" y="777"/>
                      <a:pt x="2013" y="432"/>
                      <a:pt x="2226" y="155"/>
                    </a:cubicBezTo>
                    <a:cubicBezTo>
                      <a:pt x="2258" y="113"/>
                      <a:pt x="2251" y="53"/>
                      <a:pt x="2208" y="20"/>
                    </a:cubicBezTo>
                    <a:cubicBezTo>
                      <a:pt x="2191" y="7"/>
                      <a:pt x="2170"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34"/>
              <p:cNvSpPr/>
              <p:nvPr/>
            </p:nvSpPr>
            <p:spPr>
              <a:xfrm>
                <a:off x="5776300" y="3792950"/>
                <a:ext cx="217300" cy="147325"/>
              </a:xfrm>
              <a:custGeom>
                <a:avLst/>
                <a:gdLst/>
                <a:ahLst/>
                <a:cxnLst/>
                <a:rect l="l" t="t" r="r" b="b"/>
                <a:pathLst>
                  <a:path w="8692" h="5893" extrusionOk="0">
                    <a:moveTo>
                      <a:pt x="6933" y="0"/>
                    </a:moveTo>
                    <a:cubicBezTo>
                      <a:pt x="4124" y="0"/>
                      <a:pt x="2237" y="1663"/>
                      <a:pt x="0" y="5893"/>
                    </a:cubicBezTo>
                    <a:cubicBezTo>
                      <a:pt x="3796" y="5634"/>
                      <a:pt x="7374" y="3806"/>
                      <a:pt x="8692" y="183"/>
                    </a:cubicBezTo>
                    <a:cubicBezTo>
                      <a:pt x="8064" y="63"/>
                      <a:pt x="7481" y="0"/>
                      <a:pt x="6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34"/>
              <p:cNvSpPr/>
              <p:nvPr/>
            </p:nvSpPr>
            <p:spPr>
              <a:xfrm>
                <a:off x="5782000" y="3800300"/>
                <a:ext cx="200000" cy="137325"/>
              </a:xfrm>
              <a:custGeom>
                <a:avLst/>
                <a:gdLst/>
                <a:ahLst/>
                <a:cxnLst/>
                <a:rect l="l" t="t" r="r" b="b"/>
                <a:pathLst>
                  <a:path w="8000" h="5493" extrusionOk="0">
                    <a:moveTo>
                      <a:pt x="7890" y="1"/>
                    </a:moveTo>
                    <a:cubicBezTo>
                      <a:pt x="7877" y="1"/>
                      <a:pt x="7863" y="3"/>
                      <a:pt x="7850" y="9"/>
                    </a:cubicBezTo>
                    <a:cubicBezTo>
                      <a:pt x="4991" y="1309"/>
                      <a:pt x="2071" y="3297"/>
                      <a:pt x="38" y="5329"/>
                    </a:cubicBezTo>
                    <a:cubicBezTo>
                      <a:pt x="1" y="5366"/>
                      <a:pt x="1" y="5427"/>
                      <a:pt x="38" y="5464"/>
                    </a:cubicBezTo>
                    <a:cubicBezTo>
                      <a:pt x="57" y="5483"/>
                      <a:pt x="81" y="5492"/>
                      <a:pt x="106" y="5492"/>
                    </a:cubicBezTo>
                    <a:cubicBezTo>
                      <a:pt x="131" y="5492"/>
                      <a:pt x="155" y="5483"/>
                      <a:pt x="174" y="5464"/>
                    </a:cubicBezTo>
                    <a:cubicBezTo>
                      <a:pt x="2191" y="3449"/>
                      <a:pt x="5090" y="1475"/>
                      <a:pt x="7929" y="185"/>
                    </a:cubicBezTo>
                    <a:cubicBezTo>
                      <a:pt x="7977" y="163"/>
                      <a:pt x="7999" y="105"/>
                      <a:pt x="7977" y="57"/>
                    </a:cubicBezTo>
                    <a:cubicBezTo>
                      <a:pt x="7961" y="21"/>
                      <a:pt x="7926" y="1"/>
                      <a:pt x="7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4"/>
              <p:cNvSpPr/>
              <p:nvPr/>
            </p:nvSpPr>
            <p:spPr>
              <a:xfrm>
                <a:off x="5944225" y="3795325"/>
                <a:ext cx="30425" cy="29225"/>
              </a:xfrm>
              <a:custGeom>
                <a:avLst/>
                <a:gdLst/>
                <a:ahLst/>
                <a:cxnLst/>
                <a:rect l="l" t="t" r="r" b="b"/>
                <a:pathLst>
                  <a:path w="1217" h="1169" extrusionOk="0">
                    <a:moveTo>
                      <a:pt x="208" y="0"/>
                    </a:moveTo>
                    <a:cubicBezTo>
                      <a:pt x="205" y="0"/>
                      <a:pt x="202" y="0"/>
                      <a:pt x="199" y="1"/>
                    </a:cubicBezTo>
                    <a:cubicBezTo>
                      <a:pt x="146" y="5"/>
                      <a:pt x="106" y="52"/>
                      <a:pt x="111" y="105"/>
                    </a:cubicBezTo>
                    <a:cubicBezTo>
                      <a:pt x="134" y="353"/>
                      <a:pt x="103" y="685"/>
                      <a:pt x="37" y="893"/>
                    </a:cubicBezTo>
                    <a:lnTo>
                      <a:pt x="0" y="1006"/>
                    </a:lnTo>
                    <a:lnTo>
                      <a:pt x="239" y="1030"/>
                    </a:lnTo>
                    <a:cubicBezTo>
                      <a:pt x="517" y="1058"/>
                      <a:pt x="757" y="1082"/>
                      <a:pt x="1087" y="1165"/>
                    </a:cubicBezTo>
                    <a:cubicBezTo>
                      <a:pt x="1094" y="1167"/>
                      <a:pt x="1102" y="1168"/>
                      <a:pt x="1110" y="1168"/>
                    </a:cubicBezTo>
                    <a:cubicBezTo>
                      <a:pt x="1153" y="1168"/>
                      <a:pt x="1192" y="1139"/>
                      <a:pt x="1204" y="1095"/>
                    </a:cubicBezTo>
                    <a:cubicBezTo>
                      <a:pt x="1216" y="1044"/>
                      <a:pt x="1185" y="992"/>
                      <a:pt x="1134" y="978"/>
                    </a:cubicBezTo>
                    <a:cubicBezTo>
                      <a:pt x="790" y="892"/>
                      <a:pt x="544" y="867"/>
                      <a:pt x="259" y="839"/>
                    </a:cubicBezTo>
                    <a:lnTo>
                      <a:pt x="251" y="838"/>
                    </a:lnTo>
                    <a:cubicBezTo>
                      <a:pt x="303" y="612"/>
                      <a:pt x="325" y="321"/>
                      <a:pt x="303" y="87"/>
                    </a:cubicBezTo>
                    <a:cubicBezTo>
                      <a:pt x="298" y="37"/>
                      <a:pt x="257"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4"/>
              <p:cNvSpPr/>
              <p:nvPr/>
            </p:nvSpPr>
            <p:spPr>
              <a:xfrm>
                <a:off x="5895525" y="3806325"/>
                <a:ext cx="48100" cy="54175"/>
              </a:xfrm>
              <a:custGeom>
                <a:avLst/>
                <a:gdLst/>
                <a:ahLst/>
                <a:cxnLst/>
                <a:rect l="l" t="t" r="r" b="b"/>
                <a:pathLst>
                  <a:path w="1924" h="2167" extrusionOk="0">
                    <a:moveTo>
                      <a:pt x="109" y="1"/>
                    </a:moveTo>
                    <a:cubicBezTo>
                      <a:pt x="96" y="1"/>
                      <a:pt x="82" y="4"/>
                      <a:pt x="69" y="9"/>
                    </a:cubicBezTo>
                    <a:cubicBezTo>
                      <a:pt x="21" y="31"/>
                      <a:pt x="0" y="89"/>
                      <a:pt x="22" y="137"/>
                    </a:cubicBezTo>
                    <a:cubicBezTo>
                      <a:pt x="203" y="535"/>
                      <a:pt x="270" y="992"/>
                      <a:pt x="211" y="1426"/>
                    </a:cubicBezTo>
                    <a:lnTo>
                      <a:pt x="199" y="1518"/>
                    </a:lnTo>
                    <a:lnTo>
                      <a:pt x="289" y="1534"/>
                    </a:lnTo>
                    <a:cubicBezTo>
                      <a:pt x="899" y="1642"/>
                      <a:pt x="1365" y="1836"/>
                      <a:pt x="1755" y="2145"/>
                    </a:cubicBezTo>
                    <a:cubicBezTo>
                      <a:pt x="1773" y="2159"/>
                      <a:pt x="1794" y="2166"/>
                      <a:pt x="1815" y="2166"/>
                    </a:cubicBezTo>
                    <a:cubicBezTo>
                      <a:pt x="1844" y="2166"/>
                      <a:pt x="1872" y="2154"/>
                      <a:pt x="1891" y="2130"/>
                    </a:cubicBezTo>
                    <a:cubicBezTo>
                      <a:pt x="1923" y="2088"/>
                      <a:pt x="1917" y="2027"/>
                      <a:pt x="1875" y="1994"/>
                    </a:cubicBezTo>
                    <a:cubicBezTo>
                      <a:pt x="1478" y="1681"/>
                      <a:pt x="1010" y="1478"/>
                      <a:pt x="413" y="1362"/>
                    </a:cubicBezTo>
                    <a:cubicBezTo>
                      <a:pt x="455" y="919"/>
                      <a:pt x="380" y="460"/>
                      <a:pt x="198" y="57"/>
                    </a:cubicBezTo>
                    <a:cubicBezTo>
                      <a:pt x="182" y="22"/>
                      <a:pt x="146"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4"/>
              <p:cNvSpPr/>
              <p:nvPr/>
            </p:nvSpPr>
            <p:spPr>
              <a:xfrm>
                <a:off x="5851300" y="3832625"/>
                <a:ext cx="52950" cy="58125"/>
              </a:xfrm>
              <a:custGeom>
                <a:avLst/>
                <a:gdLst/>
                <a:ahLst/>
                <a:cxnLst/>
                <a:rect l="l" t="t" r="r" b="b"/>
                <a:pathLst>
                  <a:path w="2118" h="2325" extrusionOk="0">
                    <a:moveTo>
                      <a:pt x="110" y="0"/>
                    </a:moveTo>
                    <a:cubicBezTo>
                      <a:pt x="99" y="0"/>
                      <a:pt x="88" y="2"/>
                      <a:pt x="77" y="6"/>
                    </a:cubicBezTo>
                    <a:cubicBezTo>
                      <a:pt x="27" y="25"/>
                      <a:pt x="1" y="80"/>
                      <a:pt x="20" y="129"/>
                    </a:cubicBezTo>
                    <a:cubicBezTo>
                      <a:pt x="180" y="575"/>
                      <a:pt x="328" y="1043"/>
                      <a:pt x="318" y="1452"/>
                    </a:cubicBezTo>
                    <a:lnTo>
                      <a:pt x="316" y="1535"/>
                    </a:lnTo>
                    <a:lnTo>
                      <a:pt x="397" y="1549"/>
                    </a:lnTo>
                    <a:cubicBezTo>
                      <a:pt x="1023" y="1659"/>
                      <a:pt x="1500" y="1889"/>
                      <a:pt x="1946" y="2298"/>
                    </a:cubicBezTo>
                    <a:cubicBezTo>
                      <a:pt x="1965" y="2316"/>
                      <a:pt x="1988" y="2324"/>
                      <a:pt x="2010" y="2324"/>
                    </a:cubicBezTo>
                    <a:cubicBezTo>
                      <a:pt x="2037" y="2324"/>
                      <a:pt x="2063" y="2314"/>
                      <a:pt x="2081" y="2293"/>
                    </a:cubicBezTo>
                    <a:cubicBezTo>
                      <a:pt x="2118" y="2254"/>
                      <a:pt x="2115" y="2193"/>
                      <a:pt x="2076" y="2158"/>
                    </a:cubicBezTo>
                    <a:cubicBezTo>
                      <a:pt x="1621" y="1739"/>
                      <a:pt x="1136" y="1496"/>
                      <a:pt x="511" y="1374"/>
                    </a:cubicBezTo>
                    <a:cubicBezTo>
                      <a:pt x="503" y="956"/>
                      <a:pt x="358" y="497"/>
                      <a:pt x="200" y="63"/>
                    </a:cubicBezTo>
                    <a:cubicBezTo>
                      <a:pt x="186" y="24"/>
                      <a:pt x="14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4"/>
              <p:cNvSpPr/>
              <p:nvPr/>
            </p:nvSpPr>
            <p:spPr>
              <a:xfrm>
                <a:off x="5818250" y="3870825"/>
                <a:ext cx="38425" cy="45825"/>
              </a:xfrm>
              <a:custGeom>
                <a:avLst/>
                <a:gdLst/>
                <a:ahLst/>
                <a:cxnLst/>
                <a:rect l="l" t="t" r="r" b="b"/>
                <a:pathLst>
                  <a:path w="1537" h="1833" extrusionOk="0">
                    <a:moveTo>
                      <a:pt x="111" y="0"/>
                    </a:moveTo>
                    <a:cubicBezTo>
                      <a:pt x="96" y="0"/>
                      <a:pt x="82" y="3"/>
                      <a:pt x="69" y="10"/>
                    </a:cubicBezTo>
                    <a:cubicBezTo>
                      <a:pt x="21" y="33"/>
                      <a:pt x="1" y="90"/>
                      <a:pt x="24" y="138"/>
                    </a:cubicBezTo>
                    <a:cubicBezTo>
                      <a:pt x="161" y="422"/>
                      <a:pt x="211" y="778"/>
                      <a:pt x="166" y="1140"/>
                    </a:cubicBezTo>
                    <a:lnTo>
                      <a:pt x="155" y="1219"/>
                    </a:lnTo>
                    <a:lnTo>
                      <a:pt x="230" y="1244"/>
                    </a:lnTo>
                    <a:cubicBezTo>
                      <a:pt x="644" y="1379"/>
                      <a:pt x="995" y="1527"/>
                      <a:pt x="1369" y="1813"/>
                    </a:cubicBezTo>
                    <a:cubicBezTo>
                      <a:pt x="1387" y="1826"/>
                      <a:pt x="1407" y="1833"/>
                      <a:pt x="1427" y="1833"/>
                    </a:cubicBezTo>
                    <a:cubicBezTo>
                      <a:pt x="1456" y="1833"/>
                      <a:pt x="1485" y="1819"/>
                      <a:pt x="1504" y="1795"/>
                    </a:cubicBezTo>
                    <a:cubicBezTo>
                      <a:pt x="1537" y="1752"/>
                      <a:pt x="1528" y="1692"/>
                      <a:pt x="1486" y="1659"/>
                    </a:cubicBezTo>
                    <a:cubicBezTo>
                      <a:pt x="1095" y="1361"/>
                      <a:pt x="718" y="1204"/>
                      <a:pt x="365" y="1085"/>
                    </a:cubicBezTo>
                    <a:cubicBezTo>
                      <a:pt x="398" y="714"/>
                      <a:pt x="340" y="350"/>
                      <a:pt x="197" y="55"/>
                    </a:cubicBezTo>
                    <a:cubicBezTo>
                      <a:pt x="181" y="20"/>
                      <a:pt x="146"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4"/>
              <p:cNvSpPr/>
              <p:nvPr/>
            </p:nvSpPr>
            <p:spPr>
              <a:xfrm>
                <a:off x="5635250" y="3523675"/>
                <a:ext cx="216000" cy="496800"/>
              </a:xfrm>
              <a:custGeom>
                <a:avLst/>
                <a:gdLst/>
                <a:ahLst/>
                <a:cxnLst/>
                <a:rect l="l" t="t" r="r" b="b"/>
                <a:pathLst>
                  <a:path w="8640" h="19872" extrusionOk="0">
                    <a:moveTo>
                      <a:pt x="325" y="0"/>
                    </a:moveTo>
                    <a:cubicBezTo>
                      <a:pt x="261" y="0"/>
                      <a:pt x="197" y="21"/>
                      <a:pt x="143" y="65"/>
                    </a:cubicBezTo>
                    <a:cubicBezTo>
                      <a:pt x="19" y="165"/>
                      <a:pt x="0" y="348"/>
                      <a:pt x="100" y="471"/>
                    </a:cubicBezTo>
                    <a:cubicBezTo>
                      <a:pt x="4834" y="6291"/>
                      <a:pt x="4416" y="13374"/>
                      <a:pt x="3383" y="19535"/>
                    </a:cubicBezTo>
                    <a:cubicBezTo>
                      <a:pt x="3362" y="19658"/>
                      <a:pt x="3424" y="19782"/>
                      <a:pt x="3535" y="19839"/>
                    </a:cubicBezTo>
                    <a:cubicBezTo>
                      <a:pt x="3577" y="19861"/>
                      <a:pt x="3623" y="19871"/>
                      <a:pt x="3668" y="19871"/>
                    </a:cubicBezTo>
                    <a:cubicBezTo>
                      <a:pt x="3743" y="19871"/>
                      <a:pt x="3816" y="19842"/>
                      <a:pt x="3872" y="19787"/>
                    </a:cubicBezTo>
                    <a:cubicBezTo>
                      <a:pt x="6510" y="17148"/>
                      <a:pt x="8199" y="12817"/>
                      <a:pt x="8626" y="7591"/>
                    </a:cubicBezTo>
                    <a:cubicBezTo>
                      <a:pt x="8640" y="7432"/>
                      <a:pt x="8522" y="7293"/>
                      <a:pt x="8362" y="7279"/>
                    </a:cubicBezTo>
                    <a:cubicBezTo>
                      <a:pt x="8355" y="7279"/>
                      <a:pt x="8348" y="7279"/>
                      <a:pt x="8341" y="7279"/>
                    </a:cubicBezTo>
                    <a:cubicBezTo>
                      <a:pt x="8191" y="7279"/>
                      <a:pt x="8063" y="7392"/>
                      <a:pt x="8051" y="7543"/>
                    </a:cubicBezTo>
                    <a:cubicBezTo>
                      <a:pt x="7677" y="12118"/>
                      <a:pt x="6253" y="16109"/>
                      <a:pt x="4106" y="18676"/>
                    </a:cubicBezTo>
                    <a:cubicBezTo>
                      <a:pt x="4985" y="12912"/>
                      <a:pt x="5195" y="5821"/>
                      <a:pt x="549" y="107"/>
                    </a:cubicBezTo>
                    <a:cubicBezTo>
                      <a:pt x="492" y="37"/>
                      <a:pt x="40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4"/>
              <p:cNvSpPr/>
              <p:nvPr/>
            </p:nvSpPr>
            <p:spPr>
              <a:xfrm>
                <a:off x="5453250" y="3406275"/>
                <a:ext cx="354950" cy="268025"/>
              </a:xfrm>
              <a:custGeom>
                <a:avLst/>
                <a:gdLst/>
                <a:ahLst/>
                <a:cxnLst/>
                <a:rect l="l" t="t" r="r" b="b"/>
                <a:pathLst>
                  <a:path w="14198" h="10721" extrusionOk="0">
                    <a:moveTo>
                      <a:pt x="8928" y="1"/>
                    </a:moveTo>
                    <a:cubicBezTo>
                      <a:pt x="8587" y="1"/>
                      <a:pt x="8275" y="97"/>
                      <a:pt x="8051" y="328"/>
                    </a:cubicBezTo>
                    <a:cubicBezTo>
                      <a:pt x="7843" y="546"/>
                      <a:pt x="7698" y="878"/>
                      <a:pt x="7600" y="1257"/>
                    </a:cubicBezTo>
                    <a:cubicBezTo>
                      <a:pt x="7600" y="1258"/>
                      <a:pt x="7599" y="1258"/>
                      <a:pt x="7599" y="1258"/>
                    </a:cubicBezTo>
                    <a:cubicBezTo>
                      <a:pt x="7313" y="2360"/>
                      <a:pt x="7420" y="3865"/>
                      <a:pt x="7441" y="4129"/>
                    </a:cubicBezTo>
                    <a:cubicBezTo>
                      <a:pt x="7356" y="3334"/>
                      <a:pt x="6872" y="1601"/>
                      <a:pt x="6362" y="734"/>
                    </a:cubicBezTo>
                    <a:cubicBezTo>
                      <a:pt x="6206" y="465"/>
                      <a:pt x="6045" y="281"/>
                      <a:pt x="5895" y="230"/>
                    </a:cubicBezTo>
                    <a:cubicBezTo>
                      <a:pt x="5823" y="206"/>
                      <a:pt x="5727" y="195"/>
                      <a:pt x="5613" y="195"/>
                    </a:cubicBezTo>
                    <a:cubicBezTo>
                      <a:pt x="4695" y="195"/>
                      <a:pt x="2632" y="938"/>
                      <a:pt x="3241" y="2174"/>
                    </a:cubicBezTo>
                    <a:cubicBezTo>
                      <a:pt x="3305" y="2298"/>
                      <a:pt x="3379" y="2424"/>
                      <a:pt x="3466" y="2548"/>
                    </a:cubicBezTo>
                    <a:lnTo>
                      <a:pt x="3468" y="2549"/>
                    </a:lnTo>
                    <a:cubicBezTo>
                      <a:pt x="4237" y="3657"/>
                      <a:pt x="5845" y="4653"/>
                      <a:pt x="6185" y="4857"/>
                    </a:cubicBezTo>
                    <a:cubicBezTo>
                      <a:pt x="5783" y="4642"/>
                      <a:pt x="3737" y="3573"/>
                      <a:pt x="2575" y="3456"/>
                    </a:cubicBezTo>
                    <a:cubicBezTo>
                      <a:pt x="2574" y="3456"/>
                      <a:pt x="2574" y="3456"/>
                      <a:pt x="2574" y="3455"/>
                    </a:cubicBezTo>
                    <a:cubicBezTo>
                      <a:pt x="2508" y="3449"/>
                      <a:pt x="2446" y="3446"/>
                      <a:pt x="2387" y="3446"/>
                    </a:cubicBezTo>
                    <a:cubicBezTo>
                      <a:pt x="2321" y="3446"/>
                      <a:pt x="2258" y="3450"/>
                      <a:pt x="2201" y="3458"/>
                    </a:cubicBezTo>
                    <a:cubicBezTo>
                      <a:pt x="1115" y="3619"/>
                      <a:pt x="0" y="5087"/>
                      <a:pt x="853" y="6164"/>
                    </a:cubicBezTo>
                    <a:cubicBezTo>
                      <a:pt x="886" y="6205"/>
                      <a:pt x="923" y="6247"/>
                      <a:pt x="964" y="6290"/>
                    </a:cubicBezTo>
                    <a:cubicBezTo>
                      <a:pt x="1468" y="6810"/>
                      <a:pt x="2397" y="6945"/>
                      <a:pt x="3227" y="6945"/>
                    </a:cubicBezTo>
                    <a:cubicBezTo>
                      <a:pt x="4127" y="6945"/>
                      <a:pt x="4911" y="6787"/>
                      <a:pt x="4911" y="6787"/>
                    </a:cubicBezTo>
                    <a:lnTo>
                      <a:pt x="4911" y="6787"/>
                    </a:lnTo>
                    <a:cubicBezTo>
                      <a:pt x="4911" y="6787"/>
                      <a:pt x="4910" y="6788"/>
                      <a:pt x="4908" y="6791"/>
                    </a:cubicBezTo>
                    <a:cubicBezTo>
                      <a:pt x="4786" y="6855"/>
                      <a:pt x="2279" y="8256"/>
                      <a:pt x="2899" y="9558"/>
                    </a:cubicBezTo>
                    <a:cubicBezTo>
                      <a:pt x="2927" y="9619"/>
                      <a:pt x="2962" y="9679"/>
                      <a:pt x="3004" y="9735"/>
                    </a:cubicBezTo>
                    <a:cubicBezTo>
                      <a:pt x="3481" y="10389"/>
                      <a:pt x="4747" y="10720"/>
                      <a:pt x="5962" y="10720"/>
                    </a:cubicBezTo>
                    <a:cubicBezTo>
                      <a:pt x="6924" y="10720"/>
                      <a:pt x="7854" y="10512"/>
                      <a:pt x="8333" y="10091"/>
                    </a:cubicBezTo>
                    <a:cubicBezTo>
                      <a:pt x="8735" y="9740"/>
                      <a:pt x="8937" y="9237"/>
                      <a:pt x="9029" y="8733"/>
                    </a:cubicBezTo>
                    <a:cubicBezTo>
                      <a:pt x="9030" y="8733"/>
                      <a:pt x="9030" y="8732"/>
                      <a:pt x="9030" y="8732"/>
                    </a:cubicBezTo>
                    <a:cubicBezTo>
                      <a:pt x="9202" y="7804"/>
                      <a:pt x="9009" y="6875"/>
                      <a:pt x="9009" y="6875"/>
                    </a:cubicBezTo>
                    <a:lnTo>
                      <a:pt x="9009" y="6875"/>
                    </a:lnTo>
                    <a:cubicBezTo>
                      <a:pt x="9766" y="7214"/>
                      <a:pt x="10448" y="7389"/>
                      <a:pt x="11066" y="7422"/>
                    </a:cubicBezTo>
                    <a:cubicBezTo>
                      <a:pt x="11137" y="7426"/>
                      <a:pt x="11207" y="7428"/>
                      <a:pt x="11277" y="7428"/>
                    </a:cubicBezTo>
                    <a:cubicBezTo>
                      <a:pt x="12057" y="7428"/>
                      <a:pt x="12732" y="7193"/>
                      <a:pt x="13322" y="6781"/>
                    </a:cubicBezTo>
                    <a:cubicBezTo>
                      <a:pt x="14137" y="6213"/>
                      <a:pt x="14197" y="4714"/>
                      <a:pt x="13628" y="3837"/>
                    </a:cubicBezTo>
                    <a:cubicBezTo>
                      <a:pt x="13520" y="3668"/>
                      <a:pt x="13388" y="3525"/>
                      <a:pt x="13235" y="3411"/>
                    </a:cubicBezTo>
                    <a:cubicBezTo>
                      <a:pt x="13106" y="3317"/>
                      <a:pt x="12963" y="3247"/>
                      <a:pt x="12804" y="3205"/>
                    </a:cubicBezTo>
                    <a:cubicBezTo>
                      <a:pt x="12675" y="3171"/>
                      <a:pt x="12535" y="3156"/>
                      <a:pt x="12389" y="3156"/>
                    </a:cubicBezTo>
                    <a:cubicBezTo>
                      <a:pt x="11048" y="3156"/>
                      <a:pt x="9118" y="4424"/>
                      <a:pt x="9030" y="4483"/>
                    </a:cubicBezTo>
                    <a:cubicBezTo>
                      <a:pt x="9112" y="4398"/>
                      <a:pt x="10876" y="2614"/>
                      <a:pt x="11140" y="1677"/>
                    </a:cubicBezTo>
                    <a:cubicBezTo>
                      <a:pt x="11162" y="1600"/>
                      <a:pt x="11172" y="1530"/>
                      <a:pt x="11172" y="1465"/>
                    </a:cubicBezTo>
                    <a:cubicBezTo>
                      <a:pt x="11171" y="823"/>
                      <a:pt x="9926" y="1"/>
                      <a:pt x="89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4"/>
              <p:cNvSpPr/>
              <p:nvPr/>
            </p:nvSpPr>
            <p:spPr>
              <a:xfrm>
                <a:off x="5729875" y="3491475"/>
                <a:ext cx="78325" cy="100500"/>
              </a:xfrm>
              <a:custGeom>
                <a:avLst/>
                <a:gdLst/>
                <a:ahLst/>
                <a:cxnLst/>
                <a:rect l="l" t="t" r="r" b="b"/>
                <a:pathLst>
                  <a:path w="3133" h="4020" extrusionOk="0">
                    <a:moveTo>
                      <a:pt x="2170" y="0"/>
                    </a:moveTo>
                    <a:cubicBezTo>
                      <a:pt x="2557" y="409"/>
                      <a:pt x="2769" y="995"/>
                      <a:pt x="2727" y="1564"/>
                    </a:cubicBezTo>
                    <a:cubicBezTo>
                      <a:pt x="2666" y="2401"/>
                      <a:pt x="2114" y="3158"/>
                      <a:pt x="1386" y="3579"/>
                    </a:cubicBezTo>
                    <a:cubicBezTo>
                      <a:pt x="963" y="3823"/>
                      <a:pt x="488" y="3963"/>
                      <a:pt x="1" y="4014"/>
                    </a:cubicBezTo>
                    <a:cubicBezTo>
                      <a:pt x="72" y="4018"/>
                      <a:pt x="142" y="4020"/>
                      <a:pt x="212" y="4020"/>
                    </a:cubicBezTo>
                    <a:cubicBezTo>
                      <a:pt x="992" y="4020"/>
                      <a:pt x="1667" y="3785"/>
                      <a:pt x="2257" y="3373"/>
                    </a:cubicBezTo>
                    <a:cubicBezTo>
                      <a:pt x="3072" y="2805"/>
                      <a:pt x="3132" y="1306"/>
                      <a:pt x="2563" y="426"/>
                    </a:cubicBezTo>
                    <a:cubicBezTo>
                      <a:pt x="2455" y="258"/>
                      <a:pt x="2323" y="114"/>
                      <a:pt x="2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4"/>
              <p:cNvSpPr/>
              <p:nvPr/>
            </p:nvSpPr>
            <p:spPr>
              <a:xfrm>
                <a:off x="5528375" y="3624525"/>
                <a:ext cx="150650" cy="49725"/>
              </a:xfrm>
              <a:custGeom>
                <a:avLst/>
                <a:gdLst/>
                <a:ahLst/>
                <a:cxnLst/>
                <a:rect l="l" t="t" r="r" b="b"/>
                <a:pathLst>
                  <a:path w="6026" h="1989" extrusionOk="0">
                    <a:moveTo>
                      <a:pt x="6025" y="0"/>
                    </a:moveTo>
                    <a:lnTo>
                      <a:pt x="6025" y="0"/>
                    </a:lnTo>
                    <a:cubicBezTo>
                      <a:pt x="5620" y="690"/>
                      <a:pt x="4906" y="1218"/>
                      <a:pt x="4132" y="1456"/>
                    </a:cubicBezTo>
                    <a:cubicBezTo>
                      <a:pt x="3706" y="1585"/>
                      <a:pt x="3266" y="1640"/>
                      <a:pt x="2823" y="1640"/>
                    </a:cubicBezTo>
                    <a:cubicBezTo>
                      <a:pt x="2072" y="1640"/>
                      <a:pt x="1313" y="1482"/>
                      <a:pt x="593" y="1256"/>
                    </a:cubicBezTo>
                    <a:cubicBezTo>
                      <a:pt x="394" y="1194"/>
                      <a:pt x="184" y="1113"/>
                      <a:pt x="0" y="1003"/>
                    </a:cubicBezTo>
                    <a:lnTo>
                      <a:pt x="0" y="1003"/>
                    </a:lnTo>
                    <a:cubicBezTo>
                      <a:pt x="477" y="1657"/>
                      <a:pt x="1744" y="1988"/>
                      <a:pt x="2960" y="1988"/>
                    </a:cubicBezTo>
                    <a:cubicBezTo>
                      <a:pt x="3921" y="1988"/>
                      <a:pt x="4851" y="1780"/>
                      <a:pt x="5330" y="1360"/>
                    </a:cubicBezTo>
                    <a:cubicBezTo>
                      <a:pt x="5732" y="1009"/>
                      <a:pt x="5933" y="505"/>
                      <a:pt x="6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34"/>
              <p:cNvSpPr/>
              <p:nvPr/>
            </p:nvSpPr>
            <p:spPr>
              <a:xfrm>
                <a:off x="5519000" y="3411075"/>
                <a:ext cx="93300" cy="58850"/>
              </a:xfrm>
              <a:custGeom>
                <a:avLst/>
                <a:gdLst/>
                <a:ahLst/>
                <a:cxnLst/>
                <a:rect l="l" t="t" r="r" b="b"/>
                <a:pathLst>
                  <a:path w="3732" h="2354" extrusionOk="0">
                    <a:moveTo>
                      <a:pt x="2980" y="1"/>
                    </a:moveTo>
                    <a:cubicBezTo>
                      <a:pt x="2061" y="1"/>
                      <a:pt x="1" y="744"/>
                      <a:pt x="610" y="1979"/>
                    </a:cubicBezTo>
                    <a:cubicBezTo>
                      <a:pt x="673" y="2104"/>
                      <a:pt x="748" y="2230"/>
                      <a:pt x="835" y="2353"/>
                    </a:cubicBezTo>
                    <a:cubicBezTo>
                      <a:pt x="717" y="2023"/>
                      <a:pt x="730" y="1640"/>
                      <a:pt x="874" y="1317"/>
                    </a:cubicBezTo>
                    <a:cubicBezTo>
                      <a:pt x="1110" y="788"/>
                      <a:pt x="1639" y="428"/>
                      <a:pt x="2202" y="297"/>
                    </a:cubicBezTo>
                    <a:cubicBezTo>
                      <a:pt x="2368" y="258"/>
                      <a:pt x="2540" y="238"/>
                      <a:pt x="2711" y="238"/>
                    </a:cubicBezTo>
                    <a:cubicBezTo>
                      <a:pt x="2972" y="238"/>
                      <a:pt x="3232" y="286"/>
                      <a:pt x="3470" y="392"/>
                    </a:cubicBezTo>
                    <a:cubicBezTo>
                      <a:pt x="3561" y="431"/>
                      <a:pt x="3650" y="481"/>
                      <a:pt x="3731" y="538"/>
                    </a:cubicBezTo>
                    <a:cubicBezTo>
                      <a:pt x="3574" y="269"/>
                      <a:pt x="3414" y="85"/>
                      <a:pt x="3264" y="36"/>
                    </a:cubicBezTo>
                    <a:cubicBezTo>
                      <a:pt x="3192" y="12"/>
                      <a:pt x="3095" y="1"/>
                      <a:pt x="2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34"/>
              <p:cNvSpPr/>
              <p:nvPr/>
            </p:nvSpPr>
            <p:spPr>
              <a:xfrm>
                <a:off x="5643175" y="3406175"/>
                <a:ext cx="89375" cy="41975"/>
              </a:xfrm>
              <a:custGeom>
                <a:avLst/>
                <a:gdLst/>
                <a:ahLst/>
                <a:cxnLst/>
                <a:rect l="l" t="t" r="r" b="b"/>
                <a:pathLst>
                  <a:path w="3575" h="1679" extrusionOk="0">
                    <a:moveTo>
                      <a:pt x="1329" y="1"/>
                    </a:moveTo>
                    <a:cubicBezTo>
                      <a:pt x="988" y="1"/>
                      <a:pt x="676" y="97"/>
                      <a:pt x="452" y="329"/>
                    </a:cubicBezTo>
                    <a:cubicBezTo>
                      <a:pt x="244" y="547"/>
                      <a:pt x="99" y="879"/>
                      <a:pt x="1" y="1257"/>
                    </a:cubicBezTo>
                    <a:cubicBezTo>
                      <a:pt x="382" y="758"/>
                      <a:pt x="982" y="416"/>
                      <a:pt x="1614" y="407"/>
                    </a:cubicBezTo>
                    <a:cubicBezTo>
                      <a:pt x="1624" y="407"/>
                      <a:pt x="1634" y="407"/>
                      <a:pt x="1643" y="407"/>
                    </a:cubicBezTo>
                    <a:cubicBezTo>
                      <a:pt x="2450" y="407"/>
                      <a:pt x="3216" y="948"/>
                      <a:pt x="3542" y="1679"/>
                    </a:cubicBezTo>
                    <a:cubicBezTo>
                      <a:pt x="3563" y="1602"/>
                      <a:pt x="3574" y="1531"/>
                      <a:pt x="3574" y="1467"/>
                    </a:cubicBezTo>
                    <a:cubicBezTo>
                      <a:pt x="3571" y="823"/>
                      <a:pt x="2327" y="1"/>
                      <a:pt x="1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4"/>
              <p:cNvSpPr/>
              <p:nvPr/>
            </p:nvSpPr>
            <p:spPr>
              <a:xfrm>
                <a:off x="5577225" y="3549150"/>
                <a:ext cx="75175" cy="83625"/>
              </a:xfrm>
              <a:custGeom>
                <a:avLst/>
                <a:gdLst/>
                <a:ahLst/>
                <a:cxnLst/>
                <a:rect l="l" t="t" r="r" b="b"/>
                <a:pathLst>
                  <a:path w="3007" h="3345" extrusionOk="0">
                    <a:moveTo>
                      <a:pt x="2396" y="0"/>
                    </a:moveTo>
                    <a:cubicBezTo>
                      <a:pt x="1654" y="347"/>
                      <a:pt x="961" y="803"/>
                      <a:pt x="350" y="1348"/>
                    </a:cubicBezTo>
                    <a:cubicBezTo>
                      <a:pt x="179" y="1501"/>
                      <a:pt x="1" y="1739"/>
                      <a:pt x="120" y="1932"/>
                    </a:cubicBezTo>
                    <a:cubicBezTo>
                      <a:pt x="176" y="2022"/>
                      <a:pt x="281" y="2063"/>
                      <a:pt x="389" y="2063"/>
                    </a:cubicBezTo>
                    <a:cubicBezTo>
                      <a:pt x="442" y="2063"/>
                      <a:pt x="496" y="2053"/>
                      <a:pt x="544" y="2034"/>
                    </a:cubicBezTo>
                    <a:cubicBezTo>
                      <a:pt x="692" y="1974"/>
                      <a:pt x="802" y="1853"/>
                      <a:pt x="910" y="1735"/>
                    </a:cubicBezTo>
                    <a:cubicBezTo>
                      <a:pt x="1265" y="1342"/>
                      <a:pt x="1622" y="946"/>
                      <a:pt x="1978" y="551"/>
                    </a:cubicBezTo>
                    <a:lnTo>
                      <a:pt x="1978" y="551"/>
                    </a:lnTo>
                    <a:cubicBezTo>
                      <a:pt x="1454" y="1147"/>
                      <a:pt x="1033" y="1832"/>
                      <a:pt x="747" y="2568"/>
                    </a:cubicBezTo>
                    <a:cubicBezTo>
                      <a:pt x="696" y="2698"/>
                      <a:pt x="648" y="2835"/>
                      <a:pt x="652" y="2976"/>
                    </a:cubicBezTo>
                    <a:cubicBezTo>
                      <a:pt x="658" y="3115"/>
                      <a:pt x="728" y="3261"/>
                      <a:pt x="856" y="3318"/>
                    </a:cubicBezTo>
                    <a:cubicBezTo>
                      <a:pt x="897" y="3336"/>
                      <a:pt x="939" y="3344"/>
                      <a:pt x="980" y="3344"/>
                    </a:cubicBezTo>
                    <a:cubicBezTo>
                      <a:pt x="1157" y="3344"/>
                      <a:pt x="1335" y="3198"/>
                      <a:pt x="1459" y="3053"/>
                    </a:cubicBezTo>
                    <a:cubicBezTo>
                      <a:pt x="1843" y="2602"/>
                      <a:pt x="2124" y="2069"/>
                      <a:pt x="2280" y="1502"/>
                    </a:cubicBezTo>
                    <a:lnTo>
                      <a:pt x="2280" y="1502"/>
                    </a:lnTo>
                    <a:cubicBezTo>
                      <a:pt x="2235" y="1791"/>
                      <a:pt x="2250" y="2088"/>
                      <a:pt x="2324" y="2369"/>
                    </a:cubicBezTo>
                    <a:cubicBezTo>
                      <a:pt x="2365" y="2522"/>
                      <a:pt x="2447" y="2691"/>
                      <a:pt x="2602" y="2721"/>
                    </a:cubicBezTo>
                    <a:cubicBezTo>
                      <a:pt x="2618" y="2725"/>
                      <a:pt x="2635" y="2726"/>
                      <a:pt x="2651" y="2726"/>
                    </a:cubicBezTo>
                    <a:cubicBezTo>
                      <a:pt x="2769" y="2726"/>
                      <a:pt x="2882" y="2640"/>
                      <a:pt x="2938" y="2533"/>
                    </a:cubicBezTo>
                    <a:cubicBezTo>
                      <a:pt x="3002" y="2411"/>
                      <a:pt x="3007" y="2269"/>
                      <a:pt x="3007" y="2133"/>
                    </a:cubicBezTo>
                    <a:cubicBezTo>
                      <a:pt x="3004" y="1420"/>
                      <a:pt x="2849" y="710"/>
                      <a:pt x="2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4"/>
              <p:cNvSpPr/>
              <p:nvPr/>
            </p:nvSpPr>
            <p:spPr>
              <a:xfrm>
                <a:off x="5578875" y="3452450"/>
                <a:ext cx="65900" cy="96675"/>
              </a:xfrm>
              <a:custGeom>
                <a:avLst/>
                <a:gdLst/>
                <a:ahLst/>
                <a:cxnLst/>
                <a:rect l="l" t="t" r="r" b="b"/>
                <a:pathLst>
                  <a:path w="2636" h="3867" extrusionOk="0">
                    <a:moveTo>
                      <a:pt x="346" y="1"/>
                    </a:moveTo>
                    <a:cubicBezTo>
                      <a:pt x="288" y="1"/>
                      <a:pt x="231" y="16"/>
                      <a:pt x="183" y="49"/>
                    </a:cubicBezTo>
                    <a:cubicBezTo>
                      <a:pt x="1" y="179"/>
                      <a:pt x="65" y="462"/>
                      <a:pt x="159" y="666"/>
                    </a:cubicBezTo>
                    <a:cubicBezTo>
                      <a:pt x="455" y="1303"/>
                      <a:pt x="858" y="1892"/>
                      <a:pt x="1349" y="2396"/>
                    </a:cubicBezTo>
                    <a:cubicBezTo>
                      <a:pt x="1195" y="2372"/>
                      <a:pt x="1105" y="2218"/>
                      <a:pt x="996" y="2109"/>
                    </a:cubicBezTo>
                    <a:cubicBezTo>
                      <a:pt x="933" y="2046"/>
                      <a:pt x="834" y="2001"/>
                      <a:pt x="748" y="2001"/>
                    </a:cubicBezTo>
                    <a:cubicBezTo>
                      <a:pt x="686" y="2001"/>
                      <a:pt x="630" y="2025"/>
                      <a:pt x="600" y="2083"/>
                    </a:cubicBezTo>
                    <a:cubicBezTo>
                      <a:pt x="548" y="2186"/>
                      <a:pt x="629" y="2306"/>
                      <a:pt x="706" y="2392"/>
                    </a:cubicBezTo>
                    <a:cubicBezTo>
                      <a:pt x="1235" y="2978"/>
                      <a:pt x="1860" y="3480"/>
                      <a:pt x="2549" y="3867"/>
                    </a:cubicBezTo>
                    <a:cubicBezTo>
                      <a:pt x="2635" y="2967"/>
                      <a:pt x="2379" y="2157"/>
                      <a:pt x="1957" y="1445"/>
                    </a:cubicBezTo>
                    <a:cubicBezTo>
                      <a:pt x="1916" y="1376"/>
                      <a:pt x="1867" y="1303"/>
                      <a:pt x="1791" y="1283"/>
                    </a:cubicBezTo>
                    <a:cubicBezTo>
                      <a:pt x="1778" y="1280"/>
                      <a:pt x="1765" y="1278"/>
                      <a:pt x="1752" y="1278"/>
                    </a:cubicBezTo>
                    <a:cubicBezTo>
                      <a:pt x="1649" y="1278"/>
                      <a:pt x="1557" y="1386"/>
                      <a:pt x="1548" y="1494"/>
                    </a:cubicBezTo>
                    <a:cubicBezTo>
                      <a:pt x="1537" y="1616"/>
                      <a:pt x="1597" y="1731"/>
                      <a:pt x="1655" y="1840"/>
                    </a:cubicBezTo>
                    <a:cubicBezTo>
                      <a:pt x="1713" y="1947"/>
                      <a:pt x="1771" y="2063"/>
                      <a:pt x="1760" y="2185"/>
                    </a:cubicBezTo>
                    <a:cubicBezTo>
                      <a:pt x="1527" y="1532"/>
                      <a:pt x="1207" y="909"/>
                      <a:pt x="811" y="338"/>
                    </a:cubicBezTo>
                    <a:cubicBezTo>
                      <a:pt x="738" y="233"/>
                      <a:pt x="659" y="126"/>
                      <a:pt x="548" y="60"/>
                    </a:cubicBezTo>
                    <a:cubicBezTo>
                      <a:pt x="488" y="22"/>
                      <a:pt x="416"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4"/>
              <p:cNvSpPr/>
              <p:nvPr/>
            </p:nvSpPr>
            <p:spPr>
              <a:xfrm>
                <a:off x="5643325" y="3446325"/>
                <a:ext cx="50150" cy="101925"/>
              </a:xfrm>
              <a:custGeom>
                <a:avLst/>
                <a:gdLst/>
                <a:ahLst/>
                <a:cxnLst/>
                <a:rect l="l" t="t" r="r" b="b"/>
                <a:pathLst>
                  <a:path w="2006" h="4077" extrusionOk="0">
                    <a:moveTo>
                      <a:pt x="1753" y="0"/>
                    </a:moveTo>
                    <a:cubicBezTo>
                      <a:pt x="1611" y="0"/>
                      <a:pt x="1454" y="124"/>
                      <a:pt x="1355" y="249"/>
                    </a:cubicBezTo>
                    <a:cubicBezTo>
                      <a:pt x="1014" y="683"/>
                      <a:pt x="773" y="1195"/>
                      <a:pt x="652" y="1732"/>
                    </a:cubicBezTo>
                    <a:lnTo>
                      <a:pt x="652" y="1732"/>
                    </a:lnTo>
                    <a:cubicBezTo>
                      <a:pt x="649" y="1647"/>
                      <a:pt x="568" y="1563"/>
                      <a:pt x="478" y="1557"/>
                    </a:cubicBezTo>
                    <a:cubicBezTo>
                      <a:pt x="473" y="1556"/>
                      <a:pt x="469" y="1556"/>
                      <a:pt x="464" y="1556"/>
                    </a:cubicBezTo>
                    <a:cubicBezTo>
                      <a:pt x="358" y="1556"/>
                      <a:pt x="262" y="1637"/>
                      <a:pt x="213" y="1734"/>
                    </a:cubicBezTo>
                    <a:cubicBezTo>
                      <a:pt x="163" y="1834"/>
                      <a:pt x="154" y="1951"/>
                      <a:pt x="145" y="2064"/>
                    </a:cubicBezTo>
                    <a:cubicBezTo>
                      <a:pt x="98" y="2735"/>
                      <a:pt x="49" y="3406"/>
                      <a:pt x="1" y="4076"/>
                    </a:cubicBezTo>
                    <a:cubicBezTo>
                      <a:pt x="684" y="3385"/>
                      <a:pt x="1298" y="2632"/>
                      <a:pt x="1882" y="1857"/>
                    </a:cubicBezTo>
                    <a:cubicBezTo>
                      <a:pt x="1932" y="1789"/>
                      <a:pt x="1985" y="1698"/>
                      <a:pt x="1940" y="1626"/>
                    </a:cubicBezTo>
                    <a:cubicBezTo>
                      <a:pt x="1918" y="1589"/>
                      <a:pt x="1885" y="1574"/>
                      <a:pt x="1847" y="1574"/>
                    </a:cubicBezTo>
                    <a:cubicBezTo>
                      <a:pt x="1771" y="1574"/>
                      <a:pt x="1678" y="1632"/>
                      <a:pt x="1618" y="1693"/>
                    </a:cubicBezTo>
                    <a:cubicBezTo>
                      <a:pt x="1441" y="1873"/>
                      <a:pt x="1262" y="2052"/>
                      <a:pt x="1085" y="2232"/>
                    </a:cubicBezTo>
                    <a:cubicBezTo>
                      <a:pt x="1514" y="1726"/>
                      <a:pt x="1817" y="1113"/>
                      <a:pt x="1960" y="464"/>
                    </a:cubicBezTo>
                    <a:cubicBezTo>
                      <a:pt x="1992" y="320"/>
                      <a:pt x="2005" y="144"/>
                      <a:pt x="1891" y="50"/>
                    </a:cubicBezTo>
                    <a:cubicBezTo>
                      <a:pt x="1849" y="15"/>
                      <a:pt x="1802" y="0"/>
                      <a:pt x="1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4"/>
              <p:cNvSpPr/>
              <p:nvPr/>
            </p:nvSpPr>
            <p:spPr>
              <a:xfrm>
                <a:off x="5531300" y="3528750"/>
                <a:ext cx="112175" cy="38025"/>
              </a:xfrm>
              <a:custGeom>
                <a:avLst/>
                <a:gdLst/>
                <a:ahLst/>
                <a:cxnLst/>
                <a:rect l="l" t="t" r="r" b="b"/>
                <a:pathLst>
                  <a:path w="4487" h="1521" extrusionOk="0">
                    <a:moveTo>
                      <a:pt x="2671" y="0"/>
                    </a:moveTo>
                    <a:cubicBezTo>
                      <a:pt x="2656" y="0"/>
                      <a:pt x="2640" y="1"/>
                      <a:pt x="2625" y="3"/>
                    </a:cubicBezTo>
                    <a:cubicBezTo>
                      <a:pt x="2503" y="18"/>
                      <a:pt x="2385" y="120"/>
                      <a:pt x="2397" y="240"/>
                    </a:cubicBezTo>
                    <a:cubicBezTo>
                      <a:pt x="2404" y="308"/>
                      <a:pt x="2444" y="357"/>
                      <a:pt x="2500" y="392"/>
                    </a:cubicBezTo>
                    <a:lnTo>
                      <a:pt x="2500" y="392"/>
                    </a:lnTo>
                    <a:cubicBezTo>
                      <a:pt x="1876" y="232"/>
                      <a:pt x="1232" y="150"/>
                      <a:pt x="587" y="149"/>
                    </a:cubicBezTo>
                    <a:cubicBezTo>
                      <a:pt x="464" y="149"/>
                      <a:pt x="337" y="152"/>
                      <a:pt x="225" y="201"/>
                    </a:cubicBezTo>
                    <a:cubicBezTo>
                      <a:pt x="112" y="248"/>
                      <a:pt x="14" y="353"/>
                      <a:pt x="10" y="476"/>
                    </a:cubicBezTo>
                    <a:cubicBezTo>
                      <a:pt x="0" y="707"/>
                      <a:pt x="284" y="823"/>
                      <a:pt x="513" y="862"/>
                    </a:cubicBezTo>
                    <a:cubicBezTo>
                      <a:pt x="951" y="937"/>
                      <a:pt x="1394" y="976"/>
                      <a:pt x="1838" y="982"/>
                    </a:cubicBezTo>
                    <a:cubicBezTo>
                      <a:pt x="1730" y="1051"/>
                      <a:pt x="1596" y="1052"/>
                      <a:pt x="1467" y="1052"/>
                    </a:cubicBezTo>
                    <a:cubicBezTo>
                      <a:pt x="1340" y="1052"/>
                      <a:pt x="1203" y="1056"/>
                      <a:pt x="1098" y="1126"/>
                    </a:cubicBezTo>
                    <a:cubicBezTo>
                      <a:pt x="992" y="1198"/>
                      <a:pt x="939" y="1362"/>
                      <a:pt x="1027" y="1455"/>
                    </a:cubicBezTo>
                    <a:cubicBezTo>
                      <a:pt x="1076" y="1506"/>
                      <a:pt x="1147" y="1520"/>
                      <a:pt x="1220" y="1520"/>
                    </a:cubicBezTo>
                    <a:cubicBezTo>
                      <a:pt x="1250" y="1520"/>
                      <a:pt x="1280" y="1518"/>
                      <a:pt x="1309" y="1515"/>
                    </a:cubicBezTo>
                    <a:cubicBezTo>
                      <a:pt x="2393" y="1410"/>
                      <a:pt x="3462" y="1153"/>
                      <a:pt x="4487" y="718"/>
                    </a:cubicBezTo>
                    <a:cubicBezTo>
                      <a:pt x="3983" y="506"/>
                      <a:pt x="3479" y="295"/>
                      <a:pt x="2975" y="84"/>
                    </a:cubicBezTo>
                    <a:cubicBezTo>
                      <a:pt x="2877" y="43"/>
                      <a:pt x="2775" y="0"/>
                      <a:pt x="2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4"/>
              <p:cNvSpPr/>
              <p:nvPr/>
            </p:nvSpPr>
            <p:spPr>
              <a:xfrm>
                <a:off x="5638800" y="3512425"/>
                <a:ext cx="111350" cy="49450"/>
              </a:xfrm>
              <a:custGeom>
                <a:avLst/>
                <a:gdLst/>
                <a:ahLst/>
                <a:cxnLst/>
                <a:rect l="l" t="t" r="r" b="b"/>
                <a:pathLst>
                  <a:path w="4454" h="1978" extrusionOk="0">
                    <a:moveTo>
                      <a:pt x="3323" y="0"/>
                    </a:moveTo>
                    <a:cubicBezTo>
                      <a:pt x="3055" y="0"/>
                      <a:pt x="2776" y="108"/>
                      <a:pt x="2518" y="216"/>
                    </a:cubicBezTo>
                    <a:cubicBezTo>
                      <a:pt x="1678" y="563"/>
                      <a:pt x="847" y="931"/>
                      <a:pt x="0" y="1308"/>
                    </a:cubicBezTo>
                    <a:cubicBezTo>
                      <a:pt x="748" y="1725"/>
                      <a:pt x="1646" y="1958"/>
                      <a:pt x="2575" y="1977"/>
                    </a:cubicBezTo>
                    <a:cubicBezTo>
                      <a:pt x="2587" y="1977"/>
                      <a:pt x="2599" y="1978"/>
                      <a:pt x="2611" y="1978"/>
                    </a:cubicBezTo>
                    <a:cubicBezTo>
                      <a:pt x="2678" y="1978"/>
                      <a:pt x="2747" y="1971"/>
                      <a:pt x="2802" y="1934"/>
                    </a:cubicBezTo>
                    <a:cubicBezTo>
                      <a:pt x="2920" y="1857"/>
                      <a:pt x="2893" y="1691"/>
                      <a:pt x="2786" y="1622"/>
                    </a:cubicBezTo>
                    <a:cubicBezTo>
                      <a:pt x="2717" y="1578"/>
                      <a:pt x="2630" y="1562"/>
                      <a:pt x="2538" y="1558"/>
                    </a:cubicBezTo>
                    <a:lnTo>
                      <a:pt x="2538" y="1558"/>
                    </a:lnTo>
                    <a:cubicBezTo>
                      <a:pt x="3022" y="1550"/>
                      <a:pt x="3514" y="1455"/>
                      <a:pt x="3976" y="1280"/>
                    </a:cubicBezTo>
                    <a:cubicBezTo>
                      <a:pt x="4096" y="1233"/>
                      <a:pt x="4218" y="1180"/>
                      <a:pt x="4309" y="1095"/>
                    </a:cubicBezTo>
                    <a:cubicBezTo>
                      <a:pt x="4400" y="1012"/>
                      <a:pt x="4453" y="888"/>
                      <a:pt x="4412" y="789"/>
                    </a:cubicBezTo>
                    <a:cubicBezTo>
                      <a:pt x="4357" y="660"/>
                      <a:pt x="4176" y="622"/>
                      <a:pt x="4014" y="610"/>
                    </a:cubicBezTo>
                    <a:cubicBezTo>
                      <a:pt x="3934" y="604"/>
                      <a:pt x="3854" y="602"/>
                      <a:pt x="3773" y="602"/>
                    </a:cubicBezTo>
                    <a:cubicBezTo>
                      <a:pt x="3402" y="602"/>
                      <a:pt x="3025" y="662"/>
                      <a:pt x="2664" y="780"/>
                    </a:cubicBezTo>
                    <a:cubicBezTo>
                      <a:pt x="2952" y="647"/>
                      <a:pt x="3233" y="498"/>
                      <a:pt x="3501" y="334"/>
                    </a:cubicBezTo>
                    <a:cubicBezTo>
                      <a:pt x="3583" y="283"/>
                      <a:pt x="3676" y="210"/>
                      <a:pt x="3660" y="130"/>
                    </a:cubicBezTo>
                    <a:cubicBezTo>
                      <a:pt x="3648" y="67"/>
                      <a:pt x="3572" y="33"/>
                      <a:pt x="3501" y="18"/>
                    </a:cubicBezTo>
                    <a:cubicBezTo>
                      <a:pt x="3442" y="6"/>
                      <a:pt x="3383" y="0"/>
                      <a:pt x="3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4"/>
              <p:cNvSpPr/>
              <p:nvPr/>
            </p:nvSpPr>
            <p:spPr>
              <a:xfrm>
                <a:off x="5601100" y="3508625"/>
                <a:ext cx="40175" cy="38200"/>
              </a:xfrm>
              <a:custGeom>
                <a:avLst/>
                <a:gdLst/>
                <a:ahLst/>
                <a:cxnLst/>
                <a:rect l="l" t="t" r="r" b="b"/>
                <a:pathLst>
                  <a:path w="1607" h="1528" extrusionOk="0">
                    <a:moveTo>
                      <a:pt x="141" y="1"/>
                    </a:moveTo>
                    <a:lnTo>
                      <a:pt x="1" y="73"/>
                    </a:lnTo>
                    <a:cubicBezTo>
                      <a:pt x="23" y="121"/>
                      <a:pt x="557" y="1258"/>
                      <a:pt x="1588" y="1527"/>
                    </a:cubicBezTo>
                    <a:lnTo>
                      <a:pt x="1606" y="1349"/>
                    </a:lnTo>
                    <a:cubicBezTo>
                      <a:pt x="658" y="1100"/>
                      <a:pt x="147" y="12"/>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4"/>
              <p:cNvSpPr/>
              <p:nvPr/>
            </p:nvSpPr>
            <p:spPr>
              <a:xfrm>
                <a:off x="5596150" y="3499900"/>
                <a:ext cx="10675" cy="12175"/>
              </a:xfrm>
              <a:custGeom>
                <a:avLst/>
                <a:gdLst/>
                <a:ahLst/>
                <a:cxnLst/>
                <a:rect l="l" t="t" r="r" b="b"/>
                <a:pathLst>
                  <a:path w="427" h="487" extrusionOk="0">
                    <a:moveTo>
                      <a:pt x="192" y="0"/>
                    </a:moveTo>
                    <a:cubicBezTo>
                      <a:pt x="86" y="0"/>
                      <a:pt x="3" y="91"/>
                      <a:pt x="2" y="215"/>
                    </a:cubicBezTo>
                    <a:cubicBezTo>
                      <a:pt x="0" y="349"/>
                      <a:pt x="93" y="470"/>
                      <a:pt x="211" y="485"/>
                    </a:cubicBezTo>
                    <a:cubicBezTo>
                      <a:pt x="219" y="486"/>
                      <a:pt x="227" y="487"/>
                      <a:pt x="235" y="487"/>
                    </a:cubicBezTo>
                    <a:cubicBezTo>
                      <a:pt x="342" y="487"/>
                      <a:pt x="425" y="396"/>
                      <a:pt x="426" y="271"/>
                    </a:cubicBezTo>
                    <a:cubicBezTo>
                      <a:pt x="427" y="138"/>
                      <a:pt x="333" y="18"/>
                      <a:pt x="217" y="2"/>
                    </a:cubicBezTo>
                    <a:cubicBezTo>
                      <a:pt x="209" y="1"/>
                      <a:pt x="200" y="0"/>
                      <a:pt x="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4"/>
              <p:cNvSpPr/>
              <p:nvPr/>
            </p:nvSpPr>
            <p:spPr>
              <a:xfrm>
                <a:off x="5577650" y="3474250"/>
                <a:ext cx="68125" cy="73550"/>
              </a:xfrm>
              <a:custGeom>
                <a:avLst/>
                <a:gdLst/>
                <a:ahLst/>
                <a:cxnLst/>
                <a:rect l="l" t="t" r="r" b="b"/>
                <a:pathLst>
                  <a:path w="2725" h="2942" extrusionOk="0">
                    <a:moveTo>
                      <a:pt x="747" y="0"/>
                    </a:moveTo>
                    <a:lnTo>
                      <a:pt x="631" y="87"/>
                    </a:lnTo>
                    <a:cubicBezTo>
                      <a:pt x="669" y="149"/>
                      <a:pt x="1544" y="1611"/>
                      <a:pt x="2401" y="2436"/>
                    </a:cubicBezTo>
                    <a:cubicBezTo>
                      <a:pt x="2530" y="2558"/>
                      <a:pt x="2571" y="2642"/>
                      <a:pt x="2568" y="2678"/>
                    </a:cubicBezTo>
                    <a:cubicBezTo>
                      <a:pt x="2567" y="2707"/>
                      <a:pt x="2530" y="2733"/>
                      <a:pt x="2470" y="2748"/>
                    </a:cubicBezTo>
                    <a:cubicBezTo>
                      <a:pt x="2432" y="2757"/>
                      <a:pt x="2386" y="2762"/>
                      <a:pt x="2333" y="2762"/>
                    </a:cubicBezTo>
                    <a:cubicBezTo>
                      <a:pt x="1843" y="2762"/>
                      <a:pt x="794" y="2334"/>
                      <a:pt x="101" y="1440"/>
                    </a:cubicBezTo>
                    <a:lnTo>
                      <a:pt x="0" y="1551"/>
                    </a:lnTo>
                    <a:cubicBezTo>
                      <a:pt x="759" y="2527"/>
                      <a:pt x="1857" y="2941"/>
                      <a:pt x="2373" y="2941"/>
                    </a:cubicBezTo>
                    <a:cubicBezTo>
                      <a:pt x="2432" y="2941"/>
                      <a:pt x="2483" y="2936"/>
                      <a:pt x="2526" y="2925"/>
                    </a:cubicBezTo>
                    <a:cubicBezTo>
                      <a:pt x="2555" y="2918"/>
                      <a:pt x="2580" y="2907"/>
                      <a:pt x="2601" y="2897"/>
                    </a:cubicBezTo>
                    <a:cubicBezTo>
                      <a:pt x="2688" y="2852"/>
                      <a:pt x="2713" y="2781"/>
                      <a:pt x="2714" y="2727"/>
                    </a:cubicBezTo>
                    <a:cubicBezTo>
                      <a:pt x="2725" y="2605"/>
                      <a:pt x="2644" y="2463"/>
                      <a:pt x="2479" y="2303"/>
                    </a:cubicBezTo>
                    <a:cubicBezTo>
                      <a:pt x="1644" y="1500"/>
                      <a:pt x="755" y="16"/>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34"/>
              <p:cNvSpPr/>
              <p:nvPr/>
            </p:nvSpPr>
            <p:spPr>
              <a:xfrm>
                <a:off x="5587475" y="3465700"/>
                <a:ext cx="11300" cy="12000"/>
              </a:xfrm>
              <a:custGeom>
                <a:avLst/>
                <a:gdLst/>
                <a:ahLst/>
                <a:cxnLst/>
                <a:rect l="l" t="t" r="r" b="b"/>
                <a:pathLst>
                  <a:path w="452" h="480" extrusionOk="0">
                    <a:moveTo>
                      <a:pt x="191" y="1"/>
                    </a:moveTo>
                    <a:cubicBezTo>
                      <a:pt x="167" y="1"/>
                      <a:pt x="144" y="6"/>
                      <a:pt x="123" y="17"/>
                    </a:cubicBezTo>
                    <a:cubicBezTo>
                      <a:pt x="30" y="66"/>
                      <a:pt x="1" y="204"/>
                      <a:pt x="58" y="327"/>
                    </a:cubicBezTo>
                    <a:cubicBezTo>
                      <a:pt x="102" y="422"/>
                      <a:pt x="184" y="479"/>
                      <a:pt x="262" y="479"/>
                    </a:cubicBezTo>
                    <a:cubicBezTo>
                      <a:pt x="285" y="479"/>
                      <a:pt x="308" y="474"/>
                      <a:pt x="330" y="463"/>
                    </a:cubicBezTo>
                    <a:cubicBezTo>
                      <a:pt x="422" y="413"/>
                      <a:pt x="452" y="276"/>
                      <a:pt x="394" y="152"/>
                    </a:cubicBezTo>
                    <a:cubicBezTo>
                      <a:pt x="350" y="59"/>
                      <a:pt x="268" y="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34"/>
              <p:cNvSpPr/>
              <p:nvPr/>
            </p:nvSpPr>
            <p:spPr>
              <a:xfrm>
                <a:off x="5571750" y="3502400"/>
                <a:ext cx="11300" cy="12000"/>
              </a:xfrm>
              <a:custGeom>
                <a:avLst/>
                <a:gdLst/>
                <a:ahLst/>
                <a:cxnLst/>
                <a:rect l="l" t="t" r="r" b="b"/>
                <a:pathLst>
                  <a:path w="452" h="480" extrusionOk="0">
                    <a:moveTo>
                      <a:pt x="191" y="0"/>
                    </a:moveTo>
                    <a:cubicBezTo>
                      <a:pt x="167" y="0"/>
                      <a:pt x="144" y="6"/>
                      <a:pt x="123" y="17"/>
                    </a:cubicBezTo>
                    <a:cubicBezTo>
                      <a:pt x="30" y="66"/>
                      <a:pt x="1" y="204"/>
                      <a:pt x="58" y="328"/>
                    </a:cubicBezTo>
                    <a:cubicBezTo>
                      <a:pt x="102" y="422"/>
                      <a:pt x="184" y="480"/>
                      <a:pt x="261" y="480"/>
                    </a:cubicBezTo>
                    <a:cubicBezTo>
                      <a:pt x="285" y="480"/>
                      <a:pt x="308" y="475"/>
                      <a:pt x="329" y="463"/>
                    </a:cubicBezTo>
                    <a:cubicBezTo>
                      <a:pt x="422" y="414"/>
                      <a:pt x="451" y="277"/>
                      <a:pt x="394" y="154"/>
                    </a:cubicBezTo>
                    <a:cubicBezTo>
                      <a:pt x="350" y="58"/>
                      <a:pt x="268"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4"/>
              <p:cNvSpPr/>
              <p:nvPr/>
            </p:nvSpPr>
            <p:spPr>
              <a:xfrm>
                <a:off x="5625000" y="3476975"/>
                <a:ext cx="22525" cy="64250"/>
              </a:xfrm>
              <a:custGeom>
                <a:avLst/>
                <a:gdLst/>
                <a:ahLst/>
                <a:cxnLst/>
                <a:rect l="l" t="t" r="r" b="b"/>
                <a:pathLst>
                  <a:path w="901" h="2570" extrusionOk="0">
                    <a:moveTo>
                      <a:pt x="138" y="1"/>
                    </a:moveTo>
                    <a:lnTo>
                      <a:pt x="0" y="78"/>
                    </a:lnTo>
                    <a:cubicBezTo>
                      <a:pt x="4" y="90"/>
                      <a:pt x="554" y="1205"/>
                      <a:pt x="742" y="2570"/>
                    </a:cubicBezTo>
                    <a:lnTo>
                      <a:pt x="901" y="2560"/>
                    </a:lnTo>
                    <a:cubicBezTo>
                      <a:pt x="706" y="1159"/>
                      <a:pt x="161" y="47"/>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4"/>
              <p:cNvSpPr/>
              <p:nvPr/>
            </p:nvSpPr>
            <p:spPr>
              <a:xfrm>
                <a:off x="5619050" y="3468325"/>
                <a:ext cx="12125" cy="12150"/>
              </a:xfrm>
              <a:custGeom>
                <a:avLst/>
                <a:gdLst/>
                <a:ahLst/>
                <a:cxnLst/>
                <a:rect l="l" t="t" r="r" b="b"/>
                <a:pathLst>
                  <a:path w="485" h="486" extrusionOk="0">
                    <a:moveTo>
                      <a:pt x="220" y="0"/>
                    </a:moveTo>
                    <a:cubicBezTo>
                      <a:pt x="193" y="0"/>
                      <a:pt x="165" y="7"/>
                      <a:pt x="139" y="20"/>
                    </a:cubicBezTo>
                    <a:cubicBezTo>
                      <a:pt x="37" y="75"/>
                      <a:pt x="0" y="217"/>
                      <a:pt x="58" y="340"/>
                    </a:cubicBezTo>
                    <a:cubicBezTo>
                      <a:pt x="100" y="431"/>
                      <a:pt x="182" y="486"/>
                      <a:pt x="264" y="486"/>
                    </a:cubicBezTo>
                    <a:cubicBezTo>
                      <a:pt x="292" y="486"/>
                      <a:pt x="320" y="479"/>
                      <a:pt x="346" y="466"/>
                    </a:cubicBezTo>
                    <a:cubicBezTo>
                      <a:pt x="448" y="413"/>
                      <a:pt x="485" y="271"/>
                      <a:pt x="427" y="148"/>
                    </a:cubicBezTo>
                    <a:cubicBezTo>
                      <a:pt x="384" y="55"/>
                      <a:pt x="302"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4"/>
              <p:cNvSpPr/>
              <p:nvPr/>
            </p:nvSpPr>
            <p:spPr>
              <a:xfrm>
                <a:off x="5639425" y="3469150"/>
                <a:ext cx="26775" cy="74400"/>
              </a:xfrm>
              <a:custGeom>
                <a:avLst/>
                <a:gdLst/>
                <a:ahLst/>
                <a:cxnLst/>
                <a:rect l="l" t="t" r="r" b="b"/>
                <a:pathLst>
                  <a:path w="1071" h="2976" extrusionOk="0">
                    <a:moveTo>
                      <a:pt x="146" y="1"/>
                    </a:moveTo>
                    <a:lnTo>
                      <a:pt x="0" y="59"/>
                    </a:lnTo>
                    <a:cubicBezTo>
                      <a:pt x="861" y="2292"/>
                      <a:pt x="140" y="2809"/>
                      <a:pt x="133" y="2814"/>
                    </a:cubicBezTo>
                    <a:lnTo>
                      <a:pt x="223" y="2976"/>
                    </a:lnTo>
                    <a:cubicBezTo>
                      <a:pt x="258" y="2953"/>
                      <a:pt x="1071" y="2398"/>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4"/>
              <p:cNvSpPr/>
              <p:nvPr/>
            </p:nvSpPr>
            <p:spPr>
              <a:xfrm>
                <a:off x="5633300" y="3459650"/>
                <a:ext cx="12125" cy="12175"/>
              </a:xfrm>
              <a:custGeom>
                <a:avLst/>
                <a:gdLst/>
                <a:ahLst/>
                <a:cxnLst/>
                <a:rect l="l" t="t" r="r" b="b"/>
                <a:pathLst>
                  <a:path w="485" h="487" extrusionOk="0">
                    <a:moveTo>
                      <a:pt x="221" y="1"/>
                    </a:moveTo>
                    <a:cubicBezTo>
                      <a:pt x="193" y="1"/>
                      <a:pt x="165" y="7"/>
                      <a:pt x="139" y="21"/>
                    </a:cubicBezTo>
                    <a:cubicBezTo>
                      <a:pt x="37" y="74"/>
                      <a:pt x="0" y="216"/>
                      <a:pt x="57" y="340"/>
                    </a:cubicBezTo>
                    <a:cubicBezTo>
                      <a:pt x="99" y="431"/>
                      <a:pt x="182" y="486"/>
                      <a:pt x="264" y="486"/>
                    </a:cubicBezTo>
                    <a:cubicBezTo>
                      <a:pt x="292" y="486"/>
                      <a:pt x="319" y="480"/>
                      <a:pt x="345" y="466"/>
                    </a:cubicBezTo>
                    <a:cubicBezTo>
                      <a:pt x="448" y="413"/>
                      <a:pt x="484" y="271"/>
                      <a:pt x="427" y="147"/>
                    </a:cubicBezTo>
                    <a:cubicBezTo>
                      <a:pt x="385" y="56"/>
                      <a:pt x="302" y="1"/>
                      <a:pt x="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4"/>
              <p:cNvSpPr/>
              <p:nvPr/>
            </p:nvSpPr>
            <p:spPr>
              <a:xfrm>
                <a:off x="5705025" y="3587575"/>
                <a:ext cx="266800" cy="230775"/>
              </a:xfrm>
              <a:custGeom>
                <a:avLst/>
                <a:gdLst/>
                <a:ahLst/>
                <a:cxnLst/>
                <a:rect l="l" t="t" r="r" b="b"/>
                <a:pathLst>
                  <a:path w="10672" h="9231" extrusionOk="0">
                    <a:moveTo>
                      <a:pt x="5823" y="0"/>
                    </a:moveTo>
                    <a:cubicBezTo>
                      <a:pt x="5457" y="0"/>
                      <a:pt x="5144" y="146"/>
                      <a:pt x="5000" y="537"/>
                    </a:cubicBezTo>
                    <a:cubicBezTo>
                      <a:pt x="4961" y="646"/>
                      <a:pt x="4928" y="765"/>
                      <a:pt x="4903" y="888"/>
                    </a:cubicBezTo>
                    <a:lnTo>
                      <a:pt x="4903" y="891"/>
                    </a:lnTo>
                    <a:cubicBezTo>
                      <a:pt x="4679" y="1992"/>
                      <a:pt x="5021" y="3526"/>
                      <a:pt x="5097" y="3847"/>
                    </a:cubicBezTo>
                    <a:cubicBezTo>
                      <a:pt x="4990" y="3484"/>
                      <a:pt x="4434" y="1646"/>
                      <a:pt x="3815" y="887"/>
                    </a:cubicBezTo>
                    <a:lnTo>
                      <a:pt x="3815" y="885"/>
                    </a:lnTo>
                    <a:cubicBezTo>
                      <a:pt x="3742" y="797"/>
                      <a:pt x="3668" y="722"/>
                      <a:pt x="3593" y="666"/>
                    </a:cubicBezTo>
                    <a:cubicBezTo>
                      <a:pt x="3329" y="469"/>
                      <a:pt x="2962" y="367"/>
                      <a:pt x="2591" y="367"/>
                    </a:cubicBezTo>
                    <a:cubicBezTo>
                      <a:pt x="1917" y="367"/>
                      <a:pt x="1231" y="705"/>
                      <a:pt x="1130" y="1436"/>
                    </a:cubicBezTo>
                    <a:cubicBezTo>
                      <a:pt x="1125" y="1481"/>
                      <a:pt x="1121" y="1526"/>
                      <a:pt x="1120" y="1574"/>
                    </a:cubicBezTo>
                    <a:cubicBezTo>
                      <a:pt x="1076" y="2821"/>
                      <a:pt x="3130" y="4193"/>
                      <a:pt x="3156" y="4211"/>
                    </a:cubicBezTo>
                    <a:lnTo>
                      <a:pt x="3156" y="4211"/>
                    </a:lnTo>
                    <a:cubicBezTo>
                      <a:pt x="3156" y="4211"/>
                      <a:pt x="3156" y="4211"/>
                      <a:pt x="3155" y="4211"/>
                    </a:cubicBezTo>
                    <a:cubicBezTo>
                      <a:pt x="3154" y="4211"/>
                      <a:pt x="3154" y="4211"/>
                      <a:pt x="3153" y="4211"/>
                    </a:cubicBezTo>
                    <a:cubicBezTo>
                      <a:pt x="3092" y="4193"/>
                      <a:pt x="2349" y="3978"/>
                      <a:pt x="1623" y="3978"/>
                    </a:cubicBezTo>
                    <a:cubicBezTo>
                      <a:pt x="1033" y="3978"/>
                      <a:pt x="453" y="4120"/>
                      <a:pt x="259" y="4624"/>
                    </a:cubicBezTo>
                    <a:cubicBezTo>
                      <a:pt x="238" y="4678"/>
                      <a:pt x="223" y="4732"/>
                      <a:pt x="212" y="4789"/>
                    </a:cubicBezTo>
                    <a:cubicBezTo>
                      <a:pt x="0" y="5979"/>
                      <a:pt x="1929" y="8074"/>
                      <a:pt x="3158" y="8168"/>
                    </a:cubicBezTo>
                    <a:cubicBezTo>
                      <a:pt x="3198" y="8171"/>
                      <a:pt x="3237" y="8172"/>
                      <a:pt x="3277" y="8172"/>
                    </a:cubicBezTo>
                    <a:cubicBezTo>
                      <a:pt x="3688" y="8172"/>
                      <a:pt x="4075" y="8009"/>
                      <a:pt x="4407" y="7791"/>
                    </a:cubicBezTo>
                    <a:cubicBezTo>
                      <a:pt x="4407" y="7792"/>
                      <a:pt x="4407" y="7792"/>
                      <a:pt x="4407" y="7792"/>
                    </a:cubicBezTo>
                    <a:cubicBezTo>
                      <a:pt x="4408" y="7792"/>
                      <a:pt x="4408" y="7791"/>
                      <a:pt x="4408" y="7791"/>
                    </a:cubicBezTo>
                    <a:cubicBezTo>
                      <a:pt x="5079" y="7356"/>
                      <a:pt x="5536" y="6701"/>
                      <a:pt x="5536" y="6701"/>
                    </a:cubicBezTo>
                    <a:cubicBezTo>
                      <a:pt x="5776" y="7348"/>
                      <a:pt x="6074" y="7856"/>
                      <a:pt x="6419" y="8242"/>
                    </a:cubicBezTo>
                    <a:cubicBezTo>
                      <a:pt x="6909" y="8787"/>
                      <a:pt x="7496" y="9091"/>
                      <a:pt x="8154" y="9212"/>
                    </a:cubicBezTo>
                    <a:cubicBezTo>
                      <a:pt x="8221" y="9225"/>
                      <a:pt x="8290" y="9231"/>
                      <a:pt x="8359" y="9231"/>
                    </a:cubicBezTo>
                    <a:cubicBezTo>
                      <a:pt x="9137" y="9231"/>
                      <a:pt x="9961" y="8464"/>
                      <a:pt x="10148" y="7684"/>
                    </a:cubicBezTo>
                    <a:cubicBezTo>
                      <a:pt x="10186" y="7521"/>
                      <a:pt x="10197" y="7359"/>
                      <a:pt x="10176" y="7202"/>
                    </a:cubicBezTo>
                    <a:cubicBezTo>
                      <a:pt x="10156" y="7071"/>
                      <a:pt x="10115" y="6945"/>
                      <a:pt x="10046" y="6825"/>
                    </a:cubicBezTo>
                    <a:cubicBezTo>
                      <a:pt x="9475" y="5845"/>
                      <a:pt x="7116" y="5342"/>
                      <a:pt x="7019" y="5321"/>
                    </a:cubicBezTo>
                    <a:cubicBezTo>
                      <a:pt x="7026" y="5321"/>
                      <a:pt x="7043" y="5321"/>
                      <a:pt x="7069" y="5321"/>
                    </a:cubicBezTo>
                    <a:cubicBezTo>
                      <a:pt x="7412" y="5321"/>
                      <a:pt x="9315" y="5309"/>
                      <a:pt x="9995" y="4948"/>
                    </a:cubicBezTo>
                    <a:cubicBezTo>
                      <a:pt x="10055" y="4915"/>
                      <a:pt x="10105" y="4882"/>
                      <a:pt x="10144" y="4845"/>
                    </a:cubicBezTo>
                    <a:cubicBezTo>
                      <a:pt x="10672" y="4342"/>
                      <a:pt x="10073" y="2327"/>
                      <a:pt x="8995" y="2327"/>
                    </a:cubicBezTo>
                    <a:cubicBezTo>
                      <a:pt x="8993" y="2327"/>
                      <a:pt x="8992" y="2327"/>
                      <a:pt x="8990" y="2327"/>
                    </a:cubicBezTo>
                    <a:cubicBezTo>
                      <a:pt x="8734" y="2329"/>
                      <a:pt x="8445" y="2435"/>
                      <a:pt x="8153" y="2597"/>
                    </a:cubicBezTo>
                    <a:lnTo>
                      <a:pt x="8150" y="2597"/>
                    </a:lnTo>
                    <a:cubicBezTo>
                      <a:pt x="7304" y="3069"/>
                      <a:pt x="6442" y="4005"/>
                      <a:pt x="6292" y="4170"/>
                    </a:cubicBezTo>
                    <a:cubicBezTo>
                      <a:pt x="6731" y="3659"/>
                      <a:pt x="7509" y="2365"/>
                      <a:pt x="7739" y="1558"/>
                    </a:cubicBezTo>
                    <a:cubicBezTo>
                      <a:pt x="7811" y="1306"/>
                      <a:pt x="7829" y="1104"/>
                      <a:pt x="7771" y="986"/>
                    </a:cubicBezTo>
                    <a:cubicBezTo>
                      <a:pt x="7598" y="642"/>
                      <a:pt x="6593" y="0"/>
                      <a:pt x="58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4"/>
              <p:cNvSpPr/>
              <p:nvPr/>
            </p:nvSpPr>
            <p:spPr>
              <a:xfrm>
                <a:off x="5865500" y="3767600"/>
                <a:ext cx="94425" cy="50750"/>
              </a:xfrm>
              <a:custGeom>
                <a:avLst/>
                <a:gdLst/>
                <a:ahLst/>
                <a:cxnLst/>
                <a:rect l="l" t="t" r="r" b="b"/>
                <a:pathLst>
                  <a:path w="3777" h="2030" extrusionOk="0">
                    <a:moveTo>
                      <a:pt x="3755" y="1"/>
                    </a:moveTo>
                    <a:cubicBezTo>
                      <a:pt x="3734" y="468"/>
                      <a:pt x="3499" y="935"/>
                      <a:pt x="3124" y="1240"/>
                    </a:cubicBezTo>
                    <a:cubicBezTo>
                      <a:pt x="2744" y="1551"/>
                      <a:pt x="2246" y="1700"/>
                      <a:pt x="1747" y="1700"/>
                    </a:cubicBezTo>
                    <a:cubicBezTo>
                      <a:pt x="1525" y="1700"/>
                      <a:pt x="1302" y="1671"/>
                      <a:pt x="1090" y="1613"/>
                    </a:cubicBezTo>
                    <a:cubicBezTo>
                      <a:pt x="689" y="1503"/>
                      <a:pt x="322" y="1301"/>
                      <a:pt x="0" y="1041"/>
                    </a:cubicBezTo>
                    <a:lnTo>
                      <a:pt x="0" y="1041"/>
                    </a:lnTo>
                    <a:cubicBezTo>
                      <a:pt x="490" y="1586"/>
                      <a:pt x="1077" y="1890"/>
                      <a:pt x="1735" y="2011"/>
                    </a:cubicBezTo>
                    <a:cubicBezTo>
                      <a:pt x="1802" y="2024"/>
                      <a:pt x="1871" y="2030"/>
                      <a:pt x="1940" y="2030"/>
                    </a:cubicBezTo>
                    <a:cubicBezTo>
                      <a:pt x="2718" y="2030"/>
                      <a:pt x="3541" y="1263"/>
                      <a:pt x="3726" y="483"/>
                    </a:cubicBezTo>
                    <a:cubicBezTo>
                      <a:pt x="3766" y="320"/>
                      <a:pt x="3777" y="158"/>
                      <a:pt x="3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4"/>
              <p:cNvSpPr/>
              <p:nvPr/>
            </p:nvSpPr>
            <p:spPr>
              <a:xfrm>
                <a:off x="5705025" y="3707300"/>
                <a:ext cx="110175" cy="84600"/>
              </a:xfrm>
              <a:custGeom>
                <a:avLst/>
                <a:gdLst/>
                <a:ahLst/>
                <a:cxnLst/>
                <a:rect l="l" t="t" r="r" b="b"/>
                <a:pathLst>
                  <a:path w="4407" h="3384" extrusionOk="0">
                    <a:moveTo>
                      <a:pt x="212" y="0"/>
                    </a:moveTo>
                    <a:lnTo>
                      <a:pt x="212" y="0"/>
                    </a:lnTo>
                    <a:cubicBezTo>
                      <a:pt x="0" y="1190"/>
                      <a:pt x="1929" y="3285"/>
                      <a:pt x="3158" y="3379"/>
                    </a:cubicBezTo>
                    <a:cubicBezTo>
                      <a:pt x="3198" y="3382"/>
                      <a:pt x="3237" y="3383"/>
                      <a:pt x="3277" y="3383"/>
                    </a:cubicBezTo>
                    <a:cubicBezTo>
                      <a:pt x="3688" y="3383"/>
                      <a:pt x="4075" y="3220"/>
                      <a:pt x="4407" y="3002"/>
                    </a:cubicBezTo>
                    <a:lnTo>
                      <a:pt x="4407" y="3002"/>
                    </a:lnTo>
                    <a:cubicBezTo>
                      <a:pt x="4207" y="3050"/>
                      <a:pt x="3999" y="3074"/>
                      <a:pt x="3790" y="3074"/>
                    </a:cubicBezTo>
                    <a:cubicBezTo>
                      <a:pt x="3305" y="3074"/>
                      <a:pt x="2812" y="2948"/>
                      <a:pt x="2389" y="2721"/>
                    </a:cubicBezTo>
                    <a:cubicBezTo>
                      <a:pt x="1491" y="2240"/>
                      <a:pt x="869" y="1391"/>
                      <a:pt x="409" y="500"/>
                    </a:cubicBezTo>
                    <a:cubicBezTo>
                      <a:pt x="329" y="346"/>
                      <a:pt x="255" y="173"/>
                      <a:pt x="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4"/>
              <p:cNvSpPr/>
              <p:nvPr/>
            </p:nvSpPr>
            <p:spPr>
              <a:xfrm>
                <a:off x="5733275" y="3596725"/>
                <a:ext cx="67150" cy="26750"/>
              </a:xfrm>
              <a:custGeom>
                <a:avLst/>
                <a:gdLst/>
                <a:ahLst/>
                <a:cxnLst/>
                <a:rect l="l" t="t" r="r" b="b"/>
                <a:pathLst>
                  <a:path w="2686" h="1070" extrusionOk="0">
                    <a:moveTo>
                      <a:pt x="1461" y="1"/>
                    </a:moveTo>
                    <a:cubicBezTo>
                      <a:pt x="787" y="1"/>
                      <a:pt x="101" y="339"/>
                      <a:pt x="0" y="1070"/>
                    </a:cubicBezTo>
                    <a:cubicBezTo>
                      <a:pt x="348" y="595"/>
                      <a:pt x="914" y="266"/>
                      <a:pt x="1514" y="227"/>
                    </a:cubicBezTo>
                    <a:cubicBezTo>
                      <a:pt x="1554" y="224"/>
                      <a:pt x="1594" y="223"/>
                      <a:pt x="1633" y="223"/>
                    </a:cubicBezTo>
                    <a:cubicBezTo>
                      <a:pt x="2003" y="223"/>
                      <a:pt x="2369" y="331"/>
                      <a:pt x="2685" y="521"/>
                    </a:cubicBezTo>
                    <a:cubicBezTo>
                      <a:pt x="2612" y="432"/>
                      <a:pt x="2538" y="356"/>
                      <a:pt x="2463" y="300"/>
                    </a:cubicBezTo>
                    <a:cubicBezTo>
                      <a:pt x="2199" y="103"/>
                      <a:pt x="1832" y="1"/>
                      <a:pt x="1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34"/>
              <p:cNvSpPr/>
              <p:nvPr/>
            </p:nvSpPr>
            <p:spPr>
              <a:xfrm>
                <a:off x="5827600" y="3587600"/>
                <a:ext cx="73225" cy="38950"/>
              </a:xfrm>
              <a:custGeom>
                <a:avLst/>
                <a:gdLst/>
                <a:ahLst/>
                <a:cxnLst/>
                <a:rect l="l" t="t" r="r" b="b"/>
                <a:pathLst>
                  <a:path w="2929" h="1558" extrusionOk="0">
                    <a:moveTo>
                      <a:pt x="920" y="1"/>
                    </a:moveTo>
                    <a:cubicBezTo>
                      <a:pt x="554" y="1"/>
                      <a:pt x="241" y="146"/>
                      <a:pt x="97" y="537"/>
                    </a:cubicBezTo>
                    <a:cubicBezTo>
                      <a:pt x="58" y="647"/>
                      <a:pt x="25" y="765"/>
                      <a:pt x="0" y="888"/>
                    </a:cubicBezTo>
                    <a:cubicBezTo>
                      <a:pt x="134" y="627"/>
                      <a:pt x="377" y="412"/>
                      <a:pt x="660" y="310"/>
                    </a:cubicBezTo>
                    <a:cubicBezTo>
                      <a:pt x="813" y="255"/>
                      <a:pt x="975" y="230"/>
                      <a:pt x="1136" y="230"/>
                    </a:cubicBezTo>
                    <a:cubicBezTo>
                      <a:pt x="1466" y="230"/>
                      <a:pt x="1798" y="335"/>
                      <a:pt x="2077" y="508"/>
                    </a:cubicBezTo>
                    <a:cubicBezTo>
                      <a:pt x="2387" y="701"/>
                      <a:pt x="2645" y="981"/>
                      <a:pt x="2772" y="1318"/>
                    </a:cubicBezTo>
                    <a:cubicBezTo>
                      <a:pt x="2801" y="1395"/>
                      <a:pt x="2823" y="1476"/>
                      <a:pt x="2836" y="1558"/>
                    </a:cubicBezTo>
                    <a:cubicBezTo>
                      <a:pt x="2908" y="1308"/>
                      <a:pt x="2928" y="1106"/>
                      <a:pt x="2868" y="987"/>
                    </a:cubicBezTo>
                    <a:cubicBezTo>
                      <a:pt x="2695" y="643"/>
                      <a:pt x="1689"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34"/>
              <p:cNvSpPr/>
              <p:nvPr/>
            </p:nvSpPr>
            <p:spPr>
              <a:xfrm>
                <a:off x="5908825" y="3645725"/>
                <a:ext cx="63025" cy="65575"/>
              </a:xfrm>
              <a:custGeom>
                <a:avLst/>
                <a:gdLst/>
                <a:ahLst/>
                <a:cxnLst/>
                <a:rect l="l" t="t" r="r" b="b"/>
                <a:pathLst>
                  <a:path w="2521" h="2623" extrusionOk="0">
                    <a:moveTo>
                      <a:pt x="842" y="1"/>
                    </a:moveTo>
                    <a:cubicBezTo>
                      <a:pt x="841" y="1"/>
                      <a:pt x="840" y="1"/>
                      <a:pt x="838" y="1"/>
                    </a:cubicBezTo>
                    <a:cubicBezTo>
                      <a:pt x="582" y="3"/>
                      <a:pt x="292" y="109"/>
                      <a:pt x="1" y="271"/>
                    </a:cubicBezTo>
                    <a:cubicBezTo>
                      <a:pt x="77" y="262"/>
                      <a:pt x="155" y="257"/>
                      <a:pt x="232" y="257"/>
                    </a:cubicBezTo>
                    <a:cubicBezTo>
                      <a:pt x="694" y="257"/>
                      <a:pt x="1156" y="419"/>
                      <a:pt x="1481" y="736"/>
                    </a:cubicBezTo>
                    <a:cubicBezTo>
                      <a:pt x="1976" y="1215"/>
                      <a:pt x="2105" y="1996"/>
                      <a:pt x="1845" y="2623"/>
                    </a:cubicBezTo>
                    <a:cubicBezTo>
                      <a:pt x="1904" y="2590"/>
                      <a:pt x="1955" y="2556"/>
                      <a:pt x="1993" y="2519"/>
                    </a:cubicBezTo>
                    <a:cubicBezTo>
                      <a:pt x="2521" y="2016"/>
                      <a:pt x="1922" y="1"/>
                      <a:pt x="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4"/>
              <p:cNvSpPr/>
              <p:nvPr/>
            </p:nvSpPr>
            <p:spPr>
              <a:xfrm>
                <a:off x="5761775" y="3702800"/>
                <a:ext cx="74900" cy="56150"/>
              </a:xfrm>
              <a:custGeom>
                <a:avLst/>
                <a:gdLst/>
                <a:ahLst/>
                <a:cxnLst/>
                <a:rect l="l" t="t" r="r" b="b"/>
                <a:pathLst>
                  <a:path w="2996" h="2246" extrusionOk="0">
                    <a:moveTo>
                      <a:pt x="875" y="0"/>
                    </a:moveTo>
                    <a:cubicBezTo>
                      <a:pt x="696" y="0"/>
                      <a:pt x="499" y="45"/>
                      <a:pt x="457" y="204"/>
                    </a:cubicBezTo>
                    <a:cubicBezTo>
                      <a:pt x="425" y="330"/>
                      <a:pt x="524" y="462"/>
                      <a:pt x="647" y="516"/>
                    </a:cubicBezTo>
                    <a:cubicBezTo>
                      <a:pt x="734" y="555"/>
                      <a:pt x="830" y="564"/>
                      <a:pt x="927" y="564"/>
                    </a:cubicBezTo>
                    <a:cubicBezTo>
                      <a:pt x="966" y="564"/>
                      <a:pt x="1006" y="562"/>
                      <a:pt x="1045" y="561"/>
                    </a:cubicBezTo>
                    <a:cubicBezTo>
                      <a:pt x="1498" y="543"/>
                      <a:pt x="1950" y="527"/>
                      <a:pt x="2402" y="509"/>
                    </a:cubicBezTo>
                    <a:lnTo>
                      <a:pt x="2402" y="509"/>
                    </a:lnTo>
                    <a:cubicBezTo>
                      <a:pt x="1727" y="544"/>
                      <a:pt x="1059" y="692"/>
                      <a:pt x="437" y="947"/>
                    </a:cubicBezTo>
                    <a:cubicBezTo>
                      <a:pt x="326" y="992"/>
                      <a:pt x="214" y="1044"/>
                      <a:pt x="131" y="1129"/>
                    </a:cubicBezTo>
                    <a:cubicBezTo>
                      <a:pt x="49" y="1212"/>
                      <a:pt x="1" y="1339"/>
                      <a:pt x="42" y="1449"/>
                    </a:cubicBezTo>
                    <a:cubicBezTo>
                      <a:pt x="102" y="1610"/>
                      <a:pt x="302" y="1656"/>
                      <a:pt x="485" y="1656"/>
                    </a:cubicBezTo>
                    <a:cubicBezTo>
                      <a:pt x="511" y="1656"/>
                      <a:pt x="537" y="1655"/>
                      <a:pt x="562" y="1653"/>
                    </a:cubicBezTo>
                    <a:cubicBezTo>
                      <a:pt x="1065" y="1620"/>
                      <a:pt x="1559" y="1479"/>
                      <a:pt x="1999" y="1243"/>
                    </a:cubicBezTo>
                    <a:lnTo>
                      <a:pt x="1999" y="1243"/>
                    </a:lnTo>
                    <a:cubicBezTo>
                      <a:pt x="1797" y="1383"/>
                      <a:pt x="1624" y="1564"/>
                      <a:pt x="1496" y="1771"/>
                    </a:cubicBezTo>
                    <a:cubicBezTo>
                      <a:pt x="1427" y="1884"/>
                      <a:pt x="1371" y="2031"/>
                      <a:pt x="1444" y="2142"/>
                    </a:cubicBezTo>
                    <a:cubicBezTo>
                      <a:pt x="1490" y="2212"/>
                      <a:pt x="1577" y="2246"/>
                      <a:pt x="1664" y="2246"/>
                    </a:cubicBezTo>
                    <a:cubicBezTo>
                      <a:pt x="1697" y="2246"/>
                      <a:pt x="1729" y="2241"/>
                      <a:pt x="1760" y="2232"/>
                    </a:cubicBezTo>
                    <a:cubicBezTo>
                      <a:pt x="1873" y="2198"/>
                      <a:pt x="1964" y="2120"/>
                      <a:pt x="2047" y="2040"/>
                    </a:cubicBezTo>
                    <a:cubicBezTo>
                      <a:pt x="2484" y="1621"/>
                      <a:pt x="2830" y="1117"/>
                      <a:pt x="2995" y="436"/>
                    </a:cubicBezTo>
                    <a:cubicBezTo>
                      <a:pt x="2341" y="196"/>
                      <a:pt x="1651" y="50"/>
                      <a:pt x="952" y="3"/>
                    </a:cubicBezTo>
                    <a:cubicBezTo>
                      <a:pt x="927" y="1"/>
                      <a:pt x="901" y="0"/>
                      <a:pt x="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4"/>
              <p:cNvSpPr/>
              <p:nvPr/>
            </p:nvSpPr>
            <p:spPr>
              <a:xfrm>
                <a:off x="5834075" y="3626275"/>
                <a:ext cx="35300" cy="90675"/>
              </a:xfrm>
              <a:custGeom>
                <a:avLst/>
                <a:gdLst/>
                <a:ahLst/>
                <a:cxnLst/>
                <a:rect l="l" t="t" r="r" b="b"/>
                <a:pathLst>
                  <a:path w="1412" h="3627" extrusionOk="0">
                    <a:moveTo>
                      <a:pt x="1135" y="1"/>
                    </a:moveTo>
                    <a:cubicBezTo>
                      <a:pt x="969" y="1"/>
                      <a:pt x="848" y="187"/>
                      <a:pt x="785" y="348"/>
                    </a:cubicBezTo>
                    <a:cubicBezTo>
                      <a:pt x="568" y="895"/>
                      <a:pt x="448" y="1476"/>
                      <a:pt x="428" y="2059"/>
                    </a:cubicBezTo>
                    <a:cubicBezTo>
                      <a:pt x="351" y="1955"/>
                      <a:pt x="391" y="1813"/>
                      <a:pt x="395" y="1683"/>
                    </a:cubicBezTo>
                    <a:cubicBezTo>
                      <a:pt x="396" y="1567"/>
                      <a:pt x="320" y="1426"/>
                      <a:pt x="213" y="1426"/>
                    </a:cubicBezTo>
                    <a:cubicBezTo>
                      <a:pt x="201" y="1426"/>
                      <a:pt x="188" y="1428"/>
                      <a:pt x="175" y="1432"/>
                    </a:cubicBezTo>
                    <a:cubicBezTo>
                      <a:pt x="79" y="1460"/>
                      <a:pt x="54" y="1578"/>
                      <a:pt x="47" y="1673"/>
                    </a:cubicBezTo>
                    <a:cubicBezTo>
                      <a:pt x="0" y="2329"/>
                      <a:pt x="63" y="2992"/>
                      <a:pt x="234" y="3626"/>
                    </a:cubicBezTo>
                    <a:cubicBezTo>
                      <a:pt x="838" y="3155"/>
                      <a:pt x="1184" y="2533"/>
                      <a:pt x="1374" y="1871"/>
                    </a:cubicBezTo>
                    <a:cubicBezTo>
                      <a:pt x="1391" y="1807"/>
                      <a:pt x="1407" y="1737"/>
                      <a:pt x="1374" y="1679"/>
                    </a:cubicBezTo>
                    <a:cubicBezTo>
                      <a:pt x="1347" y="1632"/>
                      <a:pt x="1294" y="1610"/>
                      <a:pt x="1238" y="1610"/>
                    </a:cubicBezTo>
                    <a:cubicBezTo>
                      <a:pt x="1190" y="1610"/>
                      <a:pt x="1139" y="1626"/>
                      <a:pt x="1101" y="1656"/>
                    </a:cubicBezTo>
                    <a:cubicBezTo>
                      <a:pt x="1020" y="1721"/>
                      <a:pt x="984" y="1823"/>
                      <a:pt x="952" y="1920"/>
                    </a:cubicBezTo>
                    <a:cubicBezTo>
                      <a:pt x="919" y="2017"/>
                      <a:pt x="883" y="2120"/>
                      <a:pt x="802" y="2183"/>
                    </a:cubicBezTo>
                    <a:cubicBezTo>
                      <a:pt x="1064" y="1665"/>
                      <a:pt x="1256" y="1114"/>
                      <a:pt x="1373" y="546"/>
                    </a:cubicBezTo>
                    <a:cubicBezTo>
                      <a:pt x="1394" y="441"/>
                      <a:pt x="1412" y="331"/>
                      <a:pt x="1388" y="228"/>
                    </a:cubicBezTo>
                    <a:cubicBezTo>
                      <a:pt x="1364" y="122"/>
                      <a:pt x="1286" y="23"/>
                      <a:pt x="1177" y="5"/>
                    </a:cubicBezTo>
                    <a:cubicBezTo>
                      <a:pt x="1163" y="2"/>
                      <a:pt x="1149"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4"/>
              <p:cNvSpPr/>
              <p:nvPr/>
            </p:nvSpPr>
            <p:spPr>
              <a:xfrm>
                <a:off x="5840900" y="3681350"/>
                <a:ext cx="90250" cy="35525"/>
              </a:xfrm>
              <a:custGeom>
                <a:avLst/>
                <a:gdLst/>
                <a:ahLst/>
                <a:cxnLst/>
                <a:rect l="l" t="t" r="r" b="b"/>
                <a:pathLst>
                  <a:path w="3610" h="1421" extrusionOk="0">
                    <a:moveTo>
                      <a:pt x="3238" y="1"/>
                    </a:moveTo>
                    <a:cubicBezTo>
                      <a:pt x="3211" y="1"/>
                      <a:pt x="3184" y="2"/>
                      <a:pt x="3159" y="5"/>
                    </a:cubicBezTo>
                    <a:cubicBezTo>
                      <a:pt x="2689" y="56"/>
                      <a:pt x="2232" y="207"/>
                      <a:pt x="1828" y="449"/>
                    </a:cubicBezTo>
                    <a:lnTo>
                      <a:pt x="1828" y="449"/>
                    </a:lnTo>
                    <a:cubicBezTo>
                      <a:pt x="1879" y="398"/>
                      <a:pt x="1883" y="300"/>
                      <a:pt x="1834" y="242"/>
                    </a:cubicBezTo>
                    <a:cubicBezTo>
                      <a:pt x="1792" y="194"/>
                      <a:pt x="1727" y="172"/>
                      <a:pt x="1661" y="172"/>
                    </a:cubicBezTo>
                    <a:cubicBezTo>
                      <a:pt x="1629" y="172"/>
                      <a:pt x="1597" y="177"/>
                      <a:pt x="1568" y="187"/>
                    </a:cubicBezTo>
                    <a:cubicBezTo>
                      <a:pt x="1475" y="216"/>
                      <a:pt x="1399" y="278"/>
                      <a:pt x="1325" y="338"/>
                    </a:cubicBezTo>
                    <a:cubicBezTo>
                      <a:pt x="883" y="699"/>
                      <a:pt x="441" y="1060"/>
                      <a:pt x="1" y="1420"/>
                    </a:cubicBezTo>
                    <a:cubicBezTo>
                      <a:pt x="34" y="1420"/>
                      <a:pt x="67" y="1420"/>
                      <a:pt x="100" y="1420"/>
                    </a:cubicBezTo>
                    <a:cubicBezTo>
                      <a:pt x="899" y="1420"/>
                      <a:pt x="1692" y="1349"/>
                      <a:pt x="2483" y="1252"/>
                    </a:cubicBezTo>
                    <a:cubicBezTo>
                      <a:pt x="2556" y="1244"/>
                      <a:pt x="2642" y="1221"/>
                      <a:pt x="2661" y="1152"/>
                    </a:cubicBezTo>
                    <a:cubicBezTo>
                      <a:pt x="2687" y="1049"/>
                      <a:pt x="2537" y="1001"/>
                      <a:pt x="2428" y="1000"/>
                    </a:cubicBezTo>
                    <a:cubicBezTo>
                      <a:pt x="2212" y="998"/>
                      <a:pt x="1996" y="996"/>
                      <a:pt x="1780" y="995"/>
                    </a:cubicBezTo>
                    <a:cubicBezTo>
                      <a:pt x="2345" y="956"/>
                      <a:pt x="2902" y="782"/>
                      <a:pt x="3385" y="489"/>
                    </a:cubicBezTo>
                    <a:cubicBezTo>
                      <a:pt x="3494" y="425"/>
                      <a:pt x="3610" y="331"/>
                      <a:pt x="3600" y="209"/>
                    </a:cubicBezTo>
                    <a:cubicBezTo>
                      <a:pt x="3588" y="57"/>
                      <a:pt x="3405" y="1"/>
                      <a:pt x="3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4"/>
              <p:cNvSpPr/>
              <p:nvPr/>
            </p:nvSpPr>
            <p:spPr>
              <a:xfrm>
                <a:off x="5775425" y="3644550"/>
                <a:ext cx="66550" cy="71500"/>
              </a:xfrm>
              <a:custGeom>
                <a:avLst/>
                <a:gdLst/>
                <a:ahLst/>
                <a:cxnLst/>
                <a:rect l="l" t="t" r="r" b="b"/>
                <a:pathLst>
                  <a:path w="2662" h="2860" extrusionOk="0">
                    <a:moveTo>
                      <a:pt x="317" y="0"/>
                    </a:moveTo>
                    <a:cubicBezTo>
                      <a:pt x="255" y="0"/>
                      <a:pt x="195" y="17"/>
                      <a:pt x="150" y="56"/>
                    </a:cubicBezTo>
                    <a:cubicBezTo>
                      <a:pt x="1" y="185"/>
                      <a:pt x="100" y="421"/>
                      <a:pt x="211" y="580"/>
                    </a:cubicBezTo>
                    <a:cubicBezTo>
                      <a:pt x="426" y="884"/>
                      <a:pt x="665" y="1172"/>
                      <a:pt x="925" y="1438"/>
                    </a:cubicBezTo>
                    <a:cubicBezTo>
                      <a:pt x="819" y="1414"/>
                      <a:pt x="737" y="1334"/>
                      <a:pt x="661" y="1258"/>
                    </a:cubicBezTo>
                    <a:cubicBezTo>
                      <a:pt x="585" y="1182"/>
                      <a:pt x="502" y="1104"/>
                      <a:pt x="395" y="1082"/>
                    </a:cubicBezTo>
                    <a:cubicBezTo>
                      <a:pt x="381" y="1079"/>
                      <a:pt x="366" y="1077"/>
                      <a:pt x="351" y="1077"/>
                    </a:cubicBezTo>
                    <a:cubicBezTo>
                      <a:pt x="255" y="1077"/>
                      <a:pt x="156" y="1138"/>
                      <a:pt x="151" y="1229"/>
                    </a:cubicBezTo>
                    <a:cubicBezTo>
                      <a:pt x="147" y="1311"/>
                      <a:pt x="218" y="1377"/>
                      <a:pt x="281" y="1432"/>
                    </a:cubicBezTo>
                    <a:cubicBezTo>
                      <a:pt x="991" y="2017"/>
                      <a:pt x="1786" y="2502"/>
                      <a:pt x="2661" y="2860"/>
                    </a:cubicBezTo>
                    <a:cubicBezTo>
                      <a:pt x="2492" y="2437"/>
                      <a:pt x="2323" y="2015"/>
                      <a:pt x="2153" y="1592"/>
                    </a:cubicBezTo>
                    <a:cubicBezTo>
                      <a:pt x="2116" y="1498"/>
                      <a:pt x="2075" y="1400"/>
                      <a:pt x="1995" y="1337"/>
                    </a:cubicBezTo>
                    <a:cubicBezTo>
                      <a:pt x="1953" y="1305"/>
                      <a:pt x="1898" y="1286"/>
                      <a:pt x="1844" y="1286"/>
                    </a:cubicBezTo>
                    <a:cubicBezTo>
                      <a:pt x="1795" y="1286"/>
                      <a:pt x="1747" y="1302"/>
                      <a:pt x="1714" y="1339"/>
                    </a:cubicBezTo>
                    <a:cubicBezTo>
                      <a:pt x="1675" y="1384"/>
                      <a:pt x="1670" y="1438"/>
                      <a:pt x="1683" y="1493"/>
                    </a:cubicBezTo>
                    <a:lnTo>
                      <a:pt x="1683" y="1493"/>
                    </a:lnTo>
                    <a:cubicBezTo>
                      <a:pt x="1410" y="1028"/>
                      <a:pt x="1077" y="596"/>
                      <a:pt x="694" y="211"/>
                    </a:cubicBezTo>
                    <a:cubicBezTo>
                      <a:pt x="621" y="137"/>
                      <a:pt x="544" y="64"/>
                      <a:pt x="447" y="26"/>
                    </a:cubicBezTo>
                    <a:cubicBezTo>
                      <a:pt x="406" y="9"/>
                      <a:pt x="361"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4"/>
              <p:cNvSpPr/>
              <p:nvPr/>
            </p:nvSpPr>
            <p:spPr>
              <a:xfrm>
                <a:off x="5840125" y="3712325"/>
                <a:ext cx="74650" cy="61075"/>
              </a:xfrm>
              <a:custGeom>
                <a:avLst/>
                <a:gdLst/>
                <a:ahLst/>
                <a:cxnLst/>
                <a:rect l="l" t="t" r="r" b="b"/>
                <a:pathLst>
                  <a:path w="2986" h="2443" extrusionOk="0">
                    <a:moveTo>
                      <a:pt x="0" y="1"/>
                    </a:moveTo>
                    <a:cubicBezTo>
                      <a:pt x="189" y="688"/>
                      <a:pt x="577" y="1357"/>
                      <a:pt x="1118" y="1921"/>
                    </a:cubicBezTo>
                    <a:cubicBezTo>
                      <a:pt x="1164" y="1967"/>
                      <a:pt x="1214" y="2016"/>
                      <a:pt x="1279" y="2031"/>
                    </a:cubicBezTo>
                    <a:cubicBezTo>
                      <a:pt x="1291" y="2033"/>
                      <a:pt x="1302" y="2035"/>
                      <a:pt x="1312" y="2035"/>
                    </a:cubicBezTo>
                    <a:cubicBezTo>
                      <a:pt x="1413" y="2035"/>
                      <a:pt x="1481" y="1934"/>
                      <a:pt x="1461" y="1841"/>
                    </a:cubicBezTo>
                    <a:cubicBezTo>
                      <a:pt x="1446" y="1772"/>
                      <a:pt x="1402" y="1710"/>
                      <a:pt x="1349" y="1652"/>
                    </a:cubicBezTo>
                    <a:lnTo>
                      <a:pt x="1349" y="1652"/>
                    </a:lnTo>
                    <a:cubicBezTo>
                      <a:pt x="1641" y="1937"/>
                      <a:pt x="1995" y="2176"/>
                      <a:pt x="2377" y="2350"/>
                    </a:cubicBezTo>
                    <a:cubicBezTo>
                      <a:pt x="2477" y="2395"/>
                      <a:pt x="2583" y="2438"/>
                      <a:pt x="2689" y="2442"/>
                    </a:cubicBezTo>
                    <a:cubicBezTo>
                      <a:pt x="2694" y="2442"/>
                      <a:pt x="2699" y="2442"/>
                      <a:pt x="2704" y="2442"/>
                    </a:cubicBezTo>
                    <a:cubicBezTo>
                      <a:pt x="2806" y="2442"/>
                      <a:pt x="2906" y="2403"/>
                      <a:pt x="2940" y="2324"/>
                    </a:cubicBezTo>
                    <a:cubicBezTo>
                      <a:pt x="2985" y="2218"/>
                      <a:pt x="2901" y="2086"/>
                      <a:pt x="2812" y="1984"/>
                    </a:cubicBezTo>
                    <a:cubicBezTo>
                      <a:pt x="2568" y="1701"/>
                      <a:pt x="2255" y="1458"/>
                      <a:pt x="1906" y="1280"/>
                    </a:cubicBezTo>
                    <a:lnTo>
                      <a:pt x="1906" y="1280"/>
                    </a:lnTo>
                    <a:cubicBezTo>
                      <a:pt x="2158" y="1374"/>
                      <a:pt x="2417" y="1454"/>
                      <a:pt x="2677" y="1518"/>
                    </a:cubicBezTo>
                    <a:cubicBezTo>
                      <a:pt x="2714" y="1527"/>
                      <a:pt x="2756" y="1535"/>
                      <a:pt x="2794" y="1535"/>
                    </a:cubicBezTo>
                    <a:cubicBezTo>
                      <a:pt x="2837" y="1535"/>
                      <a:pt x="2875" y="1525"/>
                      <a:pt x="2897" y="1496"/>
                    </a:cubicBezTo>
                    <a:cubicBezTo>
                      <a:pt x="2929" y="1452"/>
                      <a:pt x="2904" y="1387"/>
                      <a:pt x="2871" y="1336"/>
                    </a:cubicBezTo>
                    <a:cubicBezTo>
                      <a:pt x="2721" y="1109"/>
                      <a:pt x="2433" y="977"/>
                      <a:pt x="2165" y="866"/>
                    </a:cubicBezTo>
                    <a:cubicBezTo>
                      <a:pt x="1455" y="567"/>
                      <a:pt x="736" y="28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4"/>
              <p:cNvSpPr/>
              <p:nvPr/>
            </p:nvSpPr>
            <p:spPr>
              <a:xfrm>
                <a:off x="5829100" y="3669775"/>
                <a:ext cx="14250" cy="44750"/>
              </a:xfrm>
              <a:custGeom>
                <a:avLst/>
                <a:gdLst/>
                <a:ahLst/>
                <a:cxnLst/>
                <a:rect l="l" t="t" r="r" b="b"/>
                <a:pathLst>
                  <a:path w="570" h="1790" extrusionOk="0">
                    <a:moveTo>
                      <a:pt x="400" y="1"/>
                    </a:moveTo>
                    <a:cubicBezTo>
                      <a:pt x="384" y="43"/>
                      <a:pt x="1" y="1020"/>
                      <a:pt x="448" y="1789"/>
                    </a:cubicBezTo>
                    <a:lnTo>
                      <a:pt x="570" y="1697"/>
                    </a:lnTo>
                    <a:cubicBezTo>
                      <a:pt x="158" y="989"/>
                      <a:pt x="523" y="53"/>
                      <a:pt x="527" y="43"/>
                    </a:cubicBezTo>
                    <a:lnTo>
                      <a:pt x="4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4"/>
              <p:cNvSpPr/>
              <p:nvPr/>
            </p:nvSpPr>
            <p:spPr>
              <a:xfrm>
                <a:off x="5836775" y="3662450"/>
                <a:ext cx="10550" cy="9950"/>
              </a:xfrm>
              <a:custGeom>
                <a:avLst/>
                <a:gdLst/>
                <a:ahLst/>
                <a:cxnLst/>
                <a:rect l="l" t="t" r="r" b="b"/>
                <a:pathLst>
                  <a:path w="422" h="398" extrusionOk="0">
                    <a:moveTo>
                      <a:pt x="238" y="1"/>
                    </a:moveTo>
                    <a:cubicBezTo>
                      <a:pt x="192" y="1"/>
                      <a:pt x="143" y="19"/>
                      <a:pt x="102" y="57"/>
                    </a:cubicBezTo>
                    <a:cubicBezTo>
                      <a:pt x="19" y="134"/>
                      <a:pt x="1" y="258"/>
                      <a:pt x="61" y="338"/>
                    </a:cubicBezTo>
                    <a:cubicBezTo>
                      <a:pt x="92" y="377"/>
                      <a:pt x="137" y="397"/>
                      <a:pt x="185" y="397"/>
                    </a:cubicBezTo>
                    <a:cubicBezTo>
                      <a:pt x="231" y="397"/>
                      <a:pt x="279" y="379"/>
                      <a:pt x="320" y="342"/>
                    </a:cubicBezTo>
                    <a:cubicBezTo>
                      <a:pt x="402" y="266"/>
                      <a:pt x="421" y="139"/>
                      <a:pt x="361" y="61"/>
                    </a:cubicBezTo>
                    <a:cubicBezTo>
                      <a:pt x="330" y="21"/>
                      <a:pt x="285"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4"/>
              <p:cNvSpPr/>
              <p:nvPr/>
            </p:nvSpPr>
            <p:spPr>
              <a:xfrm>
                <a:off x="5819375" y="3645450"/>
                <a:ext cx="39125" cy="70400"/>
              </a:xfrm>
              <a:custGeom>
                <a:avLst/>
                <a:gdLst/>
                <a:ahLst/>
                <a:cxnLst/>
                <a:rect l="l" t="t" r="r" b="b"/>
                <a:pathLst>
                  <a:path w="1565" h="2816" extrusionOk="0">
                    <a:moveTo>
                      <a:pt x="1443" y="0"/>
                    </a:moveTo>
                    <a:cubicBezTo>
                      <a:pt x="1426" y="59"/>
                      <a:pt x="1047" y="1429"/>
                      <a:pt x="1049" y="2417"/>
                    </a:cubicBezTo>
                    <a:cubicBezTo>
                      <a:pt x="1051" y="2564"/>
                      <a:pt x="1023" y="2639"/>
                      <a:pt x="1000" y="2657"/>
                    </a:cubicBezTo>
                    <a:cubicBezTo>
                      <a:pt x="994" y="2662"/>
                      <a:pt x="985" y="2665"/>
                      <a:pt x="974" y="2665"/>
                    </a:cubicBezTo>
                    <a:cubicBezTo>
                      <a:pt x="954" y="2665"/>
                      <a:pt x="927" y="2656"/>
                      <a:pt x="899" y="2639"/>
                    </a:cubicBezTo>
                    <a:cubicBezTo>
                      <a:pt x="601" y="2460"/>
                      <a:pt x="144" y="1501"/>
                      <a:pt x="296" y="470"/>
                    </a:cubicBezTo>
                    <a:lnTo>
                      <a:pt x="296" y="470"/>
                    </a:lnTo>
                    <a:lnTo>
                      <a:pt x="168" y="475"/>
                    </a:lnTo>
                    <a:cubicBezTo>
                      <a:pt x="1" y="1610"/>
                      <a:pt x="513" y="2590"/>
                      <a:pt x="822" y="2775"/>
                    </a:cubicBezTo>
                    <a:cubicBezTo>
                      <a:pt x="845" y="2789"/>
                      <a:pt x="866" y="2799"/>
                      <a:pt x="886" y="2805"/>
                    </a:cubicBezTo>
                    <a:cubicBezTo>
                      <a:pt x="908" y="2812"/>
                      <a:pt x="929" y="2815"/>
                      <a:pt x="948" y="2815"/>
                    </a:cubicBezTo>
                    <a:cubicBezTo>
                      <a:pt x="995" y="2815"/>
                      <a:pt x="1032" y="2796"/>
                      <a:pt x="1058" y="2774"/>
                    </a:cubicBezTo>
                    <a:cubicBezTo>
                      <a:pt x="1140" y="2709"/>
                      <a:pt x="1179" y="2580"/>
                      <a:pt x="1179" y="2388"/>
                    </a:cubicBezTo>
                    <a:cubicBezTo>
                      <a:pt x="1176" y="1422"/>
                      <a:pt x="1561" y="33"/>
                      <a:pt x="1565" y="19"/>
                    </a:cubicBezTo>
                    <a:lnTo>
                      <a:pt x="1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4"/>
              <p:cNvSpPr/>
              <p:nvPr/>
            </p:nvSpPr>
            <p:spPr>
              <a:xfrm>
                <a:off x="5853275" y="3637625"/>
                <a:ext cx="9775" cy="9875"/>
              </a:xfrm>
              <a:custGeom>
                <a:avLst/>
                <a:gdLst/>
                <a:ahLst/>
                <a:cxnLst/>
                <a:rect l="l" t="t" r="r" b="b"/>
                <a:pathLst>
                  <a:path w="391" h="395" extrusionOk="0">
                    <a:moveTo>
                      <a:pt x="230" y="0"/>
                    </a:moveTo>
                    <a:cubicBezTo>
                      <a:pt x="156" y="0"/>
                      <a:pt x="77" y="59"/>
                      <a:pt x="42" y="148"/>
                    </a:cubicBezTo>
                    <a:cubicBezTo>
                      <a:pt x="0" y="254"/>
                      <a:pt x="35" y="361"/>
                      <a:pt x="119" y="388"/>
                    </a:cubicBezTo>
                    <a:cubicBezTo>
                      <a:pt x="132" y="392"/>
                      <a:pt x="145" y="394"/>
                      <a:pt x="159" y="394"/>
                    </a:cubicBezTo>
                    <a:cubicBezTo>
                      <a:pt x="233" y="394"/>
                      <a:pt x="312" y="336"/>
                      <a:pt x="348" y="246"/>
                    </a:cubicBezTo>
                    <a:cubicBezTo>
                      <a:pt x="390" y="141"/>
                      <a:pt x="355" y="33"/>
                      <a:pt x="270" y="7"/>
                    </a:cubicBezTo>
                    <a:cubicBezTo>
                      <a:pt x="257" y="2"/>
                      <a:pt x="244"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4"/>
              <p:cNvSpPr/>
              <p:nvPr/>
            </p:nvSpPr>
            <p:spPr>
              <a:xfrm>
                <a:off x="5821325" y="3649600"/>
                <a:ext cx="9825" cy="9875"/>
              </a:xfrm>
              <a:custGeom>
                <a:avLst/>
                <a:gdLst/>
                <a:ahLst/>
                <a:cxnLst/>
                <a:rect l="l" t="t" r="r" b="b"/>
                <a:pathLst>
                  <a:path w="393" h="395" extrusionOk="0">
                    <a:moveTo>
                      <a:pt x="232" y="0"/>
                    </a:moveTo>
                    <a:cubicBezTo>
                      <a:pt x="157" y="0"/>
                      <a:pt x="79" y="59"/>
                      <a:pt x="44" y="148"/>
                    </a:cubicBezTo>
                    <a:cubicBezTo>
                      <a:pt x="1" y="254"/>
                      <a:pt x="36" y="361"/>
                      <a:pt x="121" y="388"/>
                    </a:cubicBezTo>
                    <a:cubicBezTo>
                      <a:pt x="134" y="392"/>
                      <a:pt x="147" y="394"/>
                      <a:pt x="161" y="394"/>
                    </a:cubicBezTo>
                    <a:cubicBezTo>
                      <a:pt x="235" y="394"/>
                      <a:pt x="314" y="336"/>
                      <a:pt x="349" y="246"/>
                    </a:cubicBezTo>
                    <a:cubicBezTo>
                      <a:pt x="392" y="141"/>
                      <a:pt x="357" y="33"/>
                      <a:pt x="272" y="6"/>
                    </a:cubicBezTo>
                    <a:cubicBezTo>
                      <a:pt x="259" y="2"/>
                      <a:pt x="24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4"/>
              <p:cNvSpPr/>
              <p:nvPr/>
            </p:nvSpPr>
            <p:spPr>
              <a:xfrm>
                <a:off x="5845350" y="3665675"/>
                <a:ext cx="30525" cy="49475"/>
              </a:xfrm>
              <a:custGeom>
                <a:avLst/>
                <a:gdLst/>
                <a:ahLst/>
                <a:cxnLst/>
                <a:rect l="l" t="t" r="r" b="b"/>
                <a:pathLst>
                  <a:path w="1221" h="1979" extrusionOk="0">
                    <a:moveTo>
                      <a:pt x="1091" y="1"/>
                    </a:moveTo>
                    <a:cubicBezTo>
                      <a:pt x="1089" y="10"/>
                      <a:pt x="727" y="985"/>
                      <a:pt x="1" y="1891"/>
                    </a:cubicBezTo>
                    <a:lnTo>
                      <a:pt x="100" y="1978"/>
                    </a:lnTo>
                    <a:cubicBezTo>
                      <a:pt x="846" y="1050"/>
                      <a:pt x="1207" y="78"/>
                      <a:pt x="1221" y="36"/>
                    </a:cubicBez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4"/>
              <p:cNvSpPr/>
              <p:nvPr/>
            </p:nvSpPr>
            <p:spPr>
              <a:xfrm>
                <a:off x="5870225" y="3658150"/>
                <a:ext cx="10500" cy="9950"/>
              </a:xfrm>
              <a:custGeom>
                <a:avLst/>
                <a:gdLst/>
                <a:ahLst/>
                <a:cxnLst/>
                <a:rect l="l" t="t" r="r" b="b"/>
                <a:pathLst>
                  <a:path w="420" h="398" extrusionOk="0">
                    <a:moveTo>
                      <a:pt x="237" y="0"/>
                    </a:moveTo>
                    <a:cubicBezTo>
                      <a:pt x="158" y="0"/>
                      <a:pt x="77" y="57"/>
                      <a:pt x="42" y="144"/>
                    </a:cubicBezTo>
                    <a:cubicBezTo>
                      <a:pt x="0" y="251"/>
                      <a:pt x="42" y="360"/>
                      <a:pt x="135" y="390"/>
                    </a:cubicBezTo>
                    <a:cubicBezTo>
                      <a:pt x="151" y="395"/>
                      <a:pt x="168" y="398"/>
                      <a:pt x="185" y="398"/>
                    </a:cubicBezTo>
                    <a:cubicBezTo>
                      <a:pt x="263" y="398"/>
                      <a:pt x="344" y="341"/>
                      <a:pt x="379" y="254"/>
                    </a:cubicBezTo>
                    <a:cubicBezTo>
                      <a:pt x="420" y="148"/>
                      <a:pt x="379" y="38"/>
                      <a:pt x="286" y="8"/>
                    </a:cubicBezTo>
                    <a:cubicBezTo>
                      <a:pt x="270" y="2"/>
                      <a:pt x="254"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4"/>
              <p:cNvSpPr/>
              <p:nvPr/>
            </p:nvSpPr>
            <p:spPr>
              <a:xfrm>
                <a:off x="5844800" y="3669500"/>
                <a:ext cx="44600" cy="45800"/>
              </a:xfrm>
              <a:custGeom>
                <a:avLst/>
                <a:gdLst/>
                <a:ahLst/>
                <a:cxnLst/>
                <a:rect l="l" t="t" r="r" b="b"/>
                <a:pathLst>
                  <a:path w="1784" h="1832" extrusionOk="0">
                    <a:moveTo>
                      <a:pt x="1661" y="0"/>
                    </a:moveTo>
                    <a:cubicBezTo>
                      <a:pt x="911" y="1573"/>
                      <a:pt x="249" y="1681"/>
                      <a:pt x="86" y="1681"/>
                    </a:cubicBezTo>
                    <a:cubicBezTo>
                      <a:pt x="61" y="1681"/>
                      <a:pt x="48" y="1678"/>
                      <a:pt x="47" y="1678"/>
                    </a:cubicBezTo>
                    <a:lnTo>
                      <a:pt x="0" y="1825"/>
                    </a:lnTo>
                    <a:cubicBezTo>
                      <a:pt x="5" y="1826"/>
                      <a:pt x="30" y="1831"/>
                      <a:pt x="72" y="1831"/>
                    </a:cubicBezTo>
                    <a:cubicBezTo>
                      <a:pt x="295" y="1831"/>
                      <a:pt x="1003" y="1689"/>
                      <a:pt x="1783" y="52"/>
                    </a:cubicBezTo>
                    <a:lnTo>
                      <a:pt x="1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4"/>
              <p:cNvSpPr/>
              <p:nvPr/>
            </p:nvSpPr>
            <p:spPr>
              <a:xfrm>
                <a:off x="5884000" y="3661575"/>
                <a:ext cx="10550" cy="9975"/>
              </a:xfrm>
              <a:custGeom>
                <a:avLst/>
                <a:gdLst/>
                <a:ahLst/>
                <a:cxnLst/>
                <a:rect l="l" t="t" r="r" b="b"/>
                <a:pathLst>
                  <a:path w="422" h="399" extrusionOk="0">
                    <a:moveTo>
                      <a:pt x="238" y="1"/>
                    </a:moveTo>
                    <a:cubicBezTo>
                      <a:pt x="159" y="1"/>
                      <a:pt x="78" y="58"/>
                      <a:pt x="43" y="145"/>
                    </a:cubicBezTo>
                    <a:cubicBezTo>
                      <a:pt x="0" y="252"/>
                      <a:pt x="43" y="361"/>
                      <a:pt x="136" y="390"/>
                    </a:cubicBezTo>
                    <a:cubicBezTo>
                      <a:pt x="152" y="396"/>
                      <a:pt x="169" y="399"/>
                      <a:pt x="186" y="399"/>
                    </a:cubicBezTo>
                    <a:cubicBezTo>
                      <a:pt x="264" y="399"/>
                      <a:pt x="345" y="341"/>
                      <a:pt x="380" y="255"/>
                    </a:cubicBezTo>
                    <a:cubicBezTo>
                      <a:pt x="422" y="149"/>
                      <a:pt x="380" y="40"/>
                      <a:pt x="287" y="8"/>
                    </a:cubicBezTo>
                    <a:cubicBezTo>
                      <a:pt x="271" y="3"/>
                      <a:pt x="255"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5" name="Google Shape;3605;p34"/>
          <p:cNvGrpSpPr/>
          <p:nvPr/>
        </p:nvGrpSpPr>
        <p:grpSpPr>
          <a:xfrm>
            <a:off x="-389181" y="100550"/>
            <a:ext cx="10037100" cy="224325"/>
            <a:chOff x="-389181" y="100550"/>
            <a:chExt cx="10037100" cy="224325"/>
          </a:xfrm>
        </p:grpSpPr>
        <p:sp>
          <p:nvSpPr>
            <p:cNvPr id="3606" name="Google Shape;3606;p34"/>
            <p:cNvSpPr/>
            <p:nvPr/>
          </p:nvSpPr>
          <p:spPr>
            <a:xfrm flipH="1">
              <a:off x="-389181" y="100550"/>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4"/>
            <p:cNvSpPr/>
            <p:nvPr/>
          </p:nvSpPr>
          <p:spPr>
            <a:xfrm flipH="1">
              <a:off x="4043544" y="100550"/>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4"/>
            <p:cNvSpPr/>
            <p:nvPr/>
          </p:nvSpPr>
          <p:spPr>
            <a:xfrm flipH="1">
              <a:off x="8545519" y="100550"/>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9" name="Google Shape;3609;p34"/>
          <p:cNvGrpSpPr/>
          <p:nvPr/>
        </p:nvGrpSpPr>
        <p:grpSpPr>
          <a:xfrm>
            <a:off x="4043558" y="4604010"/>
            <a:ext cx="1102377" cy="674143"/>
            <a:chOff x="8371672" y="3140508"/>
            <a:chExt cx="1165057" cy="712475"/>
          </a:xfrm>
        </p:grpSpPr>
        <p:sp>
          <p:nvSpPr>
            <p:cNvPr id="3610" name="Google Shape;3610;p34"/>
            <p:cNvSpPr/>
            <p:nvPr/>
          </p:nvSpPr>
          <p:spPr>
            <a:xfrm>
              <a:off x="8640564" y="3140508"/>
              <a:ext cx="896165" cy="712475"/>
            </a:xfrm>
            <a:custGeom>
              <a:avLst/>
              <a:gdLst/>
              <a:ahLst/>
              <a:cxnLst/>
              <a:rect l="l" t="t" r="r" b="b"/>
              <a:pathLst>
                <a:path w="10655" h="8471" extrusionOk="0">
                  <a:moveTo>
                    <a:pt x="5558" y="1"/>
                  </a:moveTo>
                  <a:cubicBezTo>
                    <a:pt x="5522" y="1"/>
                    <a:pt x="5486" y="5"/>
                    <a:pt x="5450" y="13"/>
                  </a:cubicBezTo>
                  <a:cubicBezTo>
                    <a:pt x="5180" y="80"/>
                    <a:pt x="5045" y="377"/>
                    <a:pt x="4967" y="645"/>
                  </a:cubicBezTo>
                  <a:cubicBezTo>
                    <a:pt x="4649" y="1752"/>
                    <a:pt x="4702" y="2961"/>
                    <a:pt x="5116" y="4036"/>
                  </a:cubicBezTo>
                  <a:cubicBezTo>
                    <a:pt x="4742" y="3379"/>
                    <a:pt x="4194" y="2823"/>
                    <a:pt x="3543" y="2440"/>
                  </a:cubicBezTo>
                  <a:cubicBezTo>
                    <a:pt x="3457" y="2389"/>
                    <a:pt x="3363" y="2340"/>
                    <a:pt x="3265" y="2340"/>
                  </a:cubicBezTo>
                  <a:cubicBezTo>
                    <a:pt x="3255" y="2340"/>
                    <a:pt x="3244" y="2341"/>
                    <a:pt x="3233" y="2342"/>
                  </a:cubicBezTo>
                  <a:cubicBezTo>
                    <a:pt x="3025" y="2367"/>
                    <a:pt x="2921" y="2611"/>
                    <a:pt x="2897" y="2820"/>
                  </a:cubicBezTo>
                  <a:cubicBezTo>
                    <a:pt x="2792" y="3727"/>
                    <a:pt x="3348" y="4563"/>
                    <a:pt x="3878" y="5305"/>
                  </a:cubicBezTo>
                  <a:cubicBezTo>
                    <a:pt x="3491" y="4860"/>
                    <a:pt x="3067" y="4390"/>
                    <a:pt x="2496" y="4243"/>
                  </a:cubicBezTo>
                  <a:cubicBezTo>
                    <a:pt x="2408" y="4221"/>
                    <a:pt x="2316" y="4210"/>
                    <a:pt x="2224" y="4210"/>
                  </a:cubicBezTo>
                  <a:cubicBezTo>
                    <a:pt x="1715" y="4210"/>
                    <a:pt x="1188" y="4541"/>
                    <a:pt x="1180" y="5040"/>
                  </a:cubicBezTo>
                  <a:cubicBezTo>
                    <a:pt x="1177" y="5266"/>
                    <a:pt x="1276" y="5479"/>
                    <a:pt x="1382" y="5678"/>
                  </a:cubicBezTo>
                  <a:cubicBezTo>
                    <a:pt x="1711" y="6297"/>
                    <a:pt x="2125" y="6871"/>
                    <a:pt x="2609" y="7379"/>
                  </a:cubicBezTo>
                  <a:cubicBezTo>
                    <a:pt x="2193" y="7062"/>
                    <a:pt x="1777" y="6744"/>
                    <a:pt x="1360" y="6427"/>
                  </a:cubicBezTo>
                  <a:cubicBezTo>
                    <a:pt x="1175" y="6285"/>
                    <a:pt x="980" y="6140"/>
                    <a:pt x="753" y="6086"/>
                  </a:cubicBezTo>
                  <a:cubicBezTo>
                    <a:pt x="701" y="6073"/>
                    <a:pt x="646" y="6067"/>
                    <a:pt x="592" y="6067"/>
                  </a:cubicBezTo>
                  <a:cubicBezTo>
                    <a:pt x="409" y="6067"/>
                    <a:pt x="225" y="6139"/>
                    <a:pt x="130" y="6293"/>
                  </a:cubicBezTo>
                  <a:cubicBezTo>
                    <a:pt x="1" y="6501"/>
                    <a:pt x="75" y="6773"/>
                    <a:pt x="173" y="6998"/>
                  </a:cubicBezTo>
                  <a:cubicBezTo>
                    <a:pt x="415" y="7559"/>
                    <a:pt x="783" y="8065"/>
                    <a:pt x="1241" y="8470"/>
                  </a:cubicBezTo>
                  <a:lnTo>
                    <a:pt x="9269" y="7839"/>
                  </a:lnTo>
                  <a:cubicBezTo>
                    <a:pt x="10008" y="7116"/>
                    <a:pt x="10497" y="6142"/>
                    <a:pt x="10636" y="5118"/>
                  </a:cubicBezTo>
                  <a:cubicBezTo>
                    <a:pt x="10648" y="5034"/>
                    <a:pt x="10655" y="4943"/>
                    <a:pt x="10614" y="4869"/>
                  </a:cubicBezTo>
                  <a:cubicBezTo>
                    <a:pt x="10556" y="4761"/>
                    <a:pt x="10417" y="4725"/>
                    <a:pt x="10294" y="4725"/>
                  </a:cubicBezTo>
                  <a:cubicBezTo>
                    <a:pt x="9734" y="4725"/>
                    <a:pt x="9302" y="5199"/>
                    <a:pt x="8947" y="5634"/>
                  </a:cubicBezTo>
                  <a:cubicBezTo>
                    <a:pt x="9706" y="4223"/>
                    <a:pt x="9736" y="2443"/>
                    <a:pt x="9022" y="1010"/>
                  </a:cubicBezTo>
                  <a:cubicBezTo>
                    <a:pt x="8954" y="874"/>
                    <a:pt x="8874" y="734"/>
                    <a:pt x="8740" y="663"/>
                  </a:cubicBezTo>
                  <a:cubicBezTo>
                    <a:pt x="8679" y="631"/>
                    <a:pt x="8616" y="616"/>
                    <a:pt x="8552" y="616"/>
                  </a:cubicBezTo>
                  <a:cubicBezTo>
                    <a:pt x="8291" y="616"/>
                    <a:pt x="8030" y="864"/>
                    <a:pt x="7874" y="1106"/>
                  </a:cubicBezTo>
                  <a:cubicBezTo>
                    <a:pt x="7449" y="1769"/>
                    <a:pt x="7209" y="2549"/>
                    <a:pt x="7187" y="3336"/>
                  </a:cubicBezTo>
                  <a:cubicBezTo>
                    <a:pt x="7163" y="2742"/>
                    <a:pt x="7138" y="2141"/>
                    <a:pt x="6971" y="1570"/>
                  </a:cubicBezTo>
                  <a:cubicBezTo>
                    <a:pt x="6804" y="999"/>
                    <a:pt x="6477" y="453"/>
                    <a:pt x="5971" y="141"/>
                  </a:cubicBezTo>
                  <a:cubicBezTo>
                    <a:pt x="5846" y="64"/>
                    <a:pt x="5702" y="1"/>
                    <a:pt x="5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4"/>
            <p:cNvSpPr/>
            <p:nvPr/>
          </p:nvSpPr>
          <p:spPr>
            <a:xfrm>
              <a:off x="9123341" y="3462135"/>
              <a:ext cx="57614" cy="375961"/>
            </a:xfrm>
            <a:custGeom>
              <a:avLst/>
              <a:gdLst/>
              <a:ahLst/>
              <a:cxnLst/>
              <a:rect l="l" t="t" r="r" b="b"/>
              <a:pathLst>
                <a:path w="685" h="4470" extrusionOk="0">
                  <a:moveTo>
                    <a:pt x="607" y="0"/>
                  </a:moveTo>
                  <a:cubicBezTo>
                    <a:pt x="571" y="0"/>
                    <a:pt x="541" y="27"/>
                    <a:pt x="536" y="63"/>
                  </a:cubicBezTo>
                  <a:lnTo>
                    <a:pt x="5" y="4388"/>
                  </a:lnTo>
                  <a:cubicBezTo>
                    <a:pt x="1" y="4428"/>
                    <a:pt x="29" y="4465"/>
                    <a:pt x="68" y="4470"/>
                  </a:cubicBezTo>
                  <a:lnTo>
                    <a:pt x="78" y="4470"/>
                  </a:lnTo>
                  <a:cubicBezTo>
                    <a:pt x="113" y="4470"/>
                    <a:pt x="146" y="4443"/>
                    <a:pt x="150" y="4406"/>
                  </a:cubicBezTo>
                  <a:lnTo>
                    <a:pt x="681" y="81"/>
                  </a:lnTo>
                  <a:cubicBezTo>
                    <a:pt x="685" y="42"/>
                    <a:pt x="657" y="5"/>
                    <a:pt x="617" y="1"/>
                  </a:cubicBezTo>
                  <a:cubicBezTo>
                    <a:pt x="614" y="0"/>
                    <a:pt x="611" y="0"/>
                    <a:pt x="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4"/>
            <p:cNvSpPr/>
            <p:nvPr/>
          </p:nvSpPr>
          <p:spPr>
            <a:xfrm>
              <a:off x="9127967" y="3527319"/>
              <a:ext cx="250304" cy="268639"/>
            </a:xfrm>
            <a:custGeom>
              <a:avLst/>
              <a:gdLst/>
              <a:ahLst/>
              <a:cxnLst/>
              <a:rect l="l" t="t" r="r" b="b"/>
              <a:pathLst>
                <a:path w="2976" h="3194" extrusionOk="0">
                  <a:moveTo>
                    <a:pt x="2893" y="1"/>
                  </a:moveTo>
                  <a:cubicBezTo>
                    <a:pt x="2867" y="1"/>
                    <a:pt x="2842" y="14"/>
                    <a:pt x="2828" y="38"/>
                  </a:cubicBezTo>
                  <a:cubicBezTo>
                    <a:pt x="2087" y="1374"/>
                    <a:pt x="1151" y="2391"/>
                    <a:pt x="46" y="3059"/>
                  </a:cubicBezTo>
                  <a:cubicBezTo>
                    <a:pt x="12" y="3080"/>
                    <a:pt x="1" y="3124"/>
                    <a:pt x="22" y="3158"/>
                  </a:cubicBezTo>
                  <a:cubicBezTo>
                    <a:pt x="35" y="3181"/>
                    <a:pt x="59" y="3194"/>
                    <a:pt x="84" y="3194"/>
                  </a:cubicBezTo>
                  <a:cubicBezTo>
                    <a:pt x="97" y="3194"/>
                    <a:pt x="109" y="3191"/>
                    <a:pt x="122" y="3184"/>
                  </a:cubicBezTo>
                  <a:cubicBezTo>
                    <a:pt x="1248" y="2502"/>
                    <a:pt x="2201" y="1467"/>
                    <a:pt x="2956" y="109"/>
                  </a:cubicBezTo>
                  <a:cubicBezTo>
                    <a:pt x="2976" y="73"/>
                    <a:pt x="2963" y="29"/>
                    <a:pt x="2928" y="9"/>
                  </a:cubicBezTo>
                  <a:cubicBezTo>
                    <a:pt x="2917" y="4"/>
                    <a:pt x="2905" y="1"/>
                    <a:pt x="2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4"/>
            <p:cNvSpPr/>
            <p:nvPr/>
          </p:nvSpPr>
          <p:spPr>
            <a:xfrm>
              <a:off x="9019636" y="3490564"/>
              <a:ext cx="122124" cy="262247"/>
            </a:xfrm>
            <a:custGeom>
              <a:avLst/>
              <a:gdLst/>
              <a:ahLst/>
              <a:cxnLst/>
              <a:rect l="l" t="t" r="r" b="b"/>
              <a:pathLst>
                <a:path w="1452" h="3118" extrusionOk="0">
                  <a:moveTo>
                    <a:pt x="77" y="1"/>
                  </a:moveTo>
                  <a:cubicBezTo>
                    <a:pt x="75" y="1"/>
                    <a:pt x="73" y="1"/>
                    <a:pt x="71" y="1"/>
                  </a:cubicBezTo>
                  <a:cubicBezTo>
                    <a:pt x="30" y="4"/>
                    <a:pt x="0" y="38"/>
                    <a:pt x="3" y="79"/>
                  </a:cubicBezTo>
                  <a:cubicBezTo>
                    <a:pt x="95" y="1304"/>
                    <a:pt x="538" y="2319"/>
                    <a:pt x="1320" y="3097"/>
                  </a:cubicBezTo>
                  <a:cubicBezTo>
                    <a:pt x="1335" y="3111"/>
                    <a:pt x="1354" y="3118"/>
                    <a:pt x="1372" y="3118"/>
                  </a:cubicBezTo>
                  <a:cubicBezTo>
                    <a:pt x="1391" y="3118"/>
                    <a:pt x="1409" y="3111"/>
                    <a:pt x="1423" y="3097"/>
                  </a:cubicBezTo>
                  <a:cubicBezTo>
                    <a:pt x="1452" y="3069"/>
                    <a:pt x="1452" y="3022"/>
                    <a:pt x="1423" y="2993"/>
                  </a:cubicBezTo>
                  <a:cubicBezTo>
                    <a:pt x="666" y="2242"/>
                    <a:pt x="237" y="1257"/>
                    <a:pt x="148" y="68"/>
                  </a:cubicBezTo>
                  <a:cubicBezTo>
                    <a:pt x="145" y="30"/>
                    <a:pt x="114"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4"/>
            <p:cNvSpPr/>
            <p:nvPr/>
          </p:nvSpPr>
          <p:spPr>
            <a:xfrm>
              <a:off x="8536859" y="3660461"/>
              <a:ext cx="123974" cy="134404"/>
            </a:xfrm>
            <a:custGeom>
              <a:avLst/>
              <a:gdLst/>
              <a:ahLst/>
              <a:cxnLst/>
              <a:rect l="l" t="t" r="r" b="b"/>
              <a:pathLst>
                <a:path w="1474" h="1598" extrusionOk="0">
                  <a:moveTo>
                    <a:pt x="61" y="0"/>
                  </a:moveTo>
                  <a:cubicBezTo>
                    <a:pt x="56" y="0"/>
                    <a:pt x="52" y="1"/>
                    <a:pt x="47" y="2"/>
                  </a:cubicBezTo>
                  <a:cubicBezTo>
                    <a:pt x="18" y="9"/>
                    <a:pt x="0" y="40"/>
                    <a:pt x="8" y="69"/>
                  </a:cubicBezTo>
                  <a:cubicBezTo>
                    <a:pt x="20" y="120"/>
                    <a:pt x="341" y="1338"/>
                    <a:pt x="1400" y="1596"/>
                  </a:cubicBezTo>
                  <a:cubicBezTo>
                    <a:pt x="1404" y="1597"/>
                    <a:pt x="1409" y="1597"/>
                    <a:pt x="1413" y="1597"/>
                  </a:cubicBezTo>
                  <a:cubicBezTo>
                    <a:pt x="1437" y="1597"/>
                    <a:pt x="1460" y="1581"/>
                    <a:pt x="1466" y="1556"/>
                  </a:cubicBezTo>
                  <a:cubicBezTo>
                    <a:pt x="1474" y="1526"/>
                    <a:pt x="1456" y="1496"/>
                    <a:pt x="1426" y="1489"/>
                  </a:cubicBezTo>
                  <a:cubicBezTo>
                    <a:pt x="432" y="1247"/>
                    <a:pt x="117" y="53"/>
                    <a:pt x="114" y="42"/>
                  </a:cubicBezTo>
                  <a:cubicBezTo>
                    <a:pt x="108" y="17"/>
                    <a:pt x="85" y="0"/>
                    <a:pt x="61" y="0"/>
                  </a:cubicBezTo>
                  <a:close/>
                </a:path>
              </a:pathLst>
            </a:custGeom>
            <a:solidFill>
              <a:srgbClr val="022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4"/>
            <p:cNvSpPr/>
            <p:nvPr/>
          </p:nvSpPr>
          <p:spPr>
            <a:xfrm>
              <a:off x="8647629" y="3632369"/>
              <a:ext cx="169308" cy="131712"/>
            </a:xfrm>
            <a:custGeom>
              <a:avLst/>
              <a:gdLst/>
              <a:ahLst/>
              <a:cxnLst/>
              <a:rect l="l" t="t" r="r" b="b"/>
              <a:pathLst>
                <a:path w="2013" h="1566" extrusionOk="0">
                  <a:moveTo>
                    <a:pt x="1952" y="0"/>
                  </a:moveTo>
                  <a:cubicBezTo>
                    <a:pt x="1938" y="0"/>
                    <a:pt x="1924" y="5"/>
                    <a:pt x="1914" y="16"/>
                  </a:cubicBezTo>
                  <a:cubicBezTo>
                    <a:pt x="1346" y="585"/>
                    <a:pt x="373" y="1456"/>
                    <a:pt x="100" y="1456"/>
                  </a:cubicBezTo>
                  <a:cubicBezTo>
                    <a:pt x="91" y="1456"/>
                    <a:pt x="83" y="1455"/>
                    <a:pt x="75" y="1454"/>
                  </a:cubicBezTo>
                  <a:cubicBezTo>
                    <a:pt x="71" y="1452"/>
                    <a:pt x="66" y="1452"/>
                    <a:pt x="61" y="1452"/>
                  </a:cubicBezTo>
                  <a:cubicBezTo>
                    <a:pt x="37" y="1452"/>
                    <a:pt x="15" y="1469"/>
                    <a:pt x="9" y="1493"/>
                  </a:cubicBezTo>
                  <a:cubicBezTo>
                    <a:pt x="0" y="1522"/>
                    <a:pt x="19" y="1553"/>
                    <a:pt x="48" y="1560"/>
                  </a:cubicBezTo>
                  <a:cubicBezTo>
                    <a:pt x="61" y="1563"/>
                    <a:pt x="74" y="1565"/>
                    <a:pt x="89" y="1565"/>
                  </a:cubicBezTo>
                  <a:cubicBezTo>
                    <a:pt x="503" y="1565"/>
                    <a:pt x="1740" y="345"/>
                    <a:pt x="1991" y="94"/>
                  </a:cubicBezTo>
                  <a:cubicBezTo>
                    <a:pt x="2013" y="72"/>
                    <a:pt x="2013" y="38"/>
                    <a:pt x="1991" y="16"/>
                  </a:cubicBezTo>
                  <a:cubicBezTo>
                    <a:pt x="1981" y="5"/>
                    <a:pt x="1967" y="0"/>
                    <a:pt x="1952" y="0"/>
                  </a:cubicBezTo>
                  <a:close/>
                </a:path>
              </a:pathLst>
            </a:custGeom>
            <a:solidFill>
              <a:srgbClr val="022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4"/>
            <p:cNvSpPr/>
            <p:nvPr/>
          </p:nvSpPr>
          <p:spPr>
            <a:xfrm>
              <a:off x="8463433" y="3703271"/>
              <a:ext cx="149964" cy="69220"/>
            </a:xfrm>
            <a:custGeom>
              <a:avLst/>
              <a:gdLst/>
              <a:ahLst/>
              <a:cxnLst/>
              <a:rect l="l" t="t" r="r" b="b"/>
              <a:pathLst>
                <a:path w="1783" h="823" extrusionOk="0">
                  <a:moveTo>
                    <a:pt x="61" y="1"/>
                  </a:moveTo>
                  <a:cubicBezTo>
                    <a:pt x="47" y="1"/>
                    <a:pt x="34" y="6"/>
                    <a:pt x="23" y="16"/>
                  </a:cubicBezTo>
                  <a:cubicBezTo>
                    <a:pt x="1" y="37"/>
                    <a:pt x="0" y="72"/>
                    <a:pt x="21" y="94"/>
                  </a:cubicBezTo>
                  <a:cubicBezTo>
                    <a:pt x="49" y="124"/>
                    <a:pt x="721" y="822"/>
                    <a:pt x="1716" y="822"/>
                  </a:cubicBezTo>
                  <a:lnTo>
                    <a:pt x="1727" y="822"/>
                  </a:lnTo>
                  <a:cubicBezTo>
                    <a:pt x="1757" y="822"/>
                    <a:pt x="1782" y="797"/>
                    <a:pt x="1782" y="767"/>
                  </a:cubicBezTo>
                  <a:cubicBezTo>
                    <a:pt x="1782" y="737"/>
                    <a:pt x="1757" y="712"/>
                    <a:pt x="1727" y="712"/>
                  </a:cubicBezTo>
                  <a:lnTo>
                    <a:pt x="1718" y="712"/>
                  </a:lnTo>
                  <a:cubicBezTo>
                    <a:pt x="770" y="712"/>
                    <a:pt x="108" y="25"/>
                    <a:pt x="100" y="18"/>
                  </a:cubicBezTo>
                  <a:cubicBezTo>
                    <a:pt x="89" y="6"/>
                    <a:pt x="75" y="1"/>
                    <a:pt x="61" y="1"/>
                  </a:cubicBezTo>
                  <a:close/>
                </a:path>
              </a:pathLst>
            </a:custGeom>
            <a:solidFill>
              <a:srgbClr val="022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4"/>
            <p:cNvSpPr/>
            <p:nvPr/>
          </p:nvSpPr>
          <p:spPr>
            <a:xfrm>
              <a:off x="8371672" y="3446828"/>
              <a:ext cx="553596" cy="380334"/>
            </a:xfrm>
            <a:custGeom>
              <a:avLst/>
              <a:gdLst/>
              <a:ahLst/>
              <a:cxnLst/>
              <a:rect l="l" t="t" r="r" b="b"/>
              <a:pathLst>
                <a:path w="6582" h="4522" extrusionOk="0">
                  <a:moveTo>
                    <a:pt x="3336" y="0"/>
                  </a:moveTo>
                  <a:cubicBezTo>
                    <a:pt x="3062" y="0"/>
                    <a:pt x="2825" y="339"/>
                    <a:pt x="2753" y="688"/>
                  </a:cubicBezTo>
                  <a:cubicBezTo>
                    <a:pt x="2674" y="1073"/>
                    <a:pt x="2723" y="1482"/>
                    <a:pt x="2677" y="1875"/>
                  </a:cubicBezTo>
                  <a:cubicBezTo>
                    <a:pt x="2565" y="1379"/>
                    <a:pt x="2274" y="951"/>
                    <a:pt x="1901" y="735"/>
                  </a:cubicBezTo>
                  <a:cubicBezTo>
                    <a:pt x="1817" y="686"/>
                    <a:pt x="1722" y="649"/>
                    <a:pt x="1631" y="649"/>
                  </a:cubicBezTo>
                  <a:cubicBezTo>
                    <a:pt x="1569" y="649"/>
                    <a:pt x="1508" y="666"/>
                    <a:pt x="1455" y="710"/>
                  </a:cubicBezTo>
                  <a:cubicBezTo>
                    <a:pt x="1370" y="780"/>
                    <a:pt x="1323" y="903"/>
                    <a:pt x="1291" y="1024"/>
                  </a:cubicBezTo>
                  <a:cubicBezTo>
                    <a:pt x="1126" y="1665"/>
                    <a:pt x="1308" y="2364"/>
                    <a:pt x="1541" y="2971"/>
                  </a:cubicBezTo>
                  <a:cubicBezTo>
                    <a:pt x="1319" y="2606"/>
                    <a:pt x="1049" y="2283"/>
                    <a:pt x="747" y="2022"/>
                  </a:cubicBezTo>
                  <a:cubicBezTo>
                    <a:pt x="652" y="1941"/>
                    <a:pt x="541" y="1862"/>
                    <a:pt x="430" y="1862"/>
                  </a:cubicBezTo>
                  <a:cubicBezTo>
                    <a:pt x="403" y="1862"/>
                    <a:pt x="376" y="1867"/>
                    <a:pt x="349" y="1877"/>
                  </a:cubicBezTo>
                  <a:cubicBezTo>
                    <a:pt x="199" y="1937"/>
                    <a:pt x="127" y="2151"/>
                    <a:pt x="101" y="2346"/>
                  </a:cubicBezTo>
                  <a:cubicBezTo>
                    <a:pt x="1" y="3112"/>
                    <a:pt x="329" y="3854"/>
                    <a:pt x="645" y="4521"/>
                  </a:cubicBezTo>
                  <a:lnTo>
                    <a:pt x="6144" y="4475"/>
                  </a:lnTo>
                  <a:cubicBezTo>
                    <a:pt x="6299" y="4185"/>
                    <a:pt x="6455" y="3888"/>
                    <a:pt x="6518" y="3549"/>
                  </a:cubicBezTo>
                  <a:cubicBezTo>
                    <a:pt x="6581" y="3210"/>
                    <a:pt x="6531" y="2815"/>
                    <a:pt x="6325" y="2584"/>
                  </a:cubicBezTo>
                  <a:cubicBezTo>
                    <a:pt x="6232" y="2481"/>
                    <a:pt x="6106" y="2428"/>
                    <a:pt x="5982" y="2428"/>
                  </a:cubicBezTo>
                  <a:cubicBezTo>
                    <a:pt x="5828" y="2428"/>
                    <a:pt x="5678" y="2510"/>
                    <a:pt x="5604" y="2679"/>
                  </a:cubicBezTo>
                  <a:cubicBezTo>
                    <a:pt x="5648" y="2061"/>
                    <a:pt x="5536" y="1427"/>
                    <a:pt x="5289" y="890"/>
                  </a:cubicBezTo>
                  <a:cubicBezTo>
                    <a:pt x="5210" y="720"/>
                    <a:pt x="5094" y="542"/>
                    <a:pt x="4937" y="542"/>
                  </a:cubicBezTo>
                  <a:cubicBezTo>
                    <a:pt x="4937" y="542"/>
                    <a:pt x="4936" y="542"/>
                    <a:pt x="4936" y="542"/>
                  </a:cubicBezTo>
                  <a:cubicBezTo>
                    <a:pt x="4793" y="542"/>
                    <a:pt x="4681" y="689"/>
                    <a:pt x="4598" y="835"/>
                  </a:cubicBezTo>
                  <a:cubicBezTo>
                    <a:pt x="4386" y="1205"/>
                    <a:pt x="4240" y="1636"/>
                    <a:pt x="4174" y="2086"/>
                  </a:cubicBezTo>
                  <a:cubicBezTo>
                    <a:pt x="4187" y="1539"/>
                    <a:pt x="4078" y="987"/>
                    <a:pt x="3864" y="511"/>
                  </a:cubicBezTo>
                  <a:cubicBezTo>
                    <a:pt x="3764" y="287"/>
                    <a:pt x="3622" y="65"/>
                    <a:pt x="3423" y="12"/>
                  </a:cubicBezTo>
                  <a:cubicBezTo>
                    <a:pt x="3394" y="4"/>
                    <a:pt x="3365" y="0"/>
                    <a:pt x="33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9"/>
        <p:cNvGrpSpPr/>
        <p:nvPr/>
      </p:nvGrpSpPr>
      <p:grpSpPr>
        <a:xfrm>
          <a:off x="0" y="0"/>
          <a:ext cx="0" cy="0"/>
          <a:chOff x="0" y="0"/>
          <a:chExt cx="0" cy="0"/>
        </a:xfrm>
      </p:grpSpPr>
      <p:sp>
        <p:nvSpPr>
          <p:cNvPr id="150" name="Google Shape;150;p3"/>
          <p:cNvSpPr/>
          <p:nvPr/>
        </p:nvSpPr>
        <p:spPr>
          <a:xfrm>
            <a:off x="-39200" y="518325"/>
            <a:ext cx="9369728" cy="4709550"/>
          </a:xfrm>
          <a:custGeom>
            <a:avLst/>
            <a:gdLst/>
            <a:ahLst/>
            <a:cxnLst/>
            <a:rect l="l" t="t" r="r" b="b"/>
            <a:pathLst>
              <a:path w="69529" h="43194" extrusionOk="0">
                <a:moveTo>
                  <a:pt x="5051" y="0"/>
                </a:moveTo>
                <a:cubicBezTo>
                  <a:pt x="4662" y="0"/>
                  <a:pt x="4351" y="365"/>
                  <a:pt x="4089" y="704"/>
                </a:cubicBezTo>
                <a:cubicBezTo>
                  <a:pt x="2653" y="2561"/>
                  <a:pt x="1234" y="4432"/>
                  <a:pt x="0" y="6458"/>
                </a:cubicBezTo>
                <a:lnTo>
                  <a:pt x="0" y="43193"/>
                </a:lnTo>
                <a:lnTo>
                  <a:pt x="69529" y="43193"/>
                </a:lnTo>
                <a:lnTo>
                  <a:pt x="69529" y="8968"/>
                </a:lnTo>
                <a:cubicBezTo>
                  <a:pt x="68708" y="9507"/>
                  <a:pt x="67888" y="10046"/>
                  <a:pt x="67068" y="10587"/>
                </a:cubicBezTo>
                <a:cubicBezTo>
                  <a:pt x="66637" y="10870"/>
                  <a:pt x="66178" y="11162"/>
                  <a:pt x="65687" y="11162"/>
                </a:cubicBezTo>
                <a:cubicBezTo>
                  <a:pt x="65673" y="11162"/>
                  <a:pt x="65660" y="11162"/>
                  <a:pt x="65646" y="11162"/>
                </a:cubicBezTo>
                <a:cubicBezTo>
                  <a:pt x="64922" y="11139"/>
                  <a:pt x="64338" y="10488"/>
                  <a:pt x="63673" y="10149"/>
                </a:cubicBezTo>
                <a:cubicBezTo>
                  <a:pt x="63476" y="10048"/>
                  <a:pt x="63248" y="9997"/>
                  <a:pt x="63023" y="9997"/>
                </a:cubicBezTo>
                <a:cubicBezTo>
                  <a:pt x="62485" y="9997"/>
                  <a:pt x="61964" y="10288"/>
                  <a:pt x="61934" y="10888"/>
                </a:cubicBezTo>
                <a:cubicBezTo>
                  <a:pt x="59275" y="8187"/>
                  <a:pt x="56360" y="5837"/>
                  <a:pt x="53260" y="3896"/>
                </a:cubicBezTo>
                <a:cubicBezTo>
                  <a:pt x="52788" y="3600"/>
                  <a:pt x="52294" y="3308"/>
                  <a:pt x="51760" y="3272"/>
                </a:cubicBezTo>
                <a:cubicBezTo>
                  <a:pt x="51721" y="3269"/>
                  <a:pt x="51682" y="3268"/>
                  <a:pt x="51643" y="3268"/>
                </a:cubicBezTo>
                <a:cubicBezTo>
                  <a:pt x="51034" y="3268"/>
                  <a:pt x="50452" y="3588"/>
                  <a:pt x="49899" y="3901"/>
                </a:cubicBezTo>
                <a:cubicBezTo>
                  <a:pt x="46925" y="5581"/>
                  <a:pt x="43953" y="7262"/>
                  <a:pt x="40979" y="8942"/>
                </a:cubicBezTo>
                <a:cubicBezTo>
                  <a:pt x="39555" y="9747"/>
                  <a:pt x="37912" y="10538"/>
                  <a:pt x="36388" y="10538"/>
                </a:cubicBezTo>
                <a:cubicBezTo>
                  <a:pt x="35584" y="10538"/>
                  <a:pt x="34812" y="10317"/>
                  <a:pt x="34125" y="9761"/>
                </a:cubicBezTo>
                <a:cubicBezTo>
                  <a:pt x="32863" y="8740"/>
                  <a:pt x="32069" y="6691"/>
                  <a:pt x="30544" y="6559"/>
                </a:cubicBezTo>
                <a:cubicBezTo>
                  <a:pt x="30494" y="6555"/>
                  <a:pt x="30444" y="6553"/>
                  <a:pt x="30395" y="6553"/>
                </a:cubicBezTo>
                <a:cubicBezTo>
                  <a:pt x="29332" y="6553"/>
                  <a:pt x="28442" y="7536"/>
                  <a:pt x="27601" y="8339"/>
                </a:cubicBezTo>
                <a:cubicBezTo>
                  <a:pt x="26980" y="8934"/>
                  <a:pt x="26165" y="9467"/>
                  <a:pt x="25407" y="9467"/>
                </a:cubicBezTo>
                <a:cubicBezTo>
                  <a:pt x="25094" y="9467"/>
                  <a:pt x="24790" y="9376"/>
                  <a:pt x="24514" y="9161"/>
                </a:cubicBezTo>
                <a:cubicBezTo>
                  <a:pt x="23835" y="8632"/>
                  <a:pt x="23596" y="7518"/>
                  <a:pt x="22888" y="7042"/>
                </a:cubicBezTo>
                <a:cubicBezTo>
                  <a:pt x="22647" y="6880"/>
                  <a:pt x="22400" y="6811"/>
                  <a:pt x="22148" y="6811"/>
                </a:cubicBezTo>
                <a:cubicBezTo>
                  <a:pt x="20719" y="6811"/>
                  <a:pt x="19141" y="9026"/>
                  <a:pt x="17769" y="9026"/>
                </a:cubicBezTo>
                <a:cubicBezTo>
                  <a:pt x="17489" y="9026"/>
                  <a:pt x="17218" y="8934"/>
                  <a:pt x="16959" y="8713"/>
                </a:cubicBezTo>
                <a:cubicBezTo>
                  <a:pt x="16325" y="8171"/>
                  <a:pt x="16154" y="7030"/>
                  <a:pt x="15446" y="6640"/>
                </a:cubicBezTo>
                <a:cubicBezTo>
                  <a:pt x="15287" y="6552"/>
                  <a:pt x="15129" y="6512"/>
                  <a:pt x="14974" y="6512"/>
                </a:cubicBezTo>
                <a:cubicBezTo>
                  <a:pt x="14133" y="6512"/>
                  <a:pt x="13376" y="7677"/>
                  <a:pt x="12957" y="8685"/>
                </a:cubicBezTo>
                <a:cubicBezTo>
                  <a:pt x="10631" y="5998"/>
                  <a:pt x="8306" y="3311"/>
                  <a:pt x="5980" y="624"/>
                </a:cubicBezTo>
                <a:cubicBezTo>
                  <a:pt x="5718" y="322"/>
                  <a:pt x="5417" y="0"/>
                  <a:pt x="5051" y="0"/>
                </a:cubicBezTo>
                <a:close/>
              </a:path>
            </a:pathLst>
          </a:custGeom>
          <a:solidFill>
            <a:srgbClr val="FFFFFF">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txBox="1">
            <a:spLocks noGrp="1"/>
          </p:cNvSpPr>
          <p:nvPr>
            <p:ph type="title"/>
          </p:nvPr>
        </p:nvSpPr>
        <p:spPr>
          <a:xfrm>
            <a:off x="2244150" y="2323050"/>
            <a:ext cx="4655700" cy="132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2" name="Google Shape;152;p3"/>
          <p:cNvSpPr txBox="1">
            <a:spLocks noGrp="1"/>
          </p:cNvSpPr>
          <p:nvPr>
            <p:ph type="title" idx="2" hasCustomPrompt="1"/>
          </p:nvPr>
        </p:nvSpPr>
        <p:spPr>
          <a:xfrm>
            <a:off x="4014300" y="1005775"/>
            <a:ext cx="1115400" cy="12003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3" name="Google Shape;153;p3"/>
          <p:cNvSpPr txBox="1">
            <a:spLocks noGrp="1"/>
          </p:cNvSpPr>
          <p:nvPr>
            <p:ph type="subTitle" idx="1"/>
          </p:nvPr>
        </p:nvSpPr>
        <p:spPr>
          <a:xfrm>
            <a:off x="2244150" y="3762725"/>
            <a:ext cx="46557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54" name="Google Shape;154;p3"/>
          <p:cNvGrpSpPr/>
          <p:nvPr/>
        </p:nvGrpSpPr>
        <p:grpSpPr>
          <a:xfrm>
            <a:off x="-468015" y="1240329"/>
            <a:ext cx="10024749" cy="3938270"/>
            <a:chOff x="-468015" y="1240329"/>
            <a:chExt cx="10024749" cy="3938270"/>
          </a:xfrm>
        </p:grpSpPr>
        <p:grpSp>
          <p:nvGrpSpPr>
            <p:cNvPr id="155" name="Google Shape;155;p3"/>
            <p:cNvGrpSpPr/>
            <p:nvPr/>
          </p:nvGrpSpPr>
          <p:grpSpPr>
            <a:xfrm flipH="1">
              <a:off x="-468015" y="1240329"/>
              <a:ext cx="1612162" cy="3938270"/>
              <a:chOff x="5453250" y="2130075"/>
              <a:chExt cx="773850" cy="1890400"/>
            </a:xfrm>
          </p:grpSpPr>
          <p:sp>
            <p:nvSpPr>
              <p:cNvPr id="156" name="Google Shape;156;p3"/>
              <p:cNvSpPr/>
              <p:nvPr/>
            </p:nvSpPr>
            <p:spPr>
              <a:xfrm>
                <a:off x="5831350" y="2130075"/>
                <a:ext cx="115650" cy="209475"/>
              </a:xfrm>
              <a:custGeom>
                <a:avLst/>
                <a:gdLst/>
                <a:ahLst/>
                <a:cxnLst/>
                <a:rect l="l" t="t" r="r" b="b"/>
                <a:pathLst>
                  <a:path w="4626" h="8379" extrusionOk="0">
                    <a:moveTo>
                      <a:pt x="822" y="0"/>
                    </a:moveTo>
                    <a:cubicBezTo>
                      <a:pt x="120" y="1192"/>
                      <a:pt x="1" y="2991"/>
                      <a:pt x="638" y="4782"/>
                    </a:cubicBezTo>
                    <a:cubicBezTo>
                      <a:pt x="1276" y="6573"/>
                      <a:pt x="2505" y="7894"/>
                      <a:pt x="3803" y="8378"/>
                    </a:cubicBezTo>
                    <a:cubicBezTo>
                      <a:pt x="4505" y="7186"/>
                      <a:pt x="4625" y="5387"/>
                      <a:pt x="3988" y="3596"/>
                    </a:cubicBezTo>
                    <a:cubicBezTo>
                      <a:pt x="3350" y="1805"/>
                      <a:pt x="2120" y="484"/>
                      <a:pt x="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84375" y="2314025"/>
                <a:ext cx="141750" cy="119500"/>
              </a:xfrm>
              <a:custGeom>
                <a:avLst/>
                <a:gdLst/>
                <a:ahLst/>
                <a:cxnLst/>
                <a:rect l="l" t="t" r="r" b="b"/>
                <a:pathLst>
                  <a:path w="5670" h="4780" extrusionOk="0">
                    <a:moveTo>
                      <a:pt x="585" y="0"/>
                    </a:moveTo>
                    <a:cubicBezTo>
                      <a:pt x="384" y="0"/>
                      <a:pt x="188" y="17"/>
                      <a:pt x="0" y="52"/>
                    </a:cubicBezTo>
                    <a:cubicBezTo>
                      <a:pt x="9" y="1193"/>
                      <a:pt x="688" y="2517"/>
                      <a:pt x="1901" y="3518"/>
                    </a:cubicBezTo>
                    <a:cubicBezTo>
                      <a:pt x="2911" y="4351"/>
                      <a:pt x="4075" y="4779"/>
                      <a:pt x="5086" y="4779"/>
                    </a:cubicBezTo>
                    <a:cubicBezTo>
                      <a:pt x="5287" y="4779"/>
                      <a:pt x="5482" y="4762"/>
                      <a:pt x="5669" y="4728"/>
                    </a:cubicBezTo>
                    <a:cubicBezTo>
                      <a:pt x="5661" y="3587"/>
                      <a:pt x="4982" y="2262"/>
                      <a:pt x="3770" y="1262"/>
                    </a:cubicBezTo>
                    <a:cubicBezTo>
                      <a:pt x="2760" y="429"/>
                      <a:pt x="1596" y="0"/>
                      <a:pt x="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87675" y="2252100"/>
                <a:ext cx="73575" cy="183475"/>
              </a:xfrm>
              <a:custGeom>
                <a:avLst/>
                <a:gdLst/>
                <a:ahLst/>
                <a:cxnLst/>
                <a:rect l="l" t="t" r="r" b="b"/>
                <a:pathLst>
                  <a:path w="2943" h="7339" extrusionOk="0">
                    <a:moveTo>
                      <a:pt x="1463" y="1"/>
                    </a:moveTo>
                    <a:cubicBezTo>
                      <a:pt x="588" y="736"/>
                      <a:pt x="1" y="2104"/>
                      <a:pt x="5" y="3673"/>
                    </a:cubicBezTo>
                    <a:cubicBezTo>
                      <a:pt x="8" y="5243"/>
                      <a:pt x="603" y="6607"/>
                      <a:pt x="1480" y="7339"/>
                    </a:cubicBezTo>
                    <a:cubicBezTo>
                      <a:pt x="2355" y="6603"/>
                      <a:pt x="2942" y="5235"/>
                      <a:pt x="2939" y="3666"/>
                    </a:cubicBezTo>
                    <a:cubicBezTo>
                      <a:pt x="2935" y="2098"/>
                      <a:pt x="2340" y="732"/>
                      <a:pt x="1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857775" y="2156475"/>
                <a:ext cx="264850" cy="462900"/>
              </a:xfrm>
              <a:custGeom>
                <a:avLst/>
                <a:gdLst/>
                <a:ahLst/>
                <a:cxnLst/>
                <a:rect l="l" t="t" r="r" b="b"/>
                <a:pathLst>
                  <a:path w="10594" h="18516" extrusionOk="0">
                    <a:moveTo>
                      <a:pt x="172" y="0"/>
                    </a:moveTo>
                    <a:lnTo>
                      <a:pt x="1" y="49"/>
                    </a:lnTo>
                    <a:cubicBezTo>
                      <a:pt x="40" y="189"/>
                      <a:pt x="4109" y="14125"/>
                      <a:pt x="10491" y="18516"/>
                    </a:cubicBezTo>
                    <a:lnTo>
                      <a:pt x="10593" y="18370"/>
                    </a:lnTo>
                    <a:cubicBezTo>
                      <a:pt x="4263" y="14014"/>
                      <a:pt x="212" y="14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011075" y="2251850"/>
                <a:ext cx="30775" cy="248500"/>
              </a:xfrm>
              <a:custGeom>
                <a:avLst/>
                <a:gdLst/>
                <a:ahLst/>
                <a:cxnLst/>
                <a:rect l="l" t="t" r="r" b="b"/>
                <a:pathLst>
                  <a:path w="1231" h="9940" extrusionOk="0">
                    <a:moveTo>
                      <a:pt x="616" y="0"/>
                    </a:moveTo>
                    <a:lnTo>
                      <a:pt x="438" y="21"/>
                    </a:lnTo>
                    <a:cubicBezTo>
                      <a:pt x="444" y="74"/>
                      <a:pt x="1049" y="5444"/>
                      <a:pt x="1" y="9899"/>
                    </a:cubicBezTo>
                    <a:lnTo>
                      <a:pt x="175" y="9940"/>
                    </a:lnTo>
                    <a:cubicBezTo>
                      <a:pt x="1231" y="5453"/>
                      <a:pt x="623" y="54"/>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782750" y="2313775"/>
                <a:ext cx="201675" cy="141075"/>
              </a:xfrm>
              <a:custGeom>
                <a:avLst/>
                <a:gdLst/>
                <a:ahLst/>
                <a:cxnLst/>
                <a:rect l="l" t="t" r="r" b="b"/>
                <a:pathLst>
                  <a:path w="8067" h="5643" extrusionOk="0">
                    <a:moveTo>
                      <a:pt x="130" y="0"/>
                    </a:moveTo>
                    <a:lnTo>
                      <a:pt x="1" y="123"/>
                    </a:lnTo>
                    <a:cubicBezTo>
                      <a:pt x="206" y="337"/>
                      <a:pt x="5064" y="5366"/>
                      <a:pt x="8050" y="5643"/>
                    </a:cubicBezTo>
                    <a:lnTo>
                      <a:pt x="8066" y="5466"/>
                    </a:lnTo>
                    <a:cubicBezTo>
                      <a:pt x="5148" y="5195"/>
                      <a:pt x="180" y="52"/>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527150" y="3456025"/>
                <a:ext cx="121950" cy="265075"/>
              </a:xfrm>
              <a:custGeom>
                <a:avLst/>
                <a:gdLst/>
                <a:ahLst/>
                <a:cxnLst/>
                <a:rect l="l" t="t" r="r" b="b"/>
                <a:pathLst>
                  <a:path w="4878" h="10603" extrusionOk="0">
                    <a:moveTo>
                      <a:pt x="3186" y="0"/>
                    </a:moveTo>
                    <a:cubicBezTo>
                      <a:pt x="1771" y="882"/>
                      <a:pt x="639" y="2736"/>
                      <a:pt x="320" y="5002"/>
                    </a:cubicBezTo>
                    <a:cubicBezTo>
                      <a:pt x="0" y="7269"/>
                      <a:pt x="576" y="9364"/>
                      <a:pt x="1693" y="10602"/>
                    </a:cubicBezTo>
                    <a:cubicBezTo>
                      <a:pt x="3108" y="9720"/>
                      <a:pt x="4239" y="7866"/>
                      <a:pt x="4558" y="5600"/>
                    </a:cubicBezTo>
                    <a:cubicBezTo>
                      <a:pt x="4877" y="3333"/>
                      <a:pt x="4302" y="1239"/>
                      <a:pt x="31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536625" y="3455925"/>
                <a:ext cx="73450" cy="356775"/>
              </a:xfrm>
              <a:custGeom>
                <a:avLst/>
                <a:gdLst/>
                <a:ahLst/>
                <a:cxnLst/>
                <a:rect l="l" t="t" r="r" b="b"/>
                <a:pathLst>
                  <a:path w="2938" h="14271" extrusionOk="0">
                    <a:moveTo>
                      <a:pt x="2677" y="1"/>
                    </a:moveTo>
                    <a:cubicBezTo>
                      <a:pt x="2674" y="79"/>
                      <a:pt x="2438" y="7959"/>
                      <a:pt x="0" y="14176"/>
                    </a:cubicBezTo>
                    <a:lnTo>
                      <a:pt x="243" y="14271"/>
                    </a:lnTo>
                    <a:cubicBezTo>
                      <a:pt x="2697" y="8010"/>
                      <a:pt x="2935" y="88"/>
                      <a:pt x="2937" y="8"/>
                    </a:cubicBezTo>
                    <a:lnTo>
                      <a:pt x="2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80100" y="2495075"/>
                <a:ext cx="56050" cy="184775"/>
              </a:xfrm>
              <a:custGeom>
                <a:avLst/>
                <a:gdLst/>
                <a:ahLst/>
                <a:cxnLst/>
                <a:rect l="l" t="t" r="r" b="b"/>
                <a:pathLst>
                  <a:path w="2242" h="7391" extrusionOk="0">
                    <a:moveTo>
                      <a:pt x="2223" y="1"/>
                    </a:moveTo>
                    <a:cubicBezTo>
                      <a:pt x="1233" y="917"/>
                      <a:pt x="542" y="2143"/>
                      <a:pt x="271" y="3457"/>
                    </a:cubicBezTo>
                    <a:cubicBezTo>
                      <a:pt x="0" y="4771"/>
                      <a:pt x="154" y="6165"/>
                      <a:pt x="701" y="7390"/>
                    </a:cubicBezTo>
                    <a:cubicBezTo>
                      <a:pt x="1816" y="4895"/>
                      <a:pt x="2241" y="2446"/>
                      <a:pt x="2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90975" y="2515075"/>
                <a:ext cx="36800" cy="166900"/>
              </a:xfrm>
              <a:custGeom>
                <a:avLst/>
                <a:gdLst/>
                <a:ahLst/>
                <a:cxnLst/>
                <a:rect l="l" t="t" r="r" b="b"/>
                <a:pathLst>
                  <a:path w="1472" h="6676" extrusionOk="0">
                    <a:moveTo>
                      <a:pt x="1374" y="0"/>
                    </a:moveTo>
                    <a:cubicBezTo>
                      <a:pt x="1341" y="0"/>
                      <a:pt x="1309" y="20"/>
                      <a:pt x="1295" y="52"/>
                    </a:cubicBezTo>
                    <a:cubicBezTo>
                      <a:pt x="389" y="2103"/>
                      <a:pt x="0" y="4366"/>
                      <a:pt x="170" y="6597"/>
                    </a:cubicBezTo>
                    <a:cubicBezTo>
                      <a:pt x="174" y="6641"/>
                      <a:pt x="211" y="6675"/>
                      <a:pt x="256" y="6675"/>
                    </a:cubicBezTo>
                    <a:cubicBezTo>
                      <a:pt x="258" y="6675"/>
                      <a:pt x="261" y="6675"/>
                      <a:pt x="263" y="6675"/>
                    </a:cubicBezTo>
                    <a:cubicBezTo>
                      <a:pt x="274" y="6674"/>
                      <a:pt x="284" y="6672"/>
                      <a:pt x="293" y="6668"/>
                    </a:cubicBezTo>
                    <a:cubicBezTo>
                      <a:pt x="325" y="6652"/>
                      <a:pt x="346" y="6620"/>
                      <a:pt x="343" y="6583"/>
                    </a:cubicBezTo>
                    <a:cubicBezTo>
                      <a:pt x="175" y="4380"/>
                      <a:pt x="558" y="2145"/>
                      <a:pt x="1453" y="120"/>
                    </a:cubicBezTo>
                    <a:cubicBezTo>
                      <a:pt x="1471" y="77"/>
                      <a:pt x="1452" y="27"/>
                      <a:pt x="1408" y="7"/>
                    </a:cubicBezTo>
                    <a:cubicBezTo>
                      <a:pt x="1397" y="3"/>
                      <a:pt x="1385"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796250" y="2785925"/>
                <a:ext cx="231525" cy="37100"/>
              </a:xfrm>
              <a:custGeom>
                <a:avLst/>
                <a:gdLst/>
                <a:ahLst/>
                <a:cxnLst/>
                <a:rect l="l" t="t" r="r" b="b"/>
                <a:pathLst>
                  <a:path w="9261" h="1484" extrusionOk="0">
                    <a:moveTo>
                      <a:pt x="4138" y="1"/>
                    </a:moveTo>
                    <a:cubicBezTo>
                      <a:pt x="2718" y="1"/>
                      <a:pt x="1299" y="284"/>
                      <a:pt x="0" y="855"/>
                    </a:cubicBezTo>
                    <a:cubicBezTo>
                      <a:pt x="2086" y="1269"/>
                      <a:pt x="4212" y="1484"/>
                      <a:pt x="6297" y="1484"/>
                    </a:cubicBezTo>
                    <a:cubicBezTo>
                      <a:pt x="7297" y="1484"/>
                      <a:pt x="8288" y="1434"/>
                      <a:pt x="9260" y="1333"/>
                    </a:cubicBezTo>
                    <a:cubicBezTo>
                      <a:pt x="7712" y="449"/>
                      <a:pt x="5925" y="1"/>
                      <a:pt x="41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5826925" y="2799875"/>
                <a:ext cx="201725" cy="21275"/>
              </a:xfrm>
              <a:custGeom>
                <a:avLst/>
                <a:gdLst/>
                <a:ahLst/>
                <a:cxnLst/>
                <a:rect l="l" t="t" r="r" b="b"/>
                <a:pathLst>
                  <a:path w="8069" h="851" extrusionOk="0">
                    <a:moveTo>
                      <a:pt x="1660" y="0"/>
                    </a:moveTo>
                    <a:cubicBezTo>
                      <a:pt x="1135" y="0"/>
                      <a:pt x="610" y="14"/>
                      <a:pt x="85" y="42"/>
                    </a:cubicBezTo>
                    <a:cubicBezTo>
                      <a:pt x="37" y="44"/>
                      <a:pt x="0" y="85"/>
                      <a:pt x="3" y="132"/>
                    </a:cubicBezTo>
                    <a:cubicBezTo>
                      <a:pt x="5" y="177"/>
                      <a:pt x="44" y="213"/>
                      <a:pt x="89" y="213"/>
                    </a:cubicBezTo>
                    <a:cubicBezTo>
                      <a:pt x="91" y="213"/>
                      <a:pt x="92" y="213"/>
                      <a:pt x="93" y="213"/>
                    </a:cubicBezTo>
                    <a:cubicBezTo>
                      <a:pt x="616" y="185"/>
                      <a:pt x="1139" y="171"/>
                      <a:pt x="1661" y="171"/>
                    </a:cubicBezTo>
                    <a:cubicBezTo>
                      <a:pt x="3778" y="171"/>
                      <a:pt x="5888" y="398"/>
                      <a:pt x="7955" y="848"/>
                    </a:cubicBezTo>
                    <a:cubicBezTo>
                      <a:pt x="7962" y="850"/>
                      <a:pt x="7968" y="850"/>
                      <a:pt x="7975" y="850"/>
                    </a:cubicBezTo>
                    <a:cubicBezTo>
                      <a:pt x="7987" y="850"/>
                      <a:pt x="7999" y="848"/>
                      <a:pt x="8011" y="842"/>
                    </a:cubicBezTo>
                    <a:cubicBezTo>
                      <a:pt x="8033" y="832"/>
                      <a:pt x="8052" y="810"/>
                      <a:pt x="8059" y="784"/>
                    </a:cubicBezTo>
                    <a:cubicBezTo>
                      <a:pt x="8069" y="737"/>
                      <a:pt x="8039" y="692"/>
                      <a:pt x="7993" y="681"/>
                    </a:cubicBezTo>
                    <a:cubicBezTo>
                      <a:pt x="5913" y="229"/>
                      <a:pt x="3789"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045250" y="2576025"/>
                <a:ext cx="60325" cy="263650"/>
              </a:xfrm>
              <a:custGeom>
                <a:avLst/>
                <a:gdLst/>
                <a:ahLst/>
                <a:cxnLst/>
                <a:rect l="l" t="t" r="r" b="b"/>
                <a:pathLst>
                  <a:path w="2413" h="10546" extrusionOk="0">
                    <a:moveTo>
                      <a:pt x="1857" y="1"/>
                    </a:moveTo>
                    <a:cubicBezTo>
                      <a:pt x="694" y="1495"/>
                      <a:pt x="38" y="3372"/>
                      <a:pt x="19" y="5258"/>
                    </a:cubicBezTo>
                    <a:cubicBezTo>
                      <a:pt x="1" y="7147"/>
                      <a:pt x="620" y="9032"/>
                      <a:pt x="1755" y="10545"/>
                    </a:cubicBezTo>
                    <a:cubicBezTo>
                      <a:pt x="2413" y="6913"/>
                      <a:pt x="2136" y="3425"/>
                      <a:pt x="1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063425" y="2602925"/>
                <a:ext cx="26750" cy="239300"/>
              </a:xfrm>
              <a:custGeom>
                <a:avLst/>
                <a:gdLst/>
                <a:ahLst/>
                <a:cxnLst/>
                <a:rect l="l" t="t" r="r" b="b"/>
                <a:pathLst>
                  <a:path w="1070" h="9572" extrusionOk="0">
                    <a:moveTo>
                      <a:pt x="878" y="1"/>
                    </a:moveTo>
                    <a:cubicBezTo>
                      <a:pt x="840" y="1"/>
                      <a:pt x="805" y="27"/>
                      <a:pt x="795" y="65"/>
                    </a:cubicBezTo>
                    <a:cubicBezTo>
                      <a:pt x="1" y="3163"/>
                      <a:pt x="34" y="6429"/>
                      <a:pt x="892" y="9509"/>
                    </a:cubicBezTo>
                    <a:cubicBezTo>
                      <a:pt x="902" y="9546"/>
                      <a:pt x="938" y="9571"/>
                      <a:pt x="976" y="9571"/>
                    </a:cubicBezTo>
                    <a:cubicBezTo>
                      <a:pt x="983" y="9571"/>
                      <a:pt x="991" y="9571"/>
                      <a:pt x="998" y="9568"/>
                    </a:cubicBezTo>
                    <a:cubicBezTo>
                      <a:pt x="1003" y="9567"/>
                      <a:pt x="1008" y="9565"/>
                      <a:pt x="1012" y="9563"/>
                    </a:cubicBezTo>
                    <a:cubicBezTo>
                      <a:pt x="1049" y="9545"/>
                      <a:pt x="1069" y="9504"/>
                      <a:pt x="1058" y="9463"/>
                    </a:cubicBezTo>
                    <a:cubicBezTo>
                      <a:pt x="208" y="6411"/>
                      <a:pt x="175" y="3175"/>
                      <a:pt x="962" y="107"/>
                    </a:cubicBezTo>
                    <a:cubicBezTo>
                      <a:pt x="973" y="61"/>
                      <a:pt x="946" y="15"/>
                      <a:pt x="899" y="4"/>
                    </a:cubicBezTo>
                    <a:cubicBezTo>
                      <a:pt x="892" y="2"/>
                      <a:pt x="885" y="1"/>
                      <a:pt x="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5896825" y="2476325"/>
                <a:ext cx="119225" cy="48825"/>
              </a:xfrm>
              <a:custGeom>
                <a:avLst/>
                <a:gdLst/>
                <a:ahLst/>
                <a:cxnLst/>
                <a:rect l="l" t="t" r="r" b="b"/>
                <a:pathLst>
                  <a:path w="4769" h="1953" extrusionOk="0">
                    <a:moveTo>
                      <a:pt x="2404" y="1"/>
                    </a:moveTo>
                    <a:cubicBezTo>
                      <a:pt x="2404" y="1"/>
                      <a:pt x="1" y="528"/>
                      <a:pt x="405" y="1677"/>
                    </a:cubicBezTo>
                    <a:cubicBezTo>
                      <a:pt x="476" y="1876"/>
                      <a:pt x="626" y="1952"/>
                      <a:pt x="814" y="1952"/>
                    </a:cubicBezTo>
                    <a:cubicBezTo>
                      <a:pt x="1420" y="1952"/>
                      <a:pt x="2418" y="1170"/>
                      <a:pt x="2418" y="1170"/>
                    </a:cubicBezTo>
                    <a:cubicBezTo>
                      <a:pt x="2418" y="1170"/>
                      <a:pt x="3427" y="1624"/>
                      <a:pt x="4075" y="1624"/>
                    </a:cubicBezTo>
                    <a:cubicBezTo>
                      <a:pt x="4343" y="1624"/>
                      <a:pt x="4549" y="1546"/>
                      <a:pt x="4596" y="1326"/>
                    </a:cubicBezTo>
                    <a:cubicBezTo>
                      <a:pt x="4769" y="510"/>
                      <a:pt x="3920" y="124"/>
                      <a:pt x="2404" y="1"/>
                    </a:cubicBezTo>
                    <a:close/>
                  </a:path>
                </a:pathLst>
              </a:custGeom>
              <a:solidFill>
                <a:srgbClr val="014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5904750" y="2352225"/>
                <a:ext cx="158900" cy="131275"/>
              </a:xfrm>
              <a:custGeom>
                <a:avLst/>
                <a:gdLst/>
                <a:ahLst/>
                <a:cxnLst/>
                <a:rect l="l" t="t" r="r" b="b"/>
                <a:pathLst>
                  <a:path w="6356" h="5251" extrusionOk="0">
                    <a:moveTo>
                      <a:pt x="2548" y="0"/>
                    </a:moveTo>
                    <a:cubicBezTo>
                      <a:pt x="2191" y="0"/>
                      <a:pt x="1805" y="133"/>
                      <a:pt x="1476" y="390"/>
                    </a:cubicBezTo>
                    <a:cubicBezTo>
                      <a:pt x="760" y="951"/>
                      <a:pt x="1" y="516"/>
                      <a:pt x="143" y="2182"/>
                    </a:cubicBezTo>
                    <a:cubicBezTo>
                      <a:pt x="285" y="3848"/>
                      <a:pt x="1635" y="4951"/>
                      <a:pt x="1635" y="4951"/>
                    </a:cubicBezTo>
                    <a:cubicBezTo>
                      <a:pt x="1635" y="4951"/>
                      <a:pt x="1951" y="5250"/>
                      <a:pt x="2395" y="5250"/>
                    </a:cubicBezTo>
                    <a:cubicBezTo>
                      <a:pt x="2546" y="5250"/>
                      <a:pt x="2712" y="5215"/>
                      <a:pt x="2886" y="5122"/>
                    </a:cubicBezTo>
                    <a:cubicBezTo>
                      <a:pt x="3569" y="4757"/>
                      <a:pt x="4528" y="3620"/>
                      <a:pt x="4710" y="2623"/>
                    </a:cubicBezTo>
                    <a:cubicBezTo>
                      <a:pt x="4891" y="1628"/>
                      <a:pt x="5553" y="2093"/>
                      <a:pt x="5983" y="1817"/>
                    </a:cubicBezTo>
                    <a:cubicBezTo>
                      <a:pt x="6355" y="1577"/>
                      <a:pt x="5779" y="728"/>
                      <a:pt x="5065" y="728"/>
                    </a:cubicBezTo>
                    <a:cubicBezTo>
                      <a:pt x="4956" y="728"/>
                      <a:pt x="4843" y="748"/>
                      <a:pt x="4730" y="793"/>
                    </a:cubicBezTo>
                    <a:cubicBezTo>
                      <a:pt x="4322" y="957"/>
                      <a:pt x="4119" y="1074"/>
                      <a:pt x="3977" y="1074"/>
                    </a:cubicBezTo>
                    <a:cubicBezTo>
                      <a:pt x="3823" y="1074"/>
                      <a:pt x="3741" y="936"/>
                      <a:pt x="3548" y="568"/>
                    </a:cubicBezTo>
                    <a:cubicBezTo>
                      <a:pt x="3349" y="185"/>
                      <a:pt x="2968" y="0"/>
                      <a:pt x="2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5822950" y="2357950"/>
                <a:ext cx="165100" cy="127975"/>
              </a:xfrm>
              <a:custGeom>
                <a:avLst/>
                <a:gdLst/>
                <a:ahLst/>
                <a:cxnLst/>
                <a:rect l="l" t="t" r="r" b="b"/>
                <a:pathLst>
                  <a:path w="6604" h="5119" extrusionOk="0">
                    <a:moveTo>
                      <a:pt x="3571" y="21"/>
                    </a:moveTo>
                    <a:cubicBezTo>
                      <a:pt x="3005" y="21"/>
                      <a:pt x="2533" y="299"/>
                      <a:pt x="2438" y="823"/>
                    </a:cubicBezTo>
                    <a:cubicBezTo>
                      <a:pt x="2355" y="1282"/>
                      <a:pt x="2320" y="1413"/>
                      <a:pt x="2104" y="1413"/>
                    </a:cubicBezTo>
                    <a:cubicBezTo>
                      <a:pt x="1960" y="1413"/>
                      <a:pt x="1737" y="1355"/>
                      <a:pt x="1368" y="1298"/>
                    </a:cubicBezTo>
                    <a:cubicBezTo>
                      <a:pt x="1316" y="1290"/>
                      <a:pt x="1266" y="1286"/>
                      <a:pt x="1217" y="1286"/>
                    </a:cubicBezTo>
                    <a:cubicBezTo>
                      <a:pt x="393" y="1286"/>
                      <a:pt x="0" y="2394"/>
                      <a:pt x="473" y="2557"/>
                    </a:cubicBezTo>
                    <a:cubicBezTo>
                      <a:pt x="546" y="2582"/>
                      <a:pt x="618" y="2591"/>
                      <a:pt x="690" y="2591"/>
                    </a:cubicBezTo>
                    <a:cubicBezTo>
                      <a:pt x="881" y="2591"/>
                      <a:pt x="1072" y="2527"/>
                      <a:pt x="1262" y="2527"/>
                    </a:cubicBezTo>
                    <a:cubicBezTo>
                      <a:pt x="1494" y="2527"/>
                      <a:pt x="1725" y="2624"/>
                      <a:pt x="1953" y="3060"/>
                    </a:cubicBezTo>
                    <a:cubicBezTo>
                      <a:pt x="2436" y="3983"/>
                      <a:pt x="3713" y="4874"/>
                      <a:pt x="4486" y="5078"/>
                    </a:cubicBezTo>
                    <a:cubicBezTo>
                      <a:pt x="4593" y="5106"/>
                      <a:pt x="4692" y="5118"/>
                      <a:pt x="4783" y="5118"/>
                    </a:cubicBezTo>
                    <a:cubicBezTo>
                      <a:pt x="5356" y="5118"/>
                      <a:pt x="5640" y="4641"/>
                      <a:pt x="5640" y="4641"/>
                    </a:cubicBezTo>
                    <a:cubicBezTo>
                      <a:pt x="5640" y="4641"/>
                      <a:pt x="6603" y="3282"/>
                      <a:pt x="6227" y="1642"/>
                    </a:cubicBezTo>
                    <a:cubicBezTo>
                      <a:pt x="5848" y="1"/>
                      <a:pt x="5250" y="587"/>
                      <a:pt x="4385" y="201"/>
                    </a:cubicBezTo>
                    <a:cubicBezTo>
                      <a:pt x="4112" y="80"/>
                      <a:pt x="3832" y="21"/>
                      <a:pt x="3571" y="2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5892625" y="2400500"/>
                <a:ext cx="73125" cy="84700"/>
              </a:xfrm>
              <a:custGeom>
                <a:avLst/>
                <a:gdLst/>
                <a:ahLst/>
                <a:cxnLst/>
                <a:rect l="l" t="t" r="r" b="b"/>
                <a:pathLst>
                  <a:path w="2925" h="3388" extrusionOk="0">
                    <a:moveTo>
                      <a:pt x="996" y="0"/>
                    </a:moveTo>
                    <a:cubicBezTo>
                      <a:pt x="962" y="0"/>
                      <a:pt x="929" y="9"/>
                      <a:pt x="898" y="29"/>
                    </a:cubicBezTo>
                    <a:cubicBezTo>
                      <a:pt x="772" y="110"/>
                      <a:pt x="777" y="312"/>
                      <a:pt x="807" y="477"/>
                    </a:cubicBezTo>
                    <a:cubicBezTo>
                      <a:pt x="921" y="1093"/>
                      <a:pt x="1189" y="1686"/>
                      <a:pt x="1574" y="2169"/>
                    </a:cubicBezTo>
                    <a:cubicBezTo>
                      <a:pt x="1641" y="2254"/>
                      <a:pt x="1716" y="2367"/>
                      <a:pt x="1672" y="2459"/>
                    </a:cubicBezTo>
                    <a:cubicBezTo>
                      <a:pt x="1649" y="2506"/>
                      <a:pt x="1601" y="2528"/>
                      <a:pt x="1551" y="2528"/>
                    </a:cubicBezTo>
                    <a:cubicBezTo>
                      <a:pt x="1528" y="2528"/>
                      <a:pt x="1505" y="2524"/>
                      <a:pt x="1483" y="2515"/>
                    </a:cubicBezTo>
                    <a:cubicBezTo>
                      <a:pt x="1414" y="2486"/>
                      <a:pt x="1359" y="2425"/>
                      <a:pt x="1306" y="2367"/>
                    </a:cubicBezTo>
                    <a:cubicBezTo>
                      <a:pt x="1075" y="2111"/>
                      <a:pt x="846" y="1857"/>
                      <a:pt x="617" y="1601"/>
                    </a:cubicBezTo>
                    <a:cubicBezTo>
                      <a:pt x="508" y="1481"/>
                      <a:pt x="356" y="1352"/>
                      <a:pt x="222" y="1352"/>
                    </a:cubicBezTo>
                    <a:cubicBezTo>
                      <a:pt x="181" y="1352"/>
                      <a:pt x="141" y="1364"/>
                      <a:pt x="105" y="1392"/>
                    </a:cubicBezTo>
                    <a:cubicBezTo>
                      <a:pt x="11" y="1468"/>
                      <a:pt x="1" y="1626"/>
                      <a:pt x="50" y="1750"/>
                    </a:cubicBezTo>
                    <a:cubicBezTo>
                      <a:pt x="99" y="1876"/>
                      <a:pt x="195" y="1973"/>
                      <a:pt x="290" y="2061"/>
                    </a:cubicBezTo>
                    <a:cubicBezTo>
                      <a:pt x="895" y="2632"/>
                      <a:pt x="1591" y="3085"/>
                      <a:pt x="2327" y="3387"/>
                    </a:cubicBezTo>
                    <a:cubicBezTo>
                      <a:pt x="2310" y="3358"/>
                      <a:pt x="2431" y="3355"/>
                      <a:pt x="2553" y="3351"/>
                    </a:cubicBezTo>
                    <a:cubicBezTo>
                      <a:pt x="2808" y="2703"/>
                      <a:pt x="2924" y="1980"/>
                      <a:pt x="2892" y="1253"/>
                    </a:cubicBezTo>
                    <a:cubicBezTo>
                      <a:pt x="2887" y="1139"/>
                      <a:pt x="2875" y="1021"/>
                      <a:pt x="2818" y="924"/>
                    </a:cubicBezTo>
                    <a:cubicBezTo>
                      <a:pt x="2774" y="850"/>
                      <a:pt x="2694" y="795"/>
                      <a:pt x="2620" y="795"/>
                    </a:cubicBezTo>
                    <a:cubicBezTo>
                      <a:pt x="2596" y="795"/>
                      <a:pt x="2573" y="801"/>
                      <a:pt x="2552" y="813"/>
                    </a:cubicBezTo>
                    <a:cubicBezTo>
                      <a:pt x="2468" y="862"/>
                      <a:pt x="2453" y="983"/>
                      <a:pt x="2445" y="1089"/>
                    </a:cubicBezTo>
                    <a:cubicBezTo>
                      <a:pt x="2427" y="1371"/>
                      <a:pt x="2408" y="1654"/>
                      <a:pt x="2389" y="1937"/>
                    </a:cubicBezTo>
                    <a:cubicBezTo>
                      <a:pt x="2382" y="2034"/>
                      <a:pt x="2368" y="2143"/>
                      <a:pt x="2293" y="2189"/>
                    </a:cubicBezTo>
                    <a:cubicBezTo>
                      <a:pt x="2273" y="2201"/>
                      <a:pt x="2252" y="2206"/>
                      <a:pt x="2229" y="2206"/>
                    </a:cubicBezTo>
                    <a:cubicBezTo>
                      <a:pt x="2158" y="2206"/>
                      <a:pt x="2080" y="2150"/>
                      <a:pt x="2038" y="2078"/>
                    </a:cubicBezTo>
                    <a:cubicBezTo>
                      <a:pt x="1983" y="1983"/>
                      <a:pt x="1975" y="1868"/>
                      <a:pt x="1961" y="1760"/>
                    </a:cubicBezTo>
                    <a:cubicBezTo>
                      <a:pt x="1894" y="1217"/>
                      <a:pt x="1683" y="687"/>
                      <a:pt x="1359" y="251"/>
                    </a:cubicBezTo>
                    <a:cubicBezTo>
                      <a:pt x="1266" y="126"/>
                      <a:pt x="1125" y="0"/>
                      <a:pt x="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5907950" y="2493425"/>
                <a:ext cx="201525" cy="366350"/>
              </a:xfrm>
              <a:custGeom>
                <a:avLst/>
                <a:gdLst/>
                <a:ahLst/>
                <a:cxnLst/>
                <a:rect l="l" t="t" r="r" b="b"/>
                <a:pathLst>
                  <a:path w="8061" h="14654" extrusionOk="0">
                    <a:moveTo>
                      <a:pt x="2212" y="0"/>
                    </a:moveTo>
                    <a:lnTo>
                      <a:pt x="1868" y="16"/>
                    </a:lnTo>
                    <a:cubicBezTo>
                      <a:pt x="2095" y="5072"/>
                      <a:pt x="3942" y="10015"/>
                      <a:pt x="7082" y="14000"/>
                    </a:cubicBezTo>
                    <a:cubicBezTo>
                      <a:pt x="4703" y="13117"/>
                      <a:pt x="1766" y="10714"/>
                      <a:pt x="292" y="8387"/>
                    </a:cubicBezTo>
                    <a:lnTo>
                      <a:pt x="0" y="8570"/>
                    </a:lnTo>
                    <a:cubicBezTo>
                      <a:pt x="1654" y="11182"/>
                      <a:pt x="4963" y="13790"/>
                      <a:pt x="7532" y="14506"/>
                    </a:cubicBezTo>
                    <a:lnTo>
                      <a:pt x="8060" y="14654"/>
                    </a:lnTo>
                    <a:lnTo>
                      <a:pt x="7712" y="14233"/>
                    </a:lnTo>
                    <a:cubicBezTo>
                      <a:pt x="4398" y="10231"/>
                      <a:pt x="2445" y="5176"/>
                      <a:pt x="2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5857450" y="2677775"/>
                <a:ext cx="108775" cy="75350"/>
              </a:xfrm>
              <a:custGeom>
                <a:avLst/>
                <a:gdLst/>
                <a:ahLst/>
                <a:cxnLst/>
                <a:rect l="l" t="t" r="r" b="b"/>
                <a:pathLst>
                  <a:path w="4351" h="3014" extrusionOk="0">
                    <a:moveTo>
                      <a:pt x="3296" y="0"/>
                    </a:moveTo>
                    <a:cubicBezTo>
                      <a:pt x="2874" y="0"/>
                      <a:pt x="2315" y="196"/>
                      <a:pt x="1648" y="542"/>
                    </a:cubicBezTo>
                    <a:cubicBezTo>
                      <a:pt x="1648" y="542"/>
                      <a:pt x="0" y="2184"/>
                      <a:pt x="920" y="2920"/>
                    </a:cubicBezTo>
                    <a:cubicBezTo>
                      <a:pt x="1001" y="2985"/>
                      <a:pt x="1081" y="3013"/>
                      <a:pt x="1161" y="3013"/>
                    </a:cubicBezTo>
                    <a:cubicBezTo>
                      <a:pt x="1743" y="3013"/>
                      <a:pt x="2266" y="1491"/>
                      <a:pt x="2266" y="1491"/>
                    </a:cubicBezTo>
                    <a:cubicBezTo>
                      <a:pt x="2266" y="1491"/>
                      <a:pt x="4350" y="1217"/>
                      <a:pt x="4087" y="521"/>
                    </a:cubicBezTo>
                    <a:cubicBezTo>
                      <a:pt x="3951" y="162"/>
                      <a:pt x="3681" y="0"/>
                      <a:pt x="3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5785800" y="2535350"/>
                <a:ext cx="173125" cy="164200"/>
              </a:xfrm>
              <a:custGeom>
                <a:avLst/>
                <a:gdLst/>
                <a:ahLst/>
                <a:cxnLst/>
                <a:rect l="l" t="t" r="r" b="b"/>
                <a:pathLst>
                  <a:path w="6925" h="6568" extrusionOk="0">
                    <a:moveTo>
                      <a:pt x="5829" y="1"/>
                    </a:moveTo>
                    <a:cubicBezTo>
                      <a:pt x="5507" y="1"/>
                      <a:pt x="5169" y="119"/>
                      <a:pt x="4927" y="427"/>
                    </a:cubicBezTo>
                    <a:cubicBezTo>
                      <a:pt x="4516" y="950"/>
                      <a:pt x="4398" y="1200"/>
                      <a:pt x="4196" y="1200"/>
                    </a:cubicBezTo>
                    <a:cubicBezTo>
                      <a:pt x="4068" y="1200"/>
                      <a:pt x="3906" y="1098"/>
                      <a:pt x="3613" y="901"/>
                    </a:cubicBezTo>
                    <a:cubicBezTo>
                      <a:pt x="3420" y="772"/>
                      <a:pt x="3211" y="713"/>
                      <a:pt x="2998" y="713"/>
                    </a:cubicBezTo>
                    <a:cubicBezTo>
                      <a:pt x="2380" y="713"/>
                      <a:pt x="1739" y="1214"/>
                      <a:pt x="1425" y="1959"/>
                    </a:cubicBezTo>
                    <a:cubicBezTo>
                      <a:pt x="1001" y="2962"/>
                      <a:pt x="1" y="2970"/>
                      <a:pt x="1037" y="4595"/>
                    </a:cubicBezTo>
                    <a:cubicBezTo>
                      <a:pt x="2073" y="6219"/>
                      <a:pt x="4027" y="6541"/>
                      <a:pt x="4027" y="6541"/>
                    </a:cubicBezTo>
                    <a:cubicBezTo>
                      <a:pt x="4027" y="6541"/>
                      <a:pt x="4134" y="6567"/>
                      <a:pt x="4293" y="6567"/>
                    </a:cubicBezTo>
                    <a:cubicBezTo>
                      <a:pt x="4588" y="6567"/>
                      <a:pt x="5063" y="6478"/>
                      <a:pt x="5384" y="5971"/>
                    </a:cubicBezTo>
                    <a:cubicBezTo>
                      <a:pt x="5878" y="5187"/>
                      <a:pt x="6238" y="3446"/>
                      <a:pt x="5888" y="2315"/>
                    </a:cubicBezTo>
                    <a:cubicBezTo>
                      <a:pt x="5536" y="1184"/>
                      <a:pt x="6455" y="1268"/>
                      <a:pt x="6741" y="726"/>
                    </a:cubicBezTo>
                    <a:cubicBezTo>
                      <a:pt x="6925" y="379"/>
                      <a:pt x="6404"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5726800" y="2580225"/>
                <a:ext cx="183300" cy="137050"/>
              </a:xfrm>
              <a:custGeom>
                <a:avLst/>
                <a:gdLst/>
                <a:ahLst/>
                <a:cxnLst/>
                <a:rect l="l" t="t" r="r" b="b"/>
                <a:pathLst>
                  <a:path w="7332" h="5482" extrusionOk="0">
                    <a:moveTo>
                      <a:pt x="4863" y="1"/>
                    </a:moveTo>
                    <a:cubicBezTo>
                      <a:pt x="4425" y="1"/>
                      <a:pt x="4063" y="352"/>
                      <a:pt x="3438" y="423"/>
                    </a:cubicBezTo>
                    <a:cubicBezTo>
                      <a:pt x="2357" y="545"/>
                      <a:pt x="1533" y="1359"/>
                      <a:pt x="1803" y="2226"/>
                    </a:cubicBezTo>
                    <a:cubicBezTo>
                      <a:pt x="2072" y="3093"/>
                      <a:pt x="1987" y="2949"/>
                      <a:pt x="975" y="3354"/>
                    </a:cubicBezTo>
                    <a:cubicBezTo>
                      <a:pt x="0" y="3743"/>
                      <a:pt x="135" y="5188"/>
                      <a:pt x="680" y="5188"/>
                    </a:cubicBezTo>
                    <a:cubicBezTo>
                      <a:pt x="702" y="5188"/>
                      <a:pt x="724" y="5186"/>
                      <a:pt x="747" y="5181"/>
                    </a:cubicBezTo>
                    <a:cubicBezTo>
                      <a:pt x="1188" y="5092"/>
                      <a:pt x="1404" y="4574"/>
                      <a:pt x="1882" y="4574"/>
                    </a:cubicBezTo>
                    <a:cubicBezTo>
                      <a:pt x="2051" y="4574"/>
                      <a:pt x="2253" y="4639"/>
                      <a:pt x="2510" y="4811"/>
                    </a:cubicBezTo>
                    <a:cubicBezTo>
                      <a:pt x="3196" y="5270"/>
                      <a:pt x="4264" y="5482"/>
                      <a:pt x="5150" y="5482"/>
                    </a:cubicBezTo>
                    <a:cubicBezTo>
                      <a:pt x="5533" y="5482"/>
                      <a:pt x="5882" y="5442"/>
                      <a:pt x="6151" y="5366"/>
                    </a:cubicBezTo>
                    <a:cubicBezTo>
                      <a:pt x="7043" y="5112"/>
                      <a:pt x="7084" y="4225"/>
                      <a:pt x="7084" y="4225"/>
                    </a:cubicBezTo>
                    <a:cubicBezTo>
                      <a:pt x="7084" y="4225"/>
                      <a:pt x="7332" y="2255"/>
                      <a:pt x="6070" y="799"/>
                    </a:cubicBezTo>
                    <a:cubicBezTo>
                      <a:pt x="5540" y="186"/>
                      <a:pt x="5181" y="1"/>
                      <a:pt x="4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5872875" y="2793025"/>
                <a:ext cx="114000" cy="495275"/>
              </a:xfrm>
              <a:custGeom>
                <a:avLst/>
                <a:gdLst/>
                <a:ahLst/>
                <a:cxnLst/>
                <a:rect l="l" t="t" r="r" b="b"/>
                <a:pathLst>
                  <a:path w="4560" h="19811" extrusionOk="0">
                    <a:moveTo>
                      <a:pt x="2832" y="1"/>
                    </a:moveTo>
                    <a:cubicBezTo>
                      <a:pt x="988" y="2963"/>
                      <a:pt x="1" y="6440"/>
                      <a:pt x="10" y="9916"/>
                    </a:cubicBezTo>
                    <a:cubicBezTo>
                      <a:pt x="21" y="13394"/>
                      <a:pt x="1030" y="16863"/>
                      <a:pt x="2890" y="19811"/>
                    </a:cubicBezTo>
                    <a:cubicBezTo>
                      <a:pt x="4559" y="13439"/>
                      <a:pt x="1369" y="6483"/>
                      <a:pt x="28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5894075" y="2846625"/>
                <a:ext cx="54300" cy="441225"/>
              </a:xfrm>
              <a:custGeom>
                <a:avLst/>
                <a:gdLst/>
                <a:ahLst/>
                <a:cxnLst/>
                <a:rect l="l" t="t" r="r" b="b"/>
                <a:pathLst>
                  <a:path w="2172" h="17649" extrusionOk="0">
                    <a:moveTo>
                      <a:pt x="1199" y="1"/>
                    </a:moveTo>
                    <a:cubicBezTo>
                      <a:pt x="1137" y="1"/>
                      <a:pt x="1082" y="46"/>
                      <a:pt x="1071" y="109"/>
                    </a:cubicBezTo>
                    <a:cubicBezTo>
                      <a:pt x="0" y="6159"/>
                      <a:pt x="286" y="12191"/>
                      <a:pt x="1898" y="17554"/>
                    </a:cubicBezTo>
                    <a:cubicBezTo>
                      <a:pt x="1915" y="17612"/>
                      <a:pt x="1967" y="17648"/>
                      <a:pt x="2025" y="17648"/>
                    </a:cubicBezTo>
                    <a:cubicBezTo>
                      <a:pt x="2037" y="17648"/>
                      <a:pt x="2050" y="17647"/>
                      <a:pt x="2063" y="17643"/>
                    </a:cubicBezTo>
                    <a:cubicBezTo>
                      <a:pt x="2068" y="17642"/>
                      <a:pt x="2073" y="17640"/>
                      <a:pt x="2078" y="17638"/>
                    </a:cubicBezTo>
                    <a:cubicBezTo>
                      <a:pt x="2138" y="17612"/>
                      <a:pt x="2171" y="17544"/>
                      <a:pt x="2152" y="17479"/>
                    </a:cubicBezTo>
                    <a:cubicBezTo>
                      <a:pt x="552" y="12155"/>
                      <a:pt x="268" y="6164"/>
                      <a:pt x="1331" y="154"/>
                    </a:cubicBezTo>
                    <a:cubicBezTo>
                      <a:pt x="1345" y="83"/>
                      <a:pt x="1296" y="16"/>
                      <a:pt x="1224" y="3"/>
                    </a:cubicBezTo>
                    <a:cubicBezTo>
                      <a:pt x="1216" y="1"/>
                      <a:pt x="1208" y="1"/>
                      <a:pt x="1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6060875" y="3086975"/>
                <a:ext cx="126550" cy="278575"/>
              </a:xfrm>
              <a:custGeom>
                <a:avLst/>
                <a:gdLst/>
                <a:ahLst/>
                <a:cxnLst/>
                <a:rect l="l" t="t" r="r" b="b"/>
                <a:pathLst>
                  <a:path w="5062" h="11143" extrusionOk="0">
                    <a:moveTo>
                      <a:pt x="5061" y="1"/>
                    </a:moveTo>
                    <a:lnTo>
                      <a:pt x="5061" y="1"/>
                    </a:lnTo>
                    <a:cubicBezTo>
                      <a:pt x="3721" y="1603"/>
                      <a:pt x="2400" y="3244"/>
                      <a:pt x="1464" y="5106"/>
                    </a:cubicBezTo>
                    <a:cubicBezTo>
                      <a:pt x="530" y="6969"/>
                      <a:pt x="1" y="9090"/>
                      <a:pt x="334" y="11142"/>
                    </a:cubicBezTo>
                    <a:cubicBezTo>
                      <a:pt x="3092" y="8220"/>
                      <a:pt x="4825" y="4159"/>
                      <a:pt x="50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6067875" y="3118800"/>
                <a:ext cx="110375" cy="242700"/>
              </a:xfrm>
              <a:custGeom>
                <a:avLst/>
                <a:gdLst/>
                <a:ahLst/>
                <a:cxnLst/>
                <a:rect l="l" t="t" r="r" b="b"/>
                <a:pathLst>
                  <a:path w="4415" h="9708" extrusionOk="0">
                    <a:moveTo>
                      <a:pt x="4264" y="1"/>
                    </a:moveTo>
                    <a:cubicBezTo>
                      <a:pt x="4221" y="1"/>
                      <a:pt x="4178" y="22"/>
                      <a:pt x="4153" y="61"/>
                    </a:cubicBezTo>
                    <a:cubicBezTo>
                      <a:pt x="2173" y="3105"/>
                      <a:pt x="781" y="6297"/>
                      <a:pt x="17" y="9547"/>
                    </a:cubicBezTo>
                    <a:cubicBezTo>
                      <a:pt x="0" y="9617"/>
                      <a:pt x="45" y="9688"/>
                      <a:pt x="116" y="9705"/>
                    </a:cubicBezTo>
                    <a:cubicBezTo>
                      <a:pt x="126" y="9707"/>
                      <a:pt x="136" y="9708"/>
                      <a:pt x="146" y="9708"/>
                    </a:cubicBezTo>
                    <a:cubicBezTo>
                      <a:pt x="165" y="9708"/>
                      <a:pt x="183" y="9704"/>
                      <a:pt x="200" y="9696"/>
                    </a:cubicBezTo>
                    <a:cubicBezTo>
                      <a:pt x="236" y="9681"/>
                      <a:pt x="265" y="9648"/>
                      <a:pt x="276" y="9607"/>
                    </a:cubicBezTo>
                    <a:cubicBezTo>
                      <a:pt x="1032" y="6386"/>
                      <a:pt x="2412" y="3222"/>
                      <a:pt x="4375" y="203"/>
                    </a:cubicBezTo>
                    <a:cubicBezTo>
                      <a:pt x="4415" y="142"/>
                      <a:pt x="4397" y="60"/>
                      <a:pt x="4336" y="22"/>
                    </a:cubicBezTo>
                    <a:cubicBezTo>
                      <a:pt x="4313" y="7"/>
                      <a:pt x="4289" y="1"/>
                      <a:pt x="4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5608750" y="3199000"/>
                <a:ext cx="434000" cy="198350"/>
              </a:xfrm>
              <a:custGeom>
                <a:avLst/>
                <a:gdLst/>
                <a:ahLst/>
                <a:cxnLst/>
                <a:rect l="l" t="t" r="r" b="b"/>
                <a:pathLst>
                  <a:path w="17360" h="7934" extrusionOk="0">
                    <a:moveTo>
                      <a:pt x="2503" y="1"/>
                    </a:moveTo>
                    <a:cubicBezTo>
                      <a:pt x="1684" y="1"/>
                      <a:pt x="850" y="63"/>
                      <a:pt x="0" y="186"/>
                    </a:cubicBezTo>
                    <a:cubicBezTo>
                      <a:pt x="2782" y="685"/>
                      <a:pt x="4688" y="3291"/>
                      <a:pt x="6935" y="5087"/>
                    </a:cubicBezTo>
                    <a:cubicBezTo>
                      <a:pt x="9189" y="6886"/>
                      <a:pt x="12205" y="7934"/>
                      <a:pt x="15001" y="7934"/>
                    </a:cubicBezTo>
                    <a:cubicBezTo>
                      <a:pt x="15814" y="7934"/>
                      <a:pt x="16608" y="7845"/>
                      <a:pt x="17359" y="7661"/>
                    </a:cubicBezTo>
                    <a:cubicBezTo>
                      <a:pt x="12493" y="2563"/>
                      <a:pt x="7785" y="1"/>
                      <a:pt x="2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5656500" y="3203750"/>
                <a:ext cx="388225" cy="186325"/>
              </a:xfrm>
              <a:custGeom>
                <a:avLst/>
                <a:gdLst/>
                <a:ahLst/>
                <a:cxnLst/>
                <a:rect l="l" t="t" r="r" b="b"/>
                <a:pathLst>
                  <a:path w="15529" h="7453" extrusionOk="0">
                    <a:moveTo>
                      <a:pt x="142" y="1"/>
                    </a:moveTo>
                    <a:cubicBezTo>
                      <a:pt x="77" y="1"/>
                      <a:pt x="22" y="48"/>
                      <a:pt x="11" y="112"/>
                    </a:cubicBezTo>
                    <a:cubicBezTo>
                      <a:pt x="1" y="184"/>
                      <a:pt x="51" y="251"/>
                      <a:pt x="123" y="261"/>
                    </a:cubicBezTo>
                    <a:cubicBezTo>
                      <a:pt x="3021" y="688"/>
                      <a:pt x="5582" y="2319"/>
                      <a:pt x="8058" y="3896"/>
                    </a:cubicBezTo>
                    <a:cubicBezTo>
                      <a:pt x="10341" y="5350"/>
                      <a:pt x="12702" y="6854"/>
                      <a:pt x="15353" y="7449"/>
                    </a:cubicBezTo>
                    <a:cubicBezTo>
                      <a:pt x="15363" y="7451"/>
                      <a:pt x="15373" y="7452"/>
                      <a:pt x="15383" y="7452"/>
                    </a:cubicBezTo>
                    <a:cubicBezTo>
                      <a:pt x="15401" y="7452"/>
                      <a:pt x="15419" y="7448"/>
                      <a:pt x="15436" y="7441"/>
                    </a:cubicBezTo>
                    <a:cubicBezTo>
                      <a:pt x="15473" y="7425"/>
                      <a:pt x="15503" y="7392"/>
                      <a:pt x="15512" y="7350"/>
                    </a:cubicBezTo>
                    <a:cubicBezTo>
                      <a:pt x="15529" y="7279"/>
                      <a:pt x="15484" y="7208"/>
                      <a:pt x="15412" y="7192"/>
                    </a:cubicBezTo>
                    <a:cubicBezTo>
                      <a:pt x="12805" y="6608"/>
                      <a:pt x="10465" y="5117"/>
                      <a:pt x="8201" y="3675"/>
                    </a:cubicBezTo>
                    <a:cubicBezTo>
                      <a:pt x="5702" y="2082"/>
                      <a:pt x="3116" y="435"/>
                      <a:pt x="162" y="2"/>
                    </a:cubicBezTo>
                    <a:cubicBezTo>
                      <a:pt x="155" y="1"/>
                      <a:pt x="148"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5748500" y="2835550"/>
                <a:ext cx="362625" cy="601450"/>
              </a:xfrm>
              <a:custGeom>
                <a:avLst/>
                <a:gdLst/>
                <a:ahLst/>
                <a:cxnLst/>
                <a:rect l="l" t="t" r="r" b="b"/>
                <a:pathLst>
                  <a:path w="14505" h="24058" extrusionOk="0">
                    <a:moveTo>
                      <a:pt x="273" y="0"/>
                    </a:moveTo>
                    <a:cubicBezTo>
                      <a:pt x="269" y="0"/>
                      <a:pt x="264" y="0"/>
                      <a:pt x="260" y="0"/>
                    </a:cubicBezTo>
                    <a:cubicBezTo>
                      <a:pt x="113" y="8"/>
                      <a:pt x="1" y="131"/>
                      <a:pt x="8" y="277"/>
                    </a:cubicBezTo>
                    <a:cubicBezTo>
                      <a:pt x="488" y="9669"/>
                      <a:pt x="5872" y="18764"/>
                      <a:pt x="14058" y="24016"/>
                    </a:cubicBezTo>
                    <a:cubicBezTo>
                      <a:pt x="14102" y="24044"/>
                      <a:pt x="14152" y="24058"/>
                      <a:pt x="14201" y="24058"/>
                    </a:cubicBezTo>
                    <a:cubicBezTo>
                      <a:pt x="14238" y="24058"/>
                      <a:pt x="14275" y="24050"/>
                      <a:pt x="14309" y="24035"/>
                    </a:cubicBezTo>
                    <a:cubicBezTo>
                      <a:pt x="14355" y="24016"/>
                      <a:pt x="14396" y="23982"/>
                      <a:pt x="14425" y="23937"/>
                    </a:cubicBezTo>
                    <a:cubicBezTo>
                      <a:pt x="14504" y="23815"/>
                      <a:pt x="14469" y="23653"/>
                      <a:pt x="14347" y="23574"/>
                    </a:cubicBezTo>
                    <a:cubicBezTo>
                      <a:pt x="6301" y="18413"/>
                      <a:pt x="1010" y="9476"/>
                      <a:pt x="538" y="250"/>
                    </a:cubicBezTo>
                    <a:cubicBezTo>
                      <a:pt x="531" y="109"/>
                      <a:pt x="413"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007300" y="3070750"/>
                <a:ext cx="103325" cy="366450"/>
              </a:xfrm>
              <a:custGeom>
                <a:avLst/>
                <a:gdLst/>
                <a:ahLst/>
                <a:cxnLst/>
                <a:rect l="l" t="t" r="r" b="b"/>
                <a:pathLst>
                  <a:path w="4133" h="14658" extrusionOk="0">
                    <a:moveTo>
                      <a:pt x="1450" y="0"/>
                    </a:moveTo>
                    <a:cubicBezTo>
                      <a:pt x="1331" y="0"/>
                      <a:pt x="1223" y="81"/>
                      <a:pt x="1194" y="200"/>
                    </a:cubicBezTo>
                    <a:cubicBezTo>
                      <a:pt x="0" y="5013"/>
                      <a:pt x="903" y="10373"/>
                      <a:pt x="3607" y="14538"/>
                    </a:cubicBezTo>
                    <a:cubicBezTo>
                      <a:pt x="3659" y="14615"/>
                      <a:pt x="3744" y="14658"/>
                      <a:pt x="3831" y="14658"/>
                    </a:cubicBezTo>
                    <a:cubicBezTo>
                      <a:pt x="3867" y="14658"/>
                      <a:pt x="3903" y="14651"/>
                      <a:pt x="3937" y="14636"/>
                    </a:cubicBezTo>
                    <a:cubicBezTo>
                      <a:pt x="3950" y="14631"/>
                      <a:pt x="3962" y="14623"/>
                      <a:pt x="3974" y="14616"/>
                    </a:cubicBezTo>
                    <a:cubicBezTo>
                      <a:pt x="4097" y="14538"/>
                      <a:pt x="4132" y="14375"/>
                      <a:pt x="4053" y="14253"/>
                    </a:cubicBezTo>
                    <a:cubicBezTo>
                      <a:pt x="1426" y="10208"/>
                      <a:pt x="549" y="5001"/>
                      <a:pt x="1708" y="325"/>
                    </a:cubicBezTo>
                    <a:cubicBezTo>
                      <a:pt x="1744" y="185"/>
                      <a:pt x="1656" y="43"/>
                      <a:pt x="1514" y="8"/>
                    </a:cubicBezTo>
                    <a:cubicBezTo>
                      <a:pt x="1493" y="3"/>
                      <a:pt x="1471" y="0"/>
                      <a:pt x="1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879025" y="3040775"/>
                <a:ext cx="348075" cy="206025"/>
              </a:xfrm>
              <a:custGeom>
                <a:avLst/>
                <a:gdLst/>
                <a:ahLst/>
                <a:cxnLst/>
                <a:rect l="l" t="t" r="r" b="b"/>
                <a:pathLst>
                  <a:path w="13923" h="8241" extrusionOk="0">
                    <a:moveTo>
                      <a:pt x="2926" y="0"/>
                    </a:moveTo>
                    <a:cubicBezTo>
                      <a:pt x="2404" y="0"/>
                      <a:pt x="1949" y="128"/>
                      <a:pt x="1712" y="489"/>
                    </a:cubicBezTo>
                    <a:cubicBezTo>
                      <a:pt x="1081" y="1453"/>
                      <a:pt x="2759" y="1555"/>
                      <a:pt x="3497" y="1555"/>
                    </a:cubicBezTo>
                    <a:cubicBezTo>
                      <a:pt x="3695" y="1555"/>
                      <a:pt x="3825" y="1547"/>
                      <a:pt x="3825" y="1547"/>
                    </a:cubicBezTo>
                    <a:lnTo>
                      <a:pt x="3825" y="1547"/>
                    </a:lnTo>
                    <a:cubicBezTo>
                      <a:pt x="3825" y="1547"/>
                      <a:pt x="935" y="1906"/>
                      <a:pt x="319" y="3728"/>
                    </a:cubicBezTo>
                    <a:cubicBezTo>
                      <a:pt x="1" y="4671"/>
                      <a:pt x="351" y="5032"/>
                      <a:pt x="867" y="5032"/>
                    </a:cubicBezTo>
                    <a:cubicBezTo>
                      <a:pt x="1348" y="5032"/>
                      <a:pt x="1974" y="4718"/>
                      <a:pt x="2335" y="4268"/>
                    </a:cubicBezTo>
                    <a:cubicBezTo>
                      <a:pt x="3084" y="3334"/>
                      <a:pt x="4835" y="2450"/>
                      <a:pt x="4835" y="2450"/>
                    </a:cubicBezTo>
                    <a:lnTo>
                      <a:pt x="4835" y="2450"/>
                    </a:lnTo>
                    <a:cubicBezTo>
                      <a:pt x="4835" y="2450"/>
                      <a:pt x="2612" y="4888"/>
                      <a:pt x="2738" y="6456"/>
                    </a:cubicBezTo>
                    <a:cubicBezTo>
                      <a:pt x="2819" y="7464"/>
                      <a:pt x="3569" y="7971"/>
                      <a:pt x="4186" y="7971"/>
                    </a:cubicBezTo>
                    <a:cubicBezTo>
                      <a:pt x="4530" y="7971"/>
                      <a:pt x="4833" y="7814"/>
                      <a:pt x="4957" y="7498"/>
                    </a:cubicBezTo>
                    <a:cubicBezTo>
                      <a:pt x="5304" y="6615"/>
                      <a:pt x="6012" y="3280"/>
                      <a:pt x="6012" y="3280"/>
                    </a:cubicBezTo>
                    <a:cubicBezTo>
                      <a:pt x="6012" y="3280"/>
                      <a:pt x="6135" y="6031"/>
                      <a:pt x="6434" y="7469"/>
                    </a:cubicBezTo>
                    <a:cubicBezTo>
                      <a:pt x="6543" y="7998"/>
                      <a:pt x="6868" y="8241"/>
                      <a:pt x="7229" y="8241"/>
                    </a:cubicBezTo>
                    <a:cubicBezTo>
                      <a:pt x="7849" y="8241"/>
                      <a:pt x="8575" y="7523"/>
                      <a:pt x="8495" y="6308"/>
                    </a:cubicBezTo>
                    <a:cubicBezTo>
                      <a:pt x="8369" y="4388"/>
                      <a:pt x="7412" y="2782"/>
                      <a:pt x="7411" y="2782"/>
                    </a:cubicBezTo>
                    <a:lnTo>
                      <a:pt x="7411" y="2782"/>
                    </a:lnTo>
                    <a:cubicBezTo>
                      <a:pt x="7412" y="2782"/>
                      <a:pt x="8766" y="4543"/>
                      <a:pt x="9591" y="6731"/>
                    </a:cubicBezTo>
                    <a:cubicBezTo>
                      <a:pt x="9936" y="7646"/>
                      <a:pt x="10351" y="8016"/>
                      <a:pt x="10693" y="8016"/>
                    </a:cubicBezTo>
                    <a:cubicBezTo>
                      <a:pt x="11170" y="8016"/>
                      <a:pt x="11506" y="7298"/>
                      <a:pt x="11314" y="6332"/>
                    </a:cubicBezTo>
                    <a:cubicBezTo>
                      <a:pt x="10983" y="4673"/>
                      <a:pt x="9620" y="3242"/>
                      <a:pt x="9620" y="3242"/>
                    </a:cubicBezTo>
                    <a:lnTo>
                      <a:pt x="9620" y="3242"/>
                    </a:lnTo>
                    <a:cubicBezTo>
                      <a:pt x="9621" y="3242"/>
                      <a:pt x="11844" y="4371"/>
                      <a:pt x="12929" y="5390"/>
                    </a:cubicBezTo>
                    <a:cubicBezTo>
                      <a:pt x="13066" y="5519"/>
                      <a:pt x="13184" y="5576"/>
                      <a:pt x="13277" y="5576"/>
                    </a:cubicBezTo>
                    <a:cubicBezTo>
                      <a:pt x="13922" y="5576"/>
                      <a:pt x="13401" y="2851"/>
                      <a:pt x="10050" y="2147"/>
                    </a:cubicBezTo>
                    <a:cubicBezTo>
                      <a:pt x="10050" y="2147"/>
                      <a:pt x="10089" y="2146"/>
                      <a:pt x="10157" y="2146"/>
                    </a:cubicBezTo>
                    <a:cubicBezTo>
                      <a:pt x="10388" y="2146"/>
                      <a:pt x="10948" y="2159"/>
                      <a:pt x="11447" y="2267"/>
                    </a:cubicBezTo>
                    <a:cubicBezTo>
                      <a:pt x="11470" y="2272"/>
                      <a:pt x="11491" y="2275"/>
                      <a:pt x="11511" y="2275"/>
                    </a:cubicBezTo>
                    <a:cubicBezTo>
                      <a:pt x="11972" y="2275"/>
                      <a:pt x="11251" y="868"/>
                      <a:pt x="9275" y="868"/>
                    </a:cubicBezTo>
                    <a:cubicBezTo>
                      <a:pt x="9041" y="868"/>
                      <a:pt x="8790" y="888"/>
                      <a:pt x="8521" y="932"/>
                    </a:cubicBezTo>
                    <a:cubicBezTo>
                      <a:pt x="7859" y="1039"/>
                      <a:pt x="7358" y="1080"/>
                      <a:pt x="6978" y="1080"/>
                    </a:cubicBezTo>
                    <a:cubicBezTo>
                      <a:pt x="5845" y="1080"/>
                      <a:pt x="5795" y="721"/>
                      <a:pt x="5795" y="721"/>
                    </a:cubicBezTo>
                    <a:cubicBezTo>
                      <a:pt x="5795" y="721"/>
                      <a:pt x="4168" y="0"/>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6002200" y="3067400"/>
                <a:ext cx="53775" cy="91500"/>
              </a:xfrm>
              <a:custGeom>
                <a:avLst/>
                <a:gdLst/>
                <a:ahLst/>
                <a:cxnLst/>
                <a:rect l="l" t="t" r="r" b="b"/>
                <a:pathLst>
                  <a:path w="2151" h="3660" extrusionOk="0">
                    <a:moveTo>
                      <a:pt x="2132" y="0"/>
                    </a:moveTo>
                    <a:lnTo>
                      <a:pt x="1872" y="136"/>
                    </a:lnTo>
                    <a:cubicBezTo>
                      <a:pt x="1011" y="586"/>
                      <a:pt x="371" y="1400"/>
                      <a:pt x="23" y="2487"/>
                    </a:cubicBezTo>
                    <a:cubicBezTo>
                      <a:pt x="1" y="2557"/>
                      <a:pt x="40" y="2630"/>
                      <a:pt x="109" y="2653"/>
                    </a:cubicBezTo>
                    <a:cubicBezTo>
                      <a:pt x="123" y="2657"/>
                      <a:pt x="136" y="2658"/>
                      <a:pt x="149" y="2658"/>
                    </a:cubicBezTo>
                    <a:cubicBezTo>
                      <a:pt x="205" y="2658"/>
                      <a:pt x="258" y="2623"/>
                      <a:pt x="275" y="2566"/>
                    </a:cubicBezTo>
                    <a:cubicBezTo>
                      <a:pt x="484" y="1917"/>
                      <a:pt x="905" y="1061"/>
                      <a:pt x="1743" y="516"/>
                    </a:cubicBezTo>
                    <a:lnTo>
                      <a:pt x="1743" y="516"/>
                    </a:lnTo>
                    <a:cubicBezTo>
                      <a:pt x="1566" y="1525"/>
                      <a:pt x="1725" y="2551"/>
                      <a:pt x="1879" y="3548"/>
                    </a:cubicBezTo>
                    <a:cubicBezTo>
                      <a:pt x="1889" y="3612"/>
                      <a:pt x="1945" y="3659"/>
                      <a:pt x="2010" y="3659"/>
                    </a:cubicBezTo>
                    <a:cubicBezTo>
                      <a:pt x="2016" y="3659"/>
                      <a:pt x="2023" y="3659"/>
                      <a:pt x="2030" y="3657"/>
                    </a:cubicBezTo>
                    <a:cubicBezTo>
                      <a:pt x="2042" y="3655"/>
                      <a:pt x="2053" y="3652"/>
                      <a:pt x="2064" y="3648"/>
                    </a:cubicBezTo>
                    <a:cubicBezTo>
                      <a:pt x="2117" y="3624"/>
                      <a:pt x="2150" y="3568"/>
                      <a:pt x="2141" y="3507"/>
                    </a:cubicBezTo>
                    <a:cubicBezTo>
                      <a:pt x="1976" y="2440"/>
                      <a:pt x="1805" y="1336"/>
                      <a:pt x="2063" y="284"/>
                    </a:cubicBezTo>
                    <a:lnTo>
                      <a:pt x="2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6057175" y="3069400"/>
                <a:ext cx="51175" cy="69150"/>
              </a:xfrm>
              <a:custGeom>
                <a:avLst/>
                <a:gdLst/>
                <a:ahLst/>
                <a:cxnLst/>
                <a:rect l="l" t="t" r="r" b="b"/>
                <a:pathLst>
                  <a:path w="2047" h="2766" extrusionOk="0">
                    <a:moveTo>
                      <a:pt x="149" y="1"/>
                    </a:moveTo>
                    <a:cubicBezTo>
                      <a:pt x="121" y="1"/>
                      <a:pt x="92" y="10"/>
                      <a:pt x="68" y="29"/>
                    </a:cubicBezTo>
                    <a:cubicBezTo>
                      <a:pt x="11" y="74"/>
                      <a:pt x="0" y="156"/>
                      <a:pt x="45" y="214"/>
                    </a:cubicBezTo>
                    <a:cubicBezTo>
                      <a:pt x="672" y="1008"/>
                      <a:pt x="1257" y="1845"/>
                      <a:pt x="1782" y="2702"/>
                    </a:cubicBezTo>
                    <a:cubicBezTo>
                      <a:pt x="1807" y="2742"/>
                      <a:pt x="1851" y="2765"/>
                      <a:pt x="1896" y="2765"/>
                    </a:cubicBezTo>
                    <a:cubicBezTo>
                      <a:pt x="1913" y="2765"/>
                      <a:pt x="1931" y="2762"/>
                      <a:pt x="1948" y="2754"/>
                    </a:cubicBezTo>
                    <a:cubicBezTo>
                      <a:pt x="1954" y="2752"/>
                      <a:pt x="1959" y="2749"/>
                      <a:pt x="1964" y="2746"/>
                    </a:cubicBezTo>
                    <a:cubicBezTo>
                      <a:pt x="2027" y="2708"/>
                      <a:pt x="2047" y="2628"/>
                      <a:pt x="2009" y="2565"/>
                    </a:cubicBezTo>
                    <a:cubicBezTo>
                      <a:pt x="1478" y="1699"/>
                      <a:pt x="887" y="854"/>
                      <a:pt x="254" y="52"/>
                    </a:cubicBezTo>
                    <a:cubicBezTo>
                      <a:pt x="228" y="18"/>
                      <a:pt x="189" y="1"/>
                      <a:pt x="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072750" y="3074950"/>
                <a:ext cx="66725" cy="46500"/>
              </a:xfrm>
              <a:custGeom>
                <a:avLst/>
                <a:gdLst/>
                <a:ahLst/>
                <a:cxnLst/>
                <a:rect l="l" t="t" r="r" b="b"/>
                <a:pathLst>
                  <a:path w="2669" h="1860" extrusionOk="0">
                    <a:moveTo>
                      <a:pt x="148" y="1"/>
                    </a:moveTo>
                    <a:cubicBezTo>
                      <a:pt x="115" y="1"/>
                      <a:pt x="82" y="13"/>
                      <a:pt x="56" y="37"/>
                    </a:cubicBezTo>
                    <a:cubicBezTo>
                      <a:pt x="2" y="88"/>
                      <a:pt x="0" y="170"/>
                      <a:pt x="50" y="223"/>
                    </a:cubicBezTo>
                    <a:cubicBezTo>
                      <a:pt x="256" y="436"/>
                      <a:pt x="519" y="561"/>
                      <a:pt x="774" y="682"/>
                    </a:cubicBezTo>
                    <a:lnTo>
                      <a:pt x="898" y="742"/>
                    </a:lnTo>
                    <a:cubicBezTo>
                      <a:pt x="1465" y="1019"/>
                      <a:pt x="1981" y="1383"/>
                      <a:pt x="2429" y="1823"/>
                    </a:cubicBezTo>
                    <a:cubicBezTo>
                      <a:pt x="2455" y="1848"/>
                      <a:pt x="2488" y="1860"/>
                      <a:pt x="2522" y="1860"/>
                    </a:cubicBezTo>
                    <a:cubicBezTo>
                      <a:pt x="2541" y="1860"/>
                      <a:pt x="2559" y="1856"/>
                      <a:pt x="2577" y="1849"/>
                    </a:cubicBezTo>
                    <a:cubicBezTo>
                      <a:pt x="2591" y="1843"/>
                      <a:pt x="2605" y="1833"/>
                      <a:pt x="2617" y="1821"/>
                    </a:cubicBezTo>
                    <a:cubicBezTo>
                      <a:pt x="2668" y="1769"/>
                      <a:pt x="2668" y="1686"/>
                      <a:pt x="2616" y="1635"/>
                    </a:cubicBezTo>
                    <a:cubicBezTo>
                      <a:pt x="2148" y="1176"/>
                      <a:pt x="1608" y="796"/>
                      <a:pt x="1015" y="505"/>
                    </a:cubicBezTo>
                    <a:lnTo>
                      <a:pt x="888" y="445"/>
                    </a:lnTo>
                    <a:cubicBezTo>
                      <a:pt x="645" y="330"/>
                      <a:pt x="415" y="220"/>
                      <a:pt x="243" y="42"/>
                    </a:cubicBezTo>
                    <a:cubicBezTo>
                      <a:pt x="217" y="14"/>
                      <a:pt x="183" y="1"/>
                      <a:pt x="1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078950" y="3067350"/>
                <a:ext cx="61675" cy="17250"/>
              </a:xfrm>
              <a:custGeom>
                <a:avLst/>
                <a:gdLst/>
                <a:ahLst/>
                <a:cxnLst/>
                <a:rect l="l" t="t" r="r" b="b"/>
                <a:pathLst>
                  <a:path w="2467" h="690" extrusionOk="0">
                    <a:moveTo>
                      <a:pt x="585" y="0"/>
                    </a:moveTo>
                    <a:cubicBezTo>
                      <a:pt x="431" y="0"/>
                      <a:pt x="278" y="10"/>
                      <a:pt x="125" y="28"/>
                    </a:cubicBezTo>
                    <a:cubicBezTo>
                      <a:pt x="53" y="38"/>
                      <a:pt x="1" y="102"/>
                      <a:pt x="10" y="174"/>
                    </a:cubicBezTo>
                    <a:cubicBezTo>
                      <a:pt x="18" y="241"/>
                      <a:pt x="76" y="290"/>
                      <a:pt x="142" y="290"/>
                    </a:cubicBezTo>
                    <a:cubicBezTo>
                      <a:pt x="147" y="290"/>
                      <a:pt x="152" y="290"/>
                      <a:pt x="157" y="289"/>
                    </a:cubicBezTo>
                    <a:cubicBezTo>
                      <a:pt x="299" y="272"/>
                      <a:pt x="442" y="263"/>
                      <a:pt x="585" y="263"/>
                    </a:cubicBezTo>
                    <a:cubicBezTo>
                      <a:pt x="1164" y="263"/>
                      <a:pt x="1743" y="404"/>
                      <a:pt x="2252" y="674"/>
                    </a:cubicBezTo>
                    <a:cubicBezTo>
                      <a:pt x="2272" y="685"/>
                      <a:pt x="2294" y="690"/>
                      <a:pt x="2315" y="690"/>
                    </a:cubicBezTo>
                    <a:cubicBezTo>
                      <a:pt x="2333" y="690"/>
                      <a:pt x="2351" y="686"/>
                      <a:pt x="2368" y="678"/>
                    </a:cubicBezTo>
                    <a:cubicBezTo>
                      <a:pt x="2394" y="667"/>
                      <a:pt x="2417" y="647"/>
                      <a:pt x="2432" y="620"/>
                    </a:cubicBezTo>
                    <a:cubicBezTo>
                      <a:pt x="2466" y="556"/>
                      <a:pt x="2442" y="476"/>
                      <a:pt x="2378" y="443"/>
                    </a:cubicBezTo>
                    <a:cubicBezTo>
                      <a:pt x="1830" y="152"/>
                      <a:pt x="1207"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952850" y="3056925"/>
                <a:ext cx="91825" cy="54575"/>
              </a:xfrm>
              <a:custGeom>
                <a:avLst/>
                <a:gdLst/>
                <a:ahLst/>
                <a:cxnLst/>
                <a:rect l="l" t="t" r="r" b="b"/>
                <a:pathLst>
                  <a:path w="3673" h="2183" extrusionOk="0">
                    <a:moveTo>
                      <a:pt x="1406" y="1"/>
                    </a:moveTo>
                    <a:cubicBezTo>
                      <a:pt x="1170" y="1"/>
                      <a:pt x="933" y="14"/>
                      <a:pt x="700" y="42"/>
                    </a:cubicBezTo>
                    <a:cubicBezTo>
                      <a:pt x="628" y="50"/>
                      <a:pt x="576" y="115"/>
                      <a:pt x="584" y="188"/>
                    </a:cubicBezTo>
                    <a:cubicBezTo>
                      <a:pt x="592" y="255"/>
                      <a:pt x="649" y="303"/>
                      <a:pt x="716" y="303"/>
                    </a:cubicBezTo>
                    <a:cubicBezTo>
                      <a:pt x="721" y="303"/>
                      <a:pt x="726" y="303"/>
                      <a:pt x="731" y="302"/>
                    </a:cubicBezTo>
                    <a:cubicBezTo>
                      <a:pt x="954" y="276"/>
                      <a:pt x="1180" y="263"/>
                      <a:pt x="1406" y="263"/>
                    </a:cubicBezTo>
                    <a:cubicBezTo>
                      <a:pt x="1847" y="263"/>
                      <a:pt x="2292" y="313"/>
                      <a:pt x="2723" y="411"/>
                    </a:cubicBezTo>
                    <a:cubicBezTo>
                      <a:pt x="1957" y="665"/>
                      <a:pt x="876" y="1138"/>
                      <a:pt x="53" y="1958"/>
                    </a:cubicBezTo>
                    <a:cubicBezTo>
                      <a:pt x="1" y="2009"/>
                      <a:pt x="1" y="2093"/>
                      <a:pt x="53" y="2144"/>
                    </a:cubicBezTo>
                    <a:cubicBezTo>
                      <a:pt x="79" y="2169"/>
                      <a:pt x="113" y="2182"/>
                      <a:pt x="147" y="2182"/>
                    </a:cubicBezTo>
                    <a:cubicBezTo>
                      <a:pt x="165" y="2182"/>
                      <a:pt x="183" y="2178"/>
                      <a:pt x="200" y="2171"/>
                    </a:cubicBezTo>
                    <a:cubicBezTo>
                      <a:pt x="215" y="2165"/>
                      <a:pt x="228" y="2156"/>
                      <a:pt x="241" y="2143"/>
                    </a:cubicBezTo>
                    <a:cubicBezTo>
                      <a:pt x="1198" y="1191"/>
                      <a:pt x="2529" y="723"/>
                      <a:pt x="3239" y="530"/>
                    </a:cubicBezTo>
                    <a:lnTo>
                      <a:pt x="3673" y="410"/>
                    </a:lnTo>
                    <a:lnTo>
                      <a:pt x="3243" y="277"/>
                    </a:lnTo>
                    <a:cubicBezTo>
                      <a:pt x="2651" y="94"/>
                      <a:pt x="2027" y="1"/>
                      <a:pt x="1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008325" y="3033650"/>
                <a:ext cx="92525" cy="53350"/>
              </a:xfrm>
              <a:custGeom>
                <a:avLst/>
                <a:gdLst/>
                <a:ahLst/>
                <a:cxnLst/>
                <a:rect l="l" t="t" r="r" b="b"/>
                <a:pathLst>
                  <a:path w="3701" h="2134" extrusionOk="0">
                    <a:moveTo>
                      <a:pt x="1610" y="0"/>
                    </a:moveTo>
                    <a:cubicBezTo>
                      <a:pt x="801" y="0"/>
                      <a:pt x="149" y="394"/>
                      <a:pt x="78" y="973"/>
                    </a:cubicBezTo>
                    <a:cubicBezTo>
                      <a:pt x="0" y="1639"/>
                      <a:pt x="727" y="1917"/>
                      <a:pt x="1704" y="2063"/>
                    </a:cubicBezTo>
                    <a:cubicBezTo>
                      <a:pt x="1990" y="2106"/>
                      <a:pt x="2266" y="2133"/>
                      <a:pt x="2516" y="2133"/>
                    </a:cubicBezTo>
                    <a:cubicBezTo>
                      <a:pt x="3118" y="2133"/>
                      <a:pt x="3563" y="1975"/>
                      <a:pt x="3620" y="1503"/>
                    </a:cubicBezTo>
                    <a:cubicBezTo>
                      <a:pt x="3700" y="835"/>
                      <a:pt x="2974" y="176"/>
                      <a:pt x="1994" y="29"/>
                    </a:cubicBezTo>
                    <a:cubicBezTo>
                      <a:pt x="1863" y="10"/>
                      <a:pt x="1735" y="0"/>
                      <a:pt x="1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18400" y="2639075"/>
                <a:ext cx="520025" cy="451350"/>
              </a:xfrm>
              <a:custGeom>
                <a:avLst/>
                <a:gdLst/>
                <a:ahLst/>
                <a:cxnLst/>
                <a:rect l="l" t="t" r="r" b="b"/>
                <a:pathLst>
                  <a:path w="20801" h="18054" extrusionOk="0">
                    <a:moveTo>
                      <a:pt x="13096" y="0"/>
                    </a:moveTo>
                    <a:cubicBezTo>
                      <a:pt x="12789" y="0"/>
                      <a:pt x="12394" y="179"/>
                      <a:pt x="11909" y="604"/>
                    </a:cubicBezTo>
                    <a:cubicBezTo>
                      <a:pt x="9766" y="2480"/>
                      <a:pt x="9741" y="7478"/>
                      <a:pt x="9741" y="7478"/>
                    </a:cubicBezTo>
                    <a:cubicBezTo>
                      <a:pt x="9741" y="7478"/>
                      <a:pt x="8936" y="3574"/>
                      <a:pt x="8367" y="1827"/>
                    </a:cubicBezTo>
                    <a:cubicBezTo>
                      <a:pt x="8091" y="977"/>
                      <a:pt x="7491" y="508"/>
                      <a:pt x="6925" y="508"/>
                    </a:cubicBezTo>
                    <a:cubicBezTo>
                      <a:pt x="6325" y="508"/>
                      <a:pt x="5762" y="1035"/>
                      <a:pt x="5663" y="2196"/>
                    </a:cubicBezTo>
                    <a:cubicBezTo>
                      <a:pt x="5482" y="4341"/>
                      <a:pt x="8369" y="7881"/>
                      <a:pt x="8651" y="8220"/>
                    </a:cubicBezTo>
                    <a:lnTo>
                      <a:pt x="8651" y="8220"/>
                    </a:lnTo>
                    <a:cubicBezTo>
                      <a:pt x="6907" y="6135"/>
                      <a:pt x="4934" y="5039"/>
                      <a:pt x="3072" y="4726"/>
                    </a:cubicBezTo>
                    <a:cubicBezTo>
                      <a:pt x="2971" y="4709"/>
                      <a:pt x="2874" y="4701"/>
                      <a:pt x="2780" y="4701"/>
                    </a:cubicBezTo>
                    <a:cubicBezTo>
                      <a:pt x="1155" y="4701"/>
                      <a:pt x="525" y="7122"/>
                      <a:pt x="2740" y="7122"/>
                    </a:cubicBezTo>
                    <a:cubicBezTo>
                      <a:pt x="2778" y="7122"/>
                      <a:pt x="2818" y="7121"/>
                      <a:pt x="2858" y="7120"/>
                    </a:cubicBezTo>
                    <a:cubicBezTo>
                      <a:pt x="2915" y="7118"/>
                      <a:pt x="2973" y="7117"/>
                      <a:pt x="3031" y="7117"/>
                    </a:cubicBezTo>
                    <a:cubicBezTo>
                      <a:pt x="5464" y="7117"/>
                      <a:pt x="7906" y="8922"/>
                      <a:pt x="7906" y="8922"/>
                    </a:cubicBezTo>
                    <a:cubicBezTo>
                      <a:pt x="6980" y="8504"/>
                      <a:pt x="5976" y="8340"/>
                      <a:pt x="5008" y="8340"/>
                    </a:cubicBezTo>
                    <a:cubicBezTo>
                      <a:pt x="2638" y="8340"/>
                      <a:pt x="485" y="9325"/>
                      <a:pt x="238" y="10004"/>
                    </a:cubicBezTo>
                    <a:cubicBezTo>
                      <a:pt x="0" y="10654"/>
                      <a:pt x="203" y="11586"/>
                      <a:pt x="1453" y="11586"/>
                    </a:cubicBezTo>
                    <a:cubicBezTo>
                      <a:pt x="2038" y="11586"/>
                      <a:pt x="2852" y="11383"/>
                      <a:pt x="3958" y="10851"/>
                    </a:cubicBezTo>
                    <a:cubicBezTo>
                      <a:pt x="6458" y="9649"/>
                      <a:pt x="7432" y="9481"/>
                      <a:pt x="7781" y="9481"/>
                    </a:cubicBezTo>
                    <a:cubicBezTo>
                      <a:pt x="7917" y="9481"/>
                      <a:pt x="7958" y="9506"/>
                      <a:pt x="7958" y="9506"/>
                    </a:cubicBezTo>
                    <a:cubicBezTo>
                      <a:pt x="6490" y="10148"/>
                      <a:pt x="2174" y="12105"/>
                      <a:pt x="1827" y="14503"/>
                    </a:cubicBezTo>
                    <a:cubicBezTo>
                      <a:pt x="1711" y="15296"/>
                      <a:pt x="2146" y="15719"/>
                      <a:pt x="2796" y="15719"/>
                    </a:cubicBezTo>
                    <a:cubicBezTo>
                      <a:pt x="3553" y="15719"/>
                      <a:pt x="4603" y="15144"/>
                      <a:pt x="5414" y="13911"/>
                    </a:cubicBezTo>
                    <a:cubicBezTo>
                      <a:pt x="6922" y="11624"/>
                      <a:pt x="8743" y="10206"/>
                      <a:pt x="8744" y="10206"/>
                    </a:cubicBezTo>
                    <a:lnTo>
                      <a:pt x="8744" y="10206"/>
                    </a:lnTo>
                    <a:cubicBezTo>
                      <a:pt x="6492" y="12793"/>
                      <a:pt x="6986" y="17278"/>
                      <a:pt x="8126" y="17278"/>
                    </a:cubicBezTo>
                    <a:cubicBezTo>
                      <a:pt x="8344" y="17278"/>
                      <a:pt x="8586" y="17114"/>
                      <a:pt x="8838" y="16739"/>
                    </a:cubicBezTo>
                    <a:cubicBezTo>
                      <a:pt x="10399" y="14411"/>
                      <a:pt x="9656" y="10279"/>
                      <a:pt x="9656" y="10278"/>
                    </a:cubicBezTo>
                    <a:lnTo>
                      <a:pt x="9656" y="10278"/>
                    </a:lnTo>
                    <a:cubicBezTo>
                      <a:pt x="9656" y="10279"/>
                      <a:pt x="9918" y="11210"/>
                      <a:pt x="11170" y="14748"/>
                    </a:cubicBezTo>
                    <a:cubicBezTo>
                      <a:pt x="11918" y="16864"/>
                      <a:pt x="13171" y="18053"/>
                      <a:pt x="14002" y="18053"/>
                    </a:cubicBezTo>
                    <a:cubicBezTo>
                      <a:pt x="14560" y="18053"/>
                      <a:pt x="14928" y="17516"/>
                      <a:pt x="14822" y="16361"/>
                    </a:cubicBezTo>
                    <a:cubicBezTo>
                      <a:pt x="14562" y="13490"/>
                      <a:pt x="10744" y="9764"/>
                      <a:pt x="10744" y="9764"/>
                    </a:cubicBezTo>
                    <a:lnTo>
                      <a:pt x="10744" y="9764"/>
                    </a:lnTo>
                    <a:cubicBezTo>
                      <a:pt x="12589" y="10668"/>
                      <a:pt x="15499" y="14679"/>
                      <a:pt x="16658" y="14679"/>
                    </a:cubicBezTo>
                    <a:cubicBezTo>
                      <a:pt x="16679" y="14679"/>
                      <a:pt x="16700" y="14678"/>
                      <a:pt x="16719" y="14675"/>
                    </a:cubicBezTo>
                    <a:cubicBezTo>
                      <a:pt x="17834" y="14524"/>
                      <a:pt x="19264" y="13432"/>
                      <a:pt x="17078" y="11520"/>
                    </a:cubicBezTo>
                    <a:cubicBezTo>
                      <a:pt x="14892" y="9608"/>
                      <a:pt x="12009" y="8976"/>
                      <a:pt x="12009" y="8976"/>
                    </a:cubicBezTo>
                    <a:cubicBezTo>
                      <a:pt x="12168" y="8955"/>
                      <a:pt x="12333" y="8945"/>
                      <a:pt x="12502" y="8945"/>
                    </a:cubicBezTo>
                    <a:cubicBezTo>
                      <a:pt x="14644" y="8945"/>
                      <a:pt x="17513" y="10537"/>
                      <a:pt x="19052" y="10537"/>
                    </a:cubicBezTo>
                    <a:cubicBezTo>
                      <a:pt x="19097" y="10537"/>
                      <a:pt x="19140" y="10535"/>
                      <a:pt x="19183" y="10533"/>
                    </a:cubicBezTo>
                    <a:cubicBezTo>
                      <a:pt x="20800" y="10424"/>
                      <a:pt x="20660" y="8348"/>
                      <a:pt x="18532" y="7328"/>
                    </a:cubicBezTo>
                    <a:cubicBezTo>
                      <a:pt x="18033" y="7090"/>
                      <a:pt x="17396" y="6998"/>
                      <a:pt x="16713" y="6998"/>
                    </a:cubicBezTo>
                    <a:cubicBezTo>
                      <a:pt x="14482" y="6998"/>
                      <a:pt x="11758" y="7974"/>
                      <a:pt x="11758" y="7974"/>
                    </a:cubicBezTo>
                    <a:cubicBezTo>
                      <a:pt x="13470" y="6711"/>
                      <a:pt x="16707" y="6237"/>
                      <a:pt x="18089" y="5781"/>
                    </a:cubicBezTo>
                    <a:cubicBezTo>
                      <a:pt x="19320" y="5373"/>
                      <a:pt x="19051" y="3419"/>
                      <a:pt x="17046" y="3419"/>
                    </a:cubicBezTo>
                    <a:cubicBezTo>
                      <a:pt x="16798" y="3419"/>
                      <a:pt x="16523" y="3449"/>
                      <a:pt x="16221" y="3516"/>
                    </a:cubicBezTo>
                    <a:cubicBezTo>
                      <a:pt x="13479" y="4119"/>
                      <a:pt x="10818" y="7406"/>
                      <a:pt x="10818" y="7406"/>
                    </a:cubicBezTo>
                    <a:cubicBezTo>
                      <a:pt x="10818" y="7406"/>
                      <a:pt x="12243" y="5633"/>
                      <a:pt x="13339" y="3640"/>
                    </a:cubicBezTo>
                    <a:cubicBezTo>
                      <a:pt x="14187" y="2099"/>
                      <a:pt x="14150" y="0"/>
                      <a:pt x="13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772650" y="2756275"/>
                <a:ext cx="28775" cy="76425"/>
              </a:xfrm>
              <a:custGeom>
                <a:avLst/>
                <a:gdLst/>
                <a:ahLst/>
                <a:cxnLst/>
                <a:rect l="l" t="t" r="r" b="b"/>
                <a:pathLst>
                  <a:path w="1151" h="3057" extrusionOk="0">
                    <a:moveTo>
                      <a:pt x="1000" y="0"/>
                    </a:moveTo>
                    <a:cubicBezTo>
                      <a:pt x="953" y="0"/>
                      <a:pt x="907" y="25"/>
                      <a:pt x="883" y="68"/>
                    </a:cubicBezTo>
                    <a:cubicBezTo>
                      <a:pt x="402" y="941"/>
                      <a:pt x="99" y="1925"/>
                      <a:pt x="8" y="2913"/>
                    </a:cubicBezTo>
                    <a:cubicBezTo>
                      <a:pt x="1" y="2985"/>
                      <a:pt x="55" y="3048"/>
                      <a:pt x="128" y="3056"/>
                    </a:cubicBezTo>
                    <a:cubicBezTo>
                      <a:pt x="132" y="3056"/>
                      <a:pt x="136" y="3056"/>
                      <a:pt x="140" y="3056"/>
                    </a:cubicBezTo>
                    <a:cubicBezTo>
                      <a:pt x="159" y="3056"/>
                      <a:pt x="177" y="3052"/>
                      <a:pt x="193" y="3045"/>
                    </a:cubicBezTo>
                    <a:cubicBezTo>
                      <a:pt x="236" y="3026"/>
                      <a:pt x="268" y="2986"/>
                      <a:pt x="272" y="2937"/>
                    </a:cubicBezTo>
                    <a:cubicBezTo>
                      <a:pt x="360" y="1983"/>
                      <a:pt x="652" y="1036"/>
                      <a:pt x="1115" y="195"/>
                    </a:cubicBezTo>
                    <a:cubicBezTo>
                      <a:pt x="1151" y="131"/>
                      <a:pt x="1127" y="52"/>
                      <a:pt x="1063" y="16"/>
                    </a:cubicBezTo>
                    <a:cubicBezTo>
                      <a:pt x="1043" y="6"/>
                      <a:pt x="1021" y="0"/>
                      <a:pt x="1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796150" y="2791750"/>
                <a:ext cx="55925" cy="43825"/>
              </a:xfrm>
              <a:custGeom>
                <a:avLst/>
                <a:gdLst/>
                <a:ahLst/>
                <a:cxnLst/>
                <a:rect l="l" t="t" r="r" b="b"/>
                <a:pathLst>
                  <a:path w="2237" h="1753" extrusionOk="0">
                    <a:moveTo>
                      <a:pt x="2083" y="0"/>
                    </a:moveTo>
                    <a:cubicBezTo>
                      <a:pt x="2063" y="0"/>
                      <a:pt x="2042" y="5"/>
                      <a:pt x="2023" y="15"/>
                    </a:cubicBezTo>
                    <a:cubicBezTo>
                      <a:pt x="1343" y="366"/>
                      <a:pt x="496" y="803"/>
                      <a:pt x="38" y="1553"/>
                    </a:cubicBezTo>
                    <a:cubicBezTo>
                      <a:pt x="0" y="1616"/>
                      <a:pt x="20" y="1696"/>
                      <a:pt x="82" y="1734"/>
                    </a:cubicBezTo>
                    <a:cubicBezTo>
                      <a:pt x="104" y="1746"/>
                      <a:pt x="127" y="1752"/>
                      <a:pt x="150" y="1752"/>
                    </a:cubicBezTo>
                    <a:cubicBezTo>
                      <a:pt x="169" y="1752"/>
                      <a:pt x="187" y="1748"/>
                      <a:pt x="205" y="1741"/>
                    </a:cubicBezTo>
                    <a:cubicBezTo>
                      <a:pt x="229" y="1731"/>
                      <a:pt x="249" y="1713"/>
                      <a:pt x="264" y="1689"/>
                    </a:cubicBezTo>
                    <a:cubicBezTo>
                      <a:pt x="685" y="1002"/>
                      <a:pt x="1461" y="602"/>
                      <a:pt x="2145" y="249"/>
                    </a:cubicBezTo>
                    <a:cubicBezTo>
                      <a:pt x="2210" y="216"/>
                      <a:pt x="2236" y="136"/>
                      <a:pt x="2202" y="72"/>
                    </a:cubicBezTo>
                    <a:cubicBezTo>
                      <a:pt x="2178" y="26"/>
                      <a:pt x="2131" y="0"/>
                      <a:pt x="20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810900" y="2837775"/>
                <a:ext cx="67925" cy="13375"/>
              </a:xfrm>
              <a:custGeom>
                <a:avLst/>
                <a:gdLst/>
                <a:ahLst/>
                <a:cxnLst/>
                <a:rect l="l" t="t" r="r" b="b"/>
                <a:pathLst>
                  <a:path w="2717" h="535" extrusionOk="0">
                    <a:moveTo>
                      <a:pt x="1714" y="0"/>
                    </a:moveTo>
                    <a:cubicBezTo>
                      <a:pt x="1167" y="0"/>
                      <a:pt x="622" y="94"/>
                      <a:pt x="105" y="279"/>
                    </a:cubicBezTo>
                    <a:cubicBezTo>
                      <a:pt x="33" y="302"/>
                      <a:pt x="1" y="379"/>
                      <a:pt x="25" y="448"/>
                    </a:cubicBezTo>
                    <a:cubicBezTo>
                      <a:pt x="44" y="501"/>
                      <a:pt x="96" y="535"/>
                      <a:pt x="150" y="535"/>
                    </a:cubicBezTo>
                    <a:cubicBezTo>
                      <a:pt x="165" y="535"/>
                      <a:pt x="180" y="532"/>
                      <a:pt x="195" y="527"/>
                    </a:cubicBezTo>
                    <a:cubicBezTo>
                      <a:pt x="684" y="352"/>
                      <a:pt x="1200" y="263"/>
                      <a:pt x="1717" y="263"/>
                    </a:cubicBezTo>
                    <a:cubicBezTo>
                      <a:pt x="1995" y="263"/>
                      <a:pt x="2273" y="289"/>
                      <a:pt x="2548" y="340"/>
                    </a:cubicBezTo>
                    <a:cubicBezTo>
                      <a:pt x="2557" y="342"/>
                      <a:pt x="2565" y="343"/>
                      <a:pt x="2574" y="343"/>
                    </a:cubicBezTo>
                    <a:cubicBezTo>
                      <a:pt x="2592" y="343"/>
                      <a:pt x="2609" y="339"/>
                      <a:pt x="2626" y="332"/>
                    </a:cubicBezTo>
                    <a:cubicBezTo>
                      <a:pt x="2664" y="315"/>
                      <a:pt x="2695" y="281"/>
                      <a:pt x="2703" y="236"/>
                    </a:cubicBezTo>
                    <a:cubicBezTo>
                      <a:pt x="2717" y="165"/>
                      <a:pt x="2670" y="96"/>
                      <a:pt x="2598" y="83"/>
                    </a:cubicBezTo>
                    <a:cubicBezTo>
                      <a:pt x="2305" y="28"/>
                      <a:pt x="2009" y="0"/>
                      <a:pt x="1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5802425" y="2863225"/>
                <a:ext cx="59700" cy="44875"/>
              </a:xfrm>
              <a:custGeom>
                <a:avLst/>
                <a:gdLst/>
                <a:ahLst/>
                <a:cxnLst/>
                <a:rect l="l" t="t" r="r" b="b"/>
                <a:pathLst>
                  <a:path w="2388" h="1795" extrusionOk="0">
                    <a:moveTo>
                      <a:pt x="152" y="1"/>
                    </a:moveTo>
                    <a:cubicBezTo>
                      <a:pt x="103" y="1"/>
                      <a:pt x="56" y="28"/>
                      <a:pt x="33" y="75"/>
                    </a:cubicBezTo>
                    <a:cubicBezTo>
                      <a:pt x="1" y="139"/>
                      <a:pt x="28" y="219"/>
                      <a:pt x="93" y="250"/>
                    </a:cubicBezTo>
                    <a:cubicBezTo>
                      <a:pt x="945" y="664"/>
                      <a:pt x="1686" y="1062"/>
                      <a:pt x="2125" y="1735"/>
                    </a:cubicBezTo>
                    <a:cubicBezTo>
                      <a:pt x="2151" y="1774"/>
                      <a:pt x="2193" y="1795"/>
                      <a:pt x="2237" y="1795"/>
                    </a:cubicBezTo>
                    <a:cubicBezTo>
                      <a:pt x="2255" y="1795"/>
                      <a:pt x="2273" y="1791"/>
                      <a:pt x="2290" y="1784"/>
                    </a:cubicBezTo>
                    <a:cubicBezTo>
                      <a:pt x="2296" y="1781"/>
                      <a:pt x="2302" y="1777"/>
                      <a:pt x="2309" y="1773"/>
                    </a:cubicBezTo>
                    <a:cubicBezTo>
                      <a:pt x="2370" y="1734"/>
                      <a:pt x="2388" y="1652"/>
                      <a:pt x="2348" y="1592"/>
                    </a:cubicBezTo>
                    <a:cubicBezTo>
                      <a:pt x="1871" y="862"/>
                      <a:pt x="1098" y="446"/>
                      <a:pt x="210" y="14"/>
                    </a:cubicBezTo>
                    <a:cubicBezTo>
                      <a:pt x="191" y="5"/>
                      <a:pt x="172"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5774500" y="2873925"/>
                <a:ext cx="28825" cy="71625"/>
              </a:xfrm>
              <a:custGeom>
                <a:avLst/>
                <a:gdLst/>
                <a:ahLst/>
                <a:cxnLst/>
                <a:rect l="l" t="t" r="r" b="b"/>
                <a:pathLst>
                  <a:path w="1153" h="2865" extrusionOk="0">
                    <a:moveTo>
                      <a:pt x="142" y="1"/>
                    </a:moveTo>
                    <a:cubicBezTo>
                      <a:pt x="135" y="1"/>
                      <a:pt x="128" y="1"/>
                      <a:pt x="121" y="2"/>
                    </a:cubicBezTo>
                    <a:cubicBezTo>
                      <a:pt x="49" y="15"/>
                      <a:pt x="0" y="82"/>
                      <a:pt x="12" y="154"/>
                    </a:cubicBezTo>
                    <a:cubicBezTo>
                      <a:pt x="163" y="1070"/>
                      <a:pt x="456" y="1958"/>
                      <a:pt x="884" y="2793"/>
                    </a:cubicBezTo>
                    <a:cubicBezTo>
                      <a:pt x="907" y="2838"/>
                      <a:pt x="954" y="2864"/>
                      <a:pt x="1002" y="2864"/>
                    </a:cubicBezTo>
                    <a:cubicBezTo>
                      <a:pt x="1019" y="2864"/>
                      <a:pt x="1038" y="2861"/>
                      <a:pt x="1055" y="2853"/>
                    </a:cubicBezTo>
                    <a:cubicBezTo>
                      <a:pt x="1057" y="2852"/>
                      <a:pt x="1060" y="2852"/>
                      <a:pt x="1062" y="2850"/>
                    </a:cubicBezTo>
                    <a:cubicBezTo>
                      <a:pt x="1127" y="2818"/>
                      <a:pt x="1153" y="2738"/>
                      <a:pt x="1120" y="2674"/>
                    </a:cubicBezTo>
                    <a:cubicBezTo>
                      <a:pt x="704" y="1863"/>
                      <a:pt x="419" y="1001"/>
                      <a:pt x="273" y="111"/>
                    </a:cubicBezTo>
                    <a:cubicBezTo>
                      <a:pt x="262" y="47"/>
                      <a:pt x="206" y="1"/>
                      <a:pt x="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5735300" y="2877500"/>
                <a:ext cx="21425" cy="82325"/>
              </a:xfrm>
              <a:custGeom>
                <a:avLst/>
                <a:gdLst/>
                <a:ahLst/>
                <a:cxnLst/>
                <a:rect l="l" t="t" r="r" b="b"/>
                <a:pathLst>
                  <a:path w="857" h="3293" extrusionOk="0">
                    <a:moveTo>
                      <a:pt x="705" y="0"/>
                    </a:moveTo>
                    <a:cubicBezTo>
                      <a:pt x="653" y="0"/>
                      <a:pt x="603" y="32"/>
                      <a:pt x="583" y="84"/>
                    </a:cubicBezTo>
                    <a:cubicBezTo>
                      <a:pt x="196" y="1066"/>
                      <a:pt x="1" y="2102"/>
                      <a:pt x="3" y="3161"/>
                    </a:cubicBezTo>
                    <a:cubicBezTo>
                      <a:pt x="3" y="3234"/>
                      <a:pt x="62" y="3292"/>
                      <a:pt x="135" y="3292"/>
                    </a:cubicBezTo>
                    <a:cubicBezTo>
                      <a:pt x="154" y="3292"/>
                      <a:pt x="172" y="3288"/>
                      <a:pt x="189" y="3281"/>
                    </a:cubicBezTo>
                    <a:cubicBezTo>
                      <a:pt x="236" y="3261"/>
                      <a:pt x="268" y="3214"/>
                      <a:pt x="268" y="3161"/>
                    </a:cubicBezTo>
                    <a:cubicBezTo>
                      <a:pt x="266" y="2133"/>
                      <a:pt x="456" y="1130"/>
                      <a:pt x="829" y="180"/>
                    </a:cubicBezTo>
                    <a:cubicBezTo>
                      <a:pt x="856" y="112"/>
                      <a:pt x="822" y="36"/>
                      <a:pt x="754" y="10"/>
                    </a:cubicBezTo>
                    <a:cubicBezTo>
                      <a:pt x="738" y="3"/>
                      <a:pt x="722" y="0"/>
                      <a:pt x="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5677250" y="2873500"/>
                <a:ext cx="62900" cy="46275"/>
              </a:xfrm>
              <a:custGeom>
                <a:avLst/>
                <a:gdLst/>
                <a:ahLst/>
                <a:cxnLst/>
                <a:rect l="l" t="t" r="r" b="b"/>
                <a:pathLst>
                  <a:path w="2516" h="1851" extrusionOk="0">
                    <a:moveTo>
                      <a:pt x="2369" y="1"/>
                    </a:moveTo>
                    <a:cubicBezTo>
                      <a:pt x="2350" y="1"/>
                      <a:pt x="2330" y="5"/>
                      <a:pt x="2309" y="15"/>
                    </a:cubicBezTo>
                    <a:cubicBezTo>
                      <a:pt x="1458" y="408"/>
                      <a:pt x="698" y="950"/>
                      <a:pt x="50" y="1628"/>
                    </a:cubicBezTo>
                    <a:cubicBezTo>
                      <a:pt x="0" y="1682"/>
                      <a:pt x="2" y="1764"/>
                      <a:pt x="56" y="1814"/>
                    </a:cubicBezTo>
                    <a:cubicBezTo>
                      <a:pt x="81" y="1838"/>
                      <a:pt x="114" y="1850"/>
                      <a:pt x="146" y="1850"/>
                    </a:cubicBezTo>
                    <a:cubicBezTo>
                      <a:pt x="165" y="1850"/>
                      <a:pt x="183" y="1847"/>
                      <a:pt x="200" y="1839"/>
                    </a:cubicBezTo>
                    <a:cubicBezTo>
                      <a:pt x="215" y="1833"/>
                      <a:pt x="230" y="1822"/>
                      <a:pt x="242" y="1809"/>
                    </a:cubicBezTo>
                    <a:cubicBezTo>
                      <a:pt x="867" y="1156"/>
                      <a:pt x="1601" y="632"/>
                      <a:pt x="2421" y="254"/>
                    </a:cubicBezTo>
                    <a:cubicBezTo>
                      <a:pt x="2487" y="223"/>
                      <a:pt x="2516" y="145"/>
                      <a:pt x="2485" y="79"/>
                    </a:cubicBezTo>
                    <a:cubicBezTo>
                      <a:pt x="2463" y="31"/>
                      <a:pt x="2419" y="1"/>
                      <a:pt x="2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5666800" y="2861950"/>
                <a:ext cx="53000" cy="10900"/>
              </a:xfrm>
              <a:custGeom>
                <a:avLst/>
                <a:gdLst/>
                <a:ahLst/>
                <a:cxnLst/>
                <a:rect l="l" t="t" r="r" b="b"/>
                <a:pathLst>
                  <a:path w="2120" h="436" extrusionOk="0">
                    <a:moveTo>
                      <a:pt x="1509" y="1"/>
                    </a:moveTo>
                    <a:cubicBezTo>
                      <a:pt x="1038" y="1"/>
                      <a:pt x="571" y="60"/>
                      <a:pt x="115" y="178"/>
                    </a:cubicBezTo>
                    <a:cubicBezTo>
                      <a:pt x="44" y="193"/>
                      <a:pt x="1" y="268"/>
                      <a:pt x="20" y="337"/>
                    </a:cubicBezTo>
                    <a:cubicBezTo>
                      <a:pt x="35" y="396"/>
                      <a:pt x="88" y="436"/>
                      <a:pt x="147" y="436"/>
                    </a:cubicBezTo>
                    <a:cubicBezTo>
                      <a:pt x="159" y="436"/>
                      <a:pt x="170" y="434"/>
                      <a:pt x="181" y="431"/>
                    </a:cubicBezTo>
                    <a:cubicBezTo>
                      <a:pt x="616" y="320"/>
                      <a:pt x="1062" y="264"/>
                      <a:pt x="1512" y="264"/>
                    </a:cubicBezTo>
                    <a:cubicBezTo>
                      <a:pt x="1664" y="264"/>
                      <a:pt x="1818" y="270"/>
                      <a:pt x="1971" y="283"/>
                    </a:cubicBezTo>
                    <a:cubicBezTo>
                      <a:pt x="1975" y="284"/>
                      <a:pt x="1978" y="284"/>
                      <a:pt x="1982" y="284"/>
                    </a:cubicBezTo>
                    <a:cubicBezTo>
                      <a:pt x="2000" y="284"/>
                      <a:pt x="2019" y="280"/>
                      <a:pt x="2035" y="273"/>
                    </a:cubicBezTo>
                    <a:cubicBezTo>
                      <a:pt x="2078" y="254"/>
                      <a:pt x="2110" y="213"/>
                      <a:pt x="2114" y="163"/>
                    </a:cubicBezTo>
                    <a:cubicBezTo>
                      <a:pt x="2120" y="91"/>
                      <a:pt x="2066" y="28"/>
                      <a:pt x="1994" y="21"/>
                    </a:cubicBezTo>
                    <a:cubicBezTo>
                      <a:pt x="1832" y="7"/>
                      <a:pt x="1670" y="1"/>
                      <a:pt x="1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5671900" y="2815800"/>
                <a:ext cx="53900" cy="37925"/>
              </a:xfrm>
              <a:custGeom>
                <a:avLst/>
                <a:gdLst/>
                <a:ahLst/>
                <a:cxnLst/>
                <a:rect l="l" t="t" r="r" b="b"/>
                <a:pathLst>
                  <a:path w="2156" h="1517" extrusionOk="0">
                    <a:moveTo>
                      <a:pt x="150" y="1"/>
                    </a:moveTo>
                    <a:cubicBezTo>
                      <a:pt x="97" y="1"/>
                      <a:pt x="47" y="32"/>
                      <a:pt x="27" y="84"/>
                    </a:cubicBezTo>
                    <a:cubicBezTo>
                      <a:pt x="0" y="152"/>
                      <a:pt x="35" y="228"/>
                      <a:pt x="103" y="254"/>
                    </a:cubicBezTo>
                    <a:cubicBezTo>
                      <a:pt x="785" y="519"/>
                      <a:pt x="1411" y="941"/>
                      <a:pt x="1912" y="1474"/>
                    </a:cubicBezTo>
                    <a:cubicBezTo>
                      <a:pt x="1938" y="1502"/>
                      <a:pt x="1973" y="1516"/>
                      <a:pt x="2009" y="1516"/>
                    </a:cubicBezTo>
                    <a:cubicBezTo>
                      <a:pt x="2027" y="1516"/>
                      <a:pt x="2045" y="1513"/>
                      <a:pt x="2062" y="1505"/>
                    </a:cubicBezTo>
                    <a:cubicBezTo>
                      <a:pt x="2076" y="1499"/>
                      <a:pt x="2088" y="1492"/>
                      <a:pt x="2100" y="1480"/>
                    </a:cubicBezTo>
                    <a:cubicBezTo>
                      <a:pt x="2153" y="1431"/>
                      <a:pt x="2156" y="1348"/>
                      <a:pt x="2106" y="1294"/>
                    </a:cubicBezTo>
                    <a:cubicBezTo>
                      <a:pt x="1578" y="733"/>
                      <a:pt x="919" y="289"/>
                      <a:pt x="200" y="10"/>
                    </a:cubicBezTo>
                    <a:cubicBezTo>
                      <a:pt x="183" y="4"/>
                      <a:pt x="167"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5717275" y="2759200"/>
                <a:ext cx="39450" cy="81850"/>
              </a:xfrm>
              <a:custGeom>
                <a:avLst/>
                <a:gdLst/>
                <a:ahLst/>
                <a:cxnLst/>
                <a:rect l="l" t="t" r="r" b="b"/>
                <a:pathLst>
                  <a:path w="1578" h="3274" extrusionOk="0">
                    <a:moveTo>
                      <a:pt x="143" y="1"/>
                    </a:moveTo>
                    <a:cubicBezTo>
                      <a:pt x="136" y="1"/>
                      <a:pt x="129" y="1"/>
                      <a:pt x="122" y="3"/>
                    </a:cubicBezTo>
                    <a:cubicBezTo>
                      <a:pt x="49" y="14"/>
                      <a:pt x="1" y="83"/>
                      <a:pt x="13" y="154"/>
                    </a:cubicBezTo>
                    <a:cubicBezTo>
                      <a:pt x="200" y="1258"/>
                      <a:pt x="653" y="2318"/>
                      <a:pt x="1321" y="3220"/>
                    </a:cubicBezTo>
                    <a:cubicBezTo>
                      <a:pt x="1347" y="3255"/>
                      <a:pt x="1387" y="3274"/>
                      <a:pt x="1428" y="3274"/>
                    </a:cubicBezTo>
                    <a:cubicBezTo>
                      <a:pt x="1446" y="3274"/>
                      <a:pt x="1464" y="3270"/>
                      <a:pt x="1481" y="3263"/>
                    </a:cubicBezTo>
                    <a:cubicBezTo>
                      <a:pt x="1490" y="3259"/>
                      <a:pt x="1498" y="3254"/>
                      <a:pt x="1506" y="3249"/>
                    </a:cubicBezTo>
                    <a:cubicBezTo>
                      <a:pt x="1565" y="3206"/>
                      <a:pt x="1577" y="3123"/>
                      <a:pt x="1535" y="3065"/>
                    </a:cubicBezTo>
                    <a:cubicBezTo>
                      <a:pt x="891" y="2196"/>
                      <a:pt x="455" y="1173"/>
                      <a:pt x="274" y="110"/>
                    </a:cubicBezTo>
                    <a:cubicBezTo>
                      <a:pt x="264" y="46"/>
                      <a:pt x="207" y="1"/>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5705900" y="2817950"/>
                <a:ext cx="124800" cy="79325"/>
              </a:xfrm>
              <a:custGeom>
                <a:avLst/>
                <a:gdLst/>
                <a:ahLst/>
                <a:cxnLst/>
                <a:rect l="l" t="t" r="r" b="b"/>
                <a:pathLst>
                  <a:path w="4992" h="3173" extrusionOk="0">
                    <a:moveTo>
                      <a:pt x="2888" y="1"/>
                    </a:moveTo>
                    <a:cubicBezTo>
                      <a:pt x="2661" y="1"/>
                      <a:pt x="2425" y="24"/>
                      <a:pt x="2186" y="72"/>
                    </a:cubicBezTo>
                    <a:cubicBezTo>
                      <a:pt x="902" y="332"/>
                      <a:pt x="1" y="1220"/>
                      <a:pt x="172" y="2057"/>
                    </a:cubicBezTo>
                    <a:cubicBezTo>
                      <a:pt x="312" y="2736"/>
                      <a:pt x="1118" y="3173"/>
                      <a:pt x="2104" y="3173"/>
                    </a:cubicBezTo>
                    <a:cubicBezTo>
                      <a:pt x="2331" y="3173"/>
                      <a:pt x="2567" y="3150"/>
                      <a:pt x="2807" y="3101"/>
                    </a:cubicBezTo>
                    <a:cubicBezTo>
                      <a:pt x="4090" y="2841"/>
                      <a:pt x="4992" y="1953"/>
                      <a:pt x="4820" y="1118"/>
                    </a:cubicBezTo>
                    <a:cubicBezTo>
                      <a:pt x="4680" y="437"/>
                      <a:pt x="3874" y="1"/>
                      <a:pt x="2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020250" y="3410675"/>
                <a:ext cx="116250" cy="277425"/>
              </a:xfrm>
              <a:custGeom>
                <a:avLst/>
                <a:gdLst/>
                <a:ahLst/>
                <a:cxnLst/>
                <a:rect l="l" t="t" r="r" b="b"/>
                <a:pathLst>
                  <a:path w="4650" h="11097" extrusionOk="0">
                    <a:moveTo>
                      <a:pt x="2305" y="0"/>
                    </a:moveTo>
                    <a:cubicBezTo>
                      <a:pt x="1208" y="0"/>
                      <a:pt x="1" y="1661"/>
                      <a:pt x="68" y="4123"/>
                    </a:cubicBezTo>
                    <a:cubicBezTo>
                      <a:pt x="214" y="9499"/>
                      <a:pt x="2771" y="11096"/>
                      <a:pt x="2771" y="11096"/>
                    </a:cubicBezTo>
                    <a:cubicBezTo>
                      <a:pt x="2852" y="7861"/>
                      <a:pt x="4649" y="3880"/>
                      <a:pt x="3653" y="1236"/>
                    </a:cubicBezTo>
                    <a:cubicBezTo>
                      <a:pt x="3330" y="381"/>
                      <a:pt x="2830" y="0"/>
                      <a:pt x="2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038175" y="3462575"/>
                <a:ext cx="49025" cy="222475"/>
              </a:xfrm>
              <a:custGeom>
                <a:avLst/>
                <a:gdLst/>
                <a:ahLst/>
                <a:cxnLst/>
                <a:rect l="l" t="t" r="r" b="b"/>
                <a:pathLst>
                  <a:path w="1961" h="8899" extrusionOk="0">
                    <a:moveTo>
                      <a:pt x="1318" y="0"/>
                    </a:moveTo>
                    <a:cubicBezTo>
                      <a:pt x="1239" y="0"/>
                      <a:pt x="1164" y="53"/>
                      <a:pt x="1141" y="132"/>
                    </a:cubicBezTo>
                    <a:cubicBezTo>
                      <a:pt x="1" y="4067"/>
                      <a:pt x="1584" y="8738"/>
                      <a:pt x="1600" y="8785"/>
                    </a:cubicBezTo>
                    <a:cubicBezTo>
                      <a:pt x="1624" y="8855"/>
                      <a:pt x="1689" y="8898"/>
                      <a:pt x="1761" y="8898"/>
                    </a:cubicBezTo>
                    <a:cubicBezTo>
                      <a:pt x="1781" y="8898"/>
                      <a:pt x="1803" y="8894"/>
                      <a:pt x="1824" y="8887"/>
                    </a:cubicBezTo>
                    <a:cubicBezTo>
                      <a:pt x="1841" y="8879"/>
                      <a:pt x="1858" y="8871"/>
                      <a:pt x="1873" y="8861"/>
                    </a:cubicBezTo>
                    <a:cubicBezTo>
                      <a:pt x="1933" y="8815"/>
                      <a:pt x="1960" y="8737"/>
                      <a:pt x="1935" y="8663"/>
                    </a:cubicBezTo>
                    <a:cubicBezTo>
                      <a:pt x="1920" y="8617"/>
                      <a:pt x="371" y="4044"/>
                      <a:pt x="1481" y="217"/>
                    </a:cubicBezTo>
                    <a:cubicBezTo>
                      <a:pt x="1509" y="123"/>
                      <a:pt x="1453" y="28"/>
                      <a:pt x="1360" y="5"/>
                    </a:cubicBezTo>
                    <a:cubicBezTo>
                      <a:pt x="1346" y="2"/>
                      <a:pt x="1332" y="0"/>
                      <a:pt x="1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5714850" y="3550425"/>
                <a:ext cx="323700" cy="102725"/>
              </a:xfrm>
              <a:custGeom>
                <a:avLst/>
                <a:gdLst/>
                <a:ahLst/>
                <a:cxnLst/>
                <a:rect l="l" t="t" r="r" b="b"/>
                <a:pathLst>
                  <a:path w="12948" h="4109" extrusionOk="0">
                    <a:moveTo>
                      <a:pt x="4058" y="1"/>
                    </a:moveTo>
                    <a:cubicBezTo>
                      <a:pt x="1366" y="1"/>
                      <a:pt x="0" y="1631"/>
                      <a:pt x="2099" y="2842"/>
                    </a:cubicBezTo>
                    <a:cubicBezTo>
                      <a:pt x="2986" y="3355"/>
                      <a:pt x="4211" y="3463"/>
                      <a:pt x="5571" y="3463"/>
                    </a:cubicBezTo>
                    <a:cubicBezTo>
                      <a:pt x="6557" y="3463"/>
                      <a:pt x="7614" y="3406"/>
                      <a:pt x="8664" y="3406"/>
                    </a:cubicBezTo>
                    <a:cubicBezTo>
                      <a:pt x="10185" y="3406"/>
                      <a:pt x="11691" y="3525"/>
                      <a:pt x="12947" y="4108"/>
                    </a:cubicBezTo>
                    <a:cubicBezTo>
                      <a:pt x="12947" y="4108"/>
                      <a:pt x="10602" y="1181"/>
                      <a:pt x="5569" y="159"/>
                    </a:cubicBezTo>
                    <a:cubicBezTo>
                      <a:pt x="5033" y="50"/>
                      <a:pt x="4526" y="1"/>
                      <a:pt x="40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5794875" y="3580550"/>
                <a:ext cx="220825" cy="57625"/>
              </a:xfrm>
              <a:custGeom>
                <a:avLst/>
                <a:gdLst/>
                <a:ahLst/>
                <a:cxnLst/>
                <a:rect l="l" t="t" r="r" b="b"/>
                <a:pathLst>
                  <a:path w="8833" h="2305" extrusionOk="0">
                    <a:moveTo>
                      <a:pt x="1238" y="0"/>
                    </a:moveTo>
                    <a:cubicBezTo>
                      <a:pt x="883" y="0"/>
                      <a:pt x="526" y="18"/>
                      <a:pt x="172" y="56"/>
                    </a:cubicBezTo>
                    <a:cubicBezTo>
                      <a:pt x="74" y="66"/>
                      <a:pt x="1" y="151"/>
                      <a:pt x="8" y="247"/>
                    </a:cubicBezTo>
                    <a:cubicBezTo>
                      <a:pt x="15" y="335"/>
                      <a:pt x="89" y="402"/>
                      <a:pt x="179" y="402"/>
                    </a:cubicBezTo>
                    <a:cubicBezTo>
                      <a:pt x="185" y="402"/>
                      <a:pt x="192" y="402"/>
                      <a:pt x="198" y="401"/>
                    </a:cubicBezTo>
                    <a:cubicBezTo>
                      <a:pt x="541" y="364"/>
                      <a:pt x="885" y="348"/>
                      <a:pt x="1229" y="348"/>
                    </a:cubicBezTo>
                    <a:cubicBezTo>
                      <a:pt x="4906" y="348"/>
                      <a:pt x="8501" y="2261"/>
                      <a:pt x="8540" y="2283"/>
                    </a:cubicBezTo>
                    <a:cubicBezTo>
                      <a:pt x="8567" y="2298"/>
                      <a:pt x="8595" y="2304"/>
                      <a:pt x="8623" y="2304"/>
                    </a:cubicBezTo>
                    <a:cubicBezTo>
                      <a:pt x="8669" y="2304"/>
                      <a:pt x="8714" y="2287"/>
                      <a:pt x="8748" y="2256"/>
                    </a:cubicBezTo>
                    <a:cubicBezTo>
                      <a:pt x="8761" y="2244"/>
                      <a:pt x="8773" y="2228"/>
                      <a:pt x="8782" y="2214"/>
                    </a:cubicBezTo>
                    <a:cubicBezTo>
                      <a:pt x="8832" y="2129"/>
                      <a:pt x="8803" y="2023"/>
                      <a:pt x="8719" y="1978"/>
                    </a:cubicBezTo>
                    <a:cubicBezTo>
                      <a:pt x="8679" y="1955"/>
                      <a:pt x="5012"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5709900" y="3284200"/>
                <a:ext cx="421225" cy="426425"/>
              </a:xfrm>
              <a:custGeom>
                <a:avLst/>
                <a:gdLst/>
                <a:ahLst/>
                <a:cxnLst/>
                <a:rect l="l" t="t" r="r" b="b"/>
                <a:pathLst>
                  <a:path w="16849" h="17057" extrusionOk="0">
                    <a:moveTo>
                      <a:pt x="249" y="1"/>
                    </a:moveTo>
                    <a:cubicBezTo>
                      <a:pt x="205" y="1"/>
                      <a:pt x="161" y="14"/>
                      <a:pt x="124" y="43"/>
                    </a:cubicBezTo>
                    <a:cubicBezTo>
                      <a:pt x="24" y="114"/>
                      <a:pt x="1" y="252"/>
                      <a:pt x="72" y="351"/>
                    </a:cubicBezTo>
                    <a:cubicBezTo>
                      <a:pt x="2313" y="3496"/>
                      <a:pt x="4631" y="6749"/>
                      <a:pt x="7287" y="9669"/>
                    </a:cubicBezTo>
                    <a:cubicBezTo>
                      <a:pt x="10290" y="12974"/>
                      <a:pt x="13302" y="15382"/>
                      <a:pt x="16494" y="17032"/>
                    </a:cubicBezTo>
                    <a:cubicBezTo>
                      <a:pt x="16526" y="17049"/>
                      <a:pt x="16562" y="17057"/>
                      <a:pt x="16596" y="17057"/>
                    </a:cubicBezTo>
                    <a:cubicBezTo>
                      <a:pt x="16639" y="17057"/>
                      <a:pt x="16682" y="17044"/>
                      <a:pt x="16718" y="17020"/>
                    </a:cubicBezTo>
                    <a:cubicBezTo>
                      <a:pt x="16748" y="17000"/>
                      <a:pt x="16774" y="16972"/>
                      <a:pt x="16792" y="16938"/>
                    </a:cubicBezTo>
                    <a:cubicBezTo>
                      <a:pt x="16848" y="16829"/>
                      <a:pt x="16806" y="16697"/>
                      <a:pt x="16697" y="16640"/>
                    </a:cubicBezTo>
                    <a:cubicBezTo>
                      <a:pt x="13552" y="15015"/>
                      <a:pt x="10582" y="12638"/>
                      <a:pt x="7614" y="9373"/>
                    </a:cubicBezTo>
                    <a:cubicBezTo>
                      <a:pt x="4977" y="6471"/>
                      <a:pt x="2666" y="3229"/>
                      <a:pt x="431" y="95"/>
                    </a:cubicBezTo>
                    <a:cubicBezTo>
                      <a:pt x="388" y="34"/>
                      <a:pt x="318" y="1"/>
                      <a:pt x="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5609700" y="3129350"/>
                <a:ext cx="198025" cy="246450"/>
              </a:xfrm>
              <a:custGeom>
                <a:avLst/>
                <a:gdLst/>
                <a:ahLst/>
                <a:cxnLst/>
                <a:rect l="l" t="t" r="r" b="b"/>
                <a:pathLst>
                  <a:path w="7921" h="9858" extrusionOk="0">
                    <a:moveTo>
                      <a:pt x="1326" y="1"/>
                    </a:moveTo>
                    <a:cubicBezTo>
                      <a:pt x="983" y="1"/>
                      <a:pt x="663" y="223"/>
                      <a:pt x="556" y="561"/>
                    </a:cubicBezTo>
                    <a:cubicBezTo>
                      <a:pt x="268" y="1474"/>
                      <a:pt x="1" y="3326"/>
                      <a:pt x="1227" y="5832"/>
                    </a:cubicBezTo>
                    <a:cubicBezTo>
                      <a:pt x="3013" y="9482"/>
                      <a:pt x="6035" y="9858"/>
                      <a:pt x="6035" y="9858"/>
                    </a:cubicBezTo>
                    <a:cubicBezTo>
                      <a:pt x="6828" y="9639"/>
                      <a:pt x="7434" y="8885"/>
                      <a:pt x="7434" y="8884"/>
                    </a:cubicBezTo>
                    <a:cubicBezTo>
                      <a:pt x="7920" y="1943"/>
                      <a:pt x="3235" y="362"/>
                      <a:pt x="1475" y="15"/>
                    </a:cubicBezTo>
                    <a:cubicBezTo>
                      <a:pt x="1425" y="5"/>
                      <a:pt x="1375" y="1"/>
                      <a:pt x="1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5599075" y="3230700"/>
                <a:ext cx="88950" cy="73750"/>
              </a:xfrm>
              <a:custGeom>
                <a:avLst/>
                <a:gdLst/>
                <a:ahLst/>
                <a:cxnLst/>
                <a:rect l="l" t="t" r="r" b="b"/>
                <a:pathLst>
                  <a:path w="3558" h="2950" extrusionOk="0">
                    <a:moveTo>
                      <a:pt x="139" y="0"/>
                    </a:moveTo>
                    <a:lnTo>
                      <a:pt x="0" y="269"/>
                    </a:lnTo>
                    <a:cubicBezTo>
                      <a:pt x="17" y="277"/>
                      <a:pt x="2718" y="2306"/>
                      <a:pt x="3333" y="2950"/>
                    </a:cubicBezTo>
                    <a:lnTo>
                      <a:pt x="3557" y="2742"/>
                    </a:lnTo>
                    <a:cubicBezTo>
                      <a:pt x="2907" y="2060"/>
                      <a:pt x="211" y="33"/>
                      <a:pt x="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5589025" y="3226325"/>
                <a:ext cx="18975" cy="16600"/>
              </a:xfrm>
              <a:custGeom>
                <a:avLst/>
                <a:gdLst/>
                <a:ahLst/>
                <a:cxnLst/>
                <a:rect l="l" t="t" r="r" b="b"/>
                <a:pathLst>
                  <a:path w="759" h="664" extrusionOk="0">
                    <a:moveTo>
                      <a:pt x="392" y="1"/>
                    </a:moveTo>
                    <a:cubicBezTo>
                      <a:pt x="353" y="1"/>
                      <a:pt x="312" y="8"/>
                      <a:pt x="273" y="22"/>
                    </a:cubicBezTo>
                    <a:cubicBezTo>
                      <a:pt x="96" y="85"/>
                      <a:pt x="0" y="276"/>
                      <a:pt x="60" y="447"/>
                    </a:cubicBezTo>
                    <a:cubicBezTo>
                      <a:pt x="106" y="581"/>
                      <a:pt x="233" y="663"/>
                      <a:pt x="369" y="663"/>
                    </a:cubicBezTo>
                    <a:cubicBezTo>
                      <a:pt x="408" y="663"/>
                      <a:pt x="448" y="657"/>
                      <a:pt x="487" y="643"/>
                    </a:cubicBezTo>
                    <a:cubicBezTo>
                      <a:pt x="663" y="578"/>
                      <a:pt x="759" y="388"/>
                      <a:pt x="699" y="217"/>
                    </a:cubicBezTo>
                    <a:cubicBezTo>
                      <a:pt x="655" y="83"/>
                      <a:pt x="530" y="1"/>
                      <a:pt x="3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5603375" y="3177875"/>
                <a:ext cx="122375" cy="134275"/>
              </a:xfrm>
              <a:custGeom>
                <a:avLst/>
                <a:gdLst/>
                <a:ahLst/>
                <a:cxnLst/>
                <a:rect l="l" t="t" r="r" b="b"/>
                <a:pathLst>
                  <a:path w="4895" h="5371" extrusionOk="0">
                    <a:moveTo>
                      <a:pt x="193" y="0"/>
                    </a:moveTo>
                    <a:lnTo>
                      <a:pt x="0" y="238"/>
                    </a:lnTo>
                    <a:cubicBezTo>
                      <a:pt x="12" y="247"/>
                      <a:pt x="3007" y="3319"/>
                      <a:pt x="4654" y="5371"/>
                    </a:cubicBezTo>
                    <a:lnTo>
                      <a:pt x="4895" y="5181"/>
                    </a:lnTo>
                    <a:cubicBezTo>
                      <a:pt x="3226" y="3102"/>
                      <a:pt x="244" y="4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5595575" y="3170575"/>
                <a:ext cx="18975" cy="16600"/>
              </a:xfrm>
              <a:custGeom>
                <a:avLst/>
                <a:gdLst/>
                <a:ahLst/>
                <a:cxnLst/>
                <a:rect l="l" t="t" r="r" b="b"/>
                <a:pathLst>
                  <a:path w="759" h="664" extrusionOk="0">
                    <a:moveTo>
                      <a:pt x="391" y="0"/>
                    </a:moveTo>
                    <a:cubicBezTo>
                      <a:pt x="352" y="0"/>
                      <a:pt x="312" y="7"/>
                      <a:pt x="273" y="21"/>
                    </a:cubicBezTo>
                    <a:cubicBezTo>
                      <a:pt x="96" y="86"/>
                      <a:pt x="0" y="277"/>
                      <a:pt x="60" y="448"/>
                    </a:cubicBezTo>
                    <a:cubicBezTo>
                      <a:pt x="106" y="580"/>
                      <a:pt x="232" y="663"/>
                      <a:pt x="369" y="663"/>
                    </a:cubicBezTo>
                    <a:cubicBezTo>
                      <a:pt x="408" y="663"/>
                      <a:pt x="448" y="656"/>
                      <a:pt x="488" y="642"/>
                    </a:cubicBezTo>
                    <a:cubicBezTo>
                      <a:pt x="663" y="578"/>
                      <a:pt x="759" y="387"/>
                      <a:pt x="699" y="216"/>
                    </a:cubicBezTo>
                    <a:cubicBezTo>
                      <a:pt x="655" y="82"/>
                      <a:pt x="529"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5654075" y="3164875"/>
                <a:ext cx="90625" cy="151075"/>
              </a:xfrm>
              <a:custGeom>
                <a:avLst/>
                <a:gdLst/>
                <a:ahLst/>
                <a:cxnLst/>
                <a:rect l="l" t="t" r="r" b="b"/>
                <a:pathLst>
                  <a:path w="3625" h="6043" extrusionOk="0">
                    <a:moveTo>
                      <a:pt x="278" y="1"/>
                    </a:moveTo>
                    <a:lnTo>
                      <a:pt x="1" y="130"/>
                    </a:lnTo>
                    <a:cubicBezTo>
                      <a:pt x="44" y="225"/>
                      <a:pt x="2626" y="4932"/>
                      <a:pt x="3369" y="6043"/>
                    </a:cubicBezTo>
                    <a:lnTo>
                      <a:pt x="3624" y="5874"/>
                    </a:lnTo>
                    <a:cubicBezTo>
                      <a:pt x="2894" y="4781"/>
                      <a:pt x="289" y="25"/>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646725" y="3154300"/>
                <a:ext cx="18975" cy="16575"/>
              </a:xfrm>
              <a:custGeom>
                <a:avLst/>
                <a:gdLst/>
                <a:ahLst/>
                <a:cxnLst/>
                <a:rect l="l" t="t" r="r" b="b"/>
                <a:pathLst>
                  <a:path w="759" h="663" extrusionOk="0">
                    <a:moveTo>
                      <a:pt x="390" y="0"/>
                    </a:moveTo>
                    <a:cubicBezTo>
                      <a:pt x="352" y="0"/>
                      <a:pt x="312" y="7"/>
                      <a:pt x="273" y="21"/>
                    </a:cubicBezTo>
                    <a:cubicBezTo>
                      <a:pt x="96" y="84"/>
                      <a:pt x="0" y="275"/>
                      <a:pt x="60" y="446"/>
                    </a:cubicBezTo>
                    <a:cubicBezTo>
                      <a:pt x="106" y="580"/>
                      <a:pt x="233" y="662"/>
                      <a:pt x="369" y="662"/>
                    </a:cubicBezTo>
                    <a:cubicBezTo>
                      <a:pt x="408" y="662"/>
                      <a:pt x="448" y="656"/>
                      <a:pt x="487" y="642"/>
                    </a:cubicBezTo>
                    <a:cubicBezTo>
                      <a:pt x="663" y="577"/>
                      <a:pt x="759" y="387"/>
                      <a:pt x="700" y="216"/>
                    </a:cubicBezTo>
                    <a:cubicBezTo>
                      <a:pt x="653" y="83"/>
                      <a:pt x="527" y="0"/>
                      <a:pt x="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5686350" y="3140975"/>
                <a:ext cx="63325" cy="146475"/>
              </a:xfrm>
              <a:custGeom>
                <a:avLst/>
                <a:gdLst/>
                <a:ahLst/>
                <a:cxnLst/>
                <a:rect l="l" t="t" r="r" b="b"/>
                <a:pathLst>
                  <a:path w="2533" h="5859" extrusionOk="0">
                    <a:moveTo>
                      <a:pt x="295" y="1"/>
                    </a:moveTo>
                    <a:lnTo>
                      <a:pt x="0" y="83"/>
                    </a:lnTo>
                    <a:cubicBezTo>
                      <a:pt x="3" y="102"/>
                      <a:pt x="1456" y="4043"/>
                      <a:pt x="2253" y="5858"/>
                    </a:cubicBezTo>
                    <a:lnTo>
                      <a:pt x="2533" y="5731"/>
                    </a:lnTo>
                    <a:cubicBezTo>
                      <a:pt x="1745" y="3940"/>
                      <a:pt x="300" y="21"/>
                      <a:pt x="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5679600" y="3131125"/>
                <a:ext cx="18975" cy="16600"/>
              </a:xfrm>
              <a:custGeom>
                <a:avLst/>
                <a:gdLst/>
                <a:ahLst/>
                <a:cxnLst/>
                <a:rect l="l" t="t" r="r" b="b"/>
                <a:pathLst>
                  <a:path w="759" h="664" extrusionOk="0">
                    <a:moveTo>
                      <a:pt x="392" y="1"/>
                    </a:moveTo>
                    <a:cubicBezTo>
                      <a:pt x="352" y="1"/>
                      <a:pt x="312" y="8"/>
                      <a:pt x="272" y="22"/>
                    </a:cubicBezTo>
                    <a:cubicBezTo>
                      <a:pt x="96" y="86"/>
                      <a:pt x="0" y="277"/>
                      <a:pt x="60" y="448"/>
                    </a:cubicBezTo>
                    <a:cubicBezTo>
                      <a:pt x="106" y="581"/>
                      <a:pt x="233" y="664"/>
                      <a:pt x="370" y="664"/>
                    </a:cubicBezTo>
                    <a:cubicBezTo>
                      <a:pt x="409" y="664"/>
                      <a:pt x="448" y="657"/>
                      <a:pt x="487" y="643"/>
                    </a:cubicBezTo>
                    <a:cubicBezTo>
                      <a:pt x="663" y="579"/>
                      <a:pt x="759" y="389"/>
                      <a:pt x="699" y="217"/>
                    </a:cubicBezTo>
                    <a:cubicBezTo>
                      <a:pt x="654" y="84"/>
                      <a:pt x="529" y="1"/>
                      <a:pt x="3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5717200" y="3130200"/>
                <a:ext cx="41725" cy="122900"/>
              </a:xfrm>
              <a:custGeom>
                <a:avLst/>
                <a:gdLst/>
                <a:ahLst/>
                <a:cxnLst/>
                <a:rect l="l" t="t" r="r" b="b"/>
                <a:pathLst>
                  <a:path w="1669" h="4916" extrusionOk="0">
                    <a:moveTo>
                      <a:pt x="301" y="1"/>
                    </a:moveTo>
                    <a:lnTo>
                      <a:pt x="1" y="47"/>
                    </a:lnTo>
                    <a:cubicBezTo>
                      <a:pt x="14" y="162"/>
                      <a:pt x="894" y="3736"/>
                      <a:pt x="1387" y="4915"/>
                    </a:cubicBezTo>
                    <a:lnTo>
                      <a:pt x="1668" y="4794"/>
                    </a:lnTo>
                    <a:cubicBezTo>
                      <a:pt x="1190" y="3651"/>
                      <a:pt x="303" y="28"/>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5711500" y="3118925"/>
                <a:ext cx="18975" cy="16600"/>
              </a:xfrm>
              <a:custGeom>
                <a:avLst/>
                <a:gdLst/>
                <a:ahLst/>
                <a:cxnLst/>
                <a:rect l="l" t="t" r="r" b="b"/>
                <a:pathLst>
                  <a:path w="759" h="664" extrusionOk="0">
                    <a:moveTo>
                      <a:pt x="391" y="1"/>
                    </a:moveTo>
                    <a:cubicBezTo>
                      <a:pt x="352" y="1"/>
                      <a:pt x="312" y="7"/>
                      <a:pt x="273" y="22"/>
                    </a:cubicBezTo>
                    <a:cubicBezTo>
                      <a:pt x="96" y="86"/>
                      <a:pt x="0" y="277"/>
                      <a:pt x="60" y="448"/>
                    </a:cubicBezTo>
                    <a:cubicBezTo>
                      <a:pt x="106" y="581"/>
                      <a:pt x="232" y="664"/>
                      <a:pt x="369" y="664"/>
                    </a:cubicBezTo>
                    <a:cubicBezTo>
                      <a:pt x="408" y="664"/>
                      <a:pt x="447" y="657"/>
                      <a:pt x="486" y="643"/>
                    </a:cubicBezTo>
                    <a:cubicBezTo>
                      <a:pt x="663" y="578"/>
                      <a:pt x="759" y="387"/>
                      <a:pt x="699" y="216"/>
                    </a:cubicBezTo>
                    <a:cubicBezTo>
                      <a:pt x="653" y="83"/>
                      <a:pt x="528" y="1"/>
                      <a:pt x="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5726800" y="3089700"/>
                <a:ext cx="188700" cy="279200"/>
              </a:xfrm>
              <a:custGeom>
                <a:avLst/>
                <a:gdLst/>
                <a:ahLst/>
                <a:cxnLst/>
                <a:rect l="l" t="t" r="r" b="b"/>
                <a:pathLst>
                  <a:path w="7548" h="11168" extrusionOk="0">
                    <a:moveTo>
                      <a:pt x="3421" y="1"/>
                    </a:moveTo>
                    <a:cubicBezTo>
                      <a:pt x="3253" y="1"/>
                      <a:pt x="3081" y="55"/>
                      <a:pt x="2937" y="166"/>
                    </a:cubicBezTo>
                    <a:cubicBezTo>
                      <a:pt x="2164" y="758"/>
                      <a:pt x="846" y="2137"/>
                      <a:pt x="311" y="4924"/>
                    </a:cubicBezTo>
                    <a:cubicBezTo>
                      <a:pt x="1" y="6535"/>
                      <a:pt x="153" y="7832"/>
                      <a:pt x="451" y="8810"/>
                    </a:cubicBezTo>
                    <a:cubicBezTo>
                      <a:pt x="675" y="9543"/>
                      <a:pt x="979" y="10096"/>
                      <a:pt x="1231" y="10469"/>
                    </a:cubicBezTo>
                    <a:cubicBezTo>
                      <a:pt x="1486" y="10850"/>
                      <a:pt x="1688" y="11043"/>
                      <a:pt x="1688" y="11043"/>
                    </a:cubicBezTo>
                    <a:cubicBezTo>
                      <a:pt x="1747" y="11064"/>
                      <a:pt x="1806" y="11084"/>
                      <a:pt x="1869" y="11097"/>
                    </a:cubicBezTo>
                    <a:cubicBezTo>
                      <a:pt x="2070" y="11149"/>
                      <a:pt x="2277" y="11167"/>
                      <a:pt x="2471" y="11167"/>
                    </a:cubicBezTo>
                    <a:cubicBezTo>
                      <a:pt x="2965" y="11167"/>
                      <a:pt x="3372" y="11047"/>
                      <a:pt x="3372" y="11047"/>
                    </a:cubicBezTo>
                    <a:cubicBezTo>
                      <a:pt x="7548" y="6015"/>
                      <a:pt x="5562" y="2208"/>
                      <a:pt x="4295" y="613"/>
                    </a:cubicBezTo>
                    <a:cubicBezTo>
                      <a:pt x="4187" y="473"/>
                      <a:pt x="4081" y="351"/>
                      <a:pt x="3986" y="246"/>
                    </a:cubicBezTo>
                    <a:cubicBezTo>
                      <a:pt x="3886" y="133"/>
                      <a:pt x="3757" y="60"/>
                      <a:pt x="3616" y="25"/>
                    </a:cubicBezTo>
                    <a:cubicBezTo>
                      <a:pt x="3553" y="9"/>
                      <a:pt x="3487" y="1"/>
                      <a:pt x="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5497450" y="3267350"/>
                <a:ext cx="277950" cy="145275"/>
              </a:xfrm>
              <a:custGeom>
                <a:avLst/>
                <a:gdLst/>
                <a:ahLst/>
                <a:cxnLst/>
                <a:rect l="l" t="t" r="r" b="b"/>
                <a:pathLst>
                  <a:path w="11118" h="5811" extrusionOk="0">
                    <a:moveTo>
                      <a:pt x="4211" y="1"/>
                    </a:moveTo>
                    <a:cubicBezTo>
                      <a:pt x="2287" y="1"/>
                      <a:pt x="1035" y="590"/>
                      <a:pt x="381" y="1015"/>
                    </a:cubicBezTo>
                    <a:cubicBezTo>
                      <a:pt x="130" y="1179"/>
                      <a:pt x="0" y="1460"/>
                      <a:pt x="23" y="1734"/>
                    </a:cubicBezTo>
                    <a:cubicBezTo>
                      <a:pt x="31" y="1836"/>
                      <a:pt x="63" y="1936"/>
                      <a:pt x="113" y="2028"/>
                    </a:cubicBezTo>
                    <a:cubicBezTo>
                      <a:pt x="768" y="3216"/>
                      <a:pt x="2647" y="5810"/>
                      <a:pt x="6538" y="5810"/>
                    </a:cubicBezTo>
                    <a:cubicBezTo>
                      <a:pt x="7695" y="5810"/>
                      <a:pt x="9029" y="5581"/>
                      <a:pt x="10561" y="5018"/>
                    </a:cubicBezTo>
                    <a:cubicBezTo>
                      <a:pt x="10561" y="5018"/>
                      <a:pt x="10893" y="4563"/>
                      <a:pt x="11042" y="3990"/>
                    </a:cubicBezTo>
                    <a:cubicBezTo>
                      <a:pt x="11089" y="3813"/>
                      <a:pt x="11118" y="3624"/>
                      <a:pt x="11113" y="3435"/>
                    </a:cubicBezTo>
                    <a:cubicBezTo>
                      <a:pt x="11113" y="3435"/>
                      <a:pt x="11044" y="3281"/>
                      <a:pt x="10879" y="3033"/>
                    </a:cubicBezTo>
                    <a:cubicBezTo>
                      <a:pt x="10654" y="2700"/>
                      <a:pt x="10255" y="2202"/>
                      <a:pt x="9623" y="1704"/>
                    </a:cubicBezTo>
                    <a:cubicBezTo>
                      <a:pt x="8787" y="1042"/>
                      <a:pt x="7545" y="385"/>
                      <a:pt x="5762" y="120"/>
                    </a:cubicBezTo>
                    <a:cubicBezTo>
                      <a:pt x="5203" y="37"/>
                      <a:pt x="4687" y="1"/>
                      <a:pt x="4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5498050" y="3090325"/>
                <a:ext cx="417450" cy="322325"/>
              </a:xfrm>
              <a:custGeom>
                <a:avLst/>
                <a:gdLst/>
                <a:ahLst/>
                <a:cxnLst/>
                <a:rect l="l" t="t" r="r" b="b"/>
                <a:pathLst>
                  <a:path w="16698" h="12893" extrusionOk="0">
                    <a:moveTo>
                      <a:pt x="12766" y="0"/>
                    </a:moveTo>
                    <a:lnTo>
                      <a:pt x="12766" y="0"/>
                    </a:lnTo>
                    <a:cubicBezTo>
                      <a:pt x="12766" y="1"/>
                      <a:pt x="14500" y="5886"/>
                      <a:pt x="11518" y="9465"/>
                    </a:cubicBezTo>
                    <a:cubicBezTo>
                      <a:pt x="11314" y="9713"/>
                      <a:pt x="11090" y="9927"/>
                      <a:pt x="10852" y="10115"/>
                    </a:cubicBezTo>
                    <a:cubicBezTo>
                      <a:pt x="10701" y="10236"/>
                      <a:pt x="10543" y="10345"/>
                      <a:pt x="10379" y="10445"/>
                    </a:cubicBezTo>
                    <a:cubicBezTo>
                      <a:pt x="9482" y="10982"/>
                      <a:pt x="8425" y="11195"/>
                      <a:pt x="7328" y="11195"/>
                    </a:cubicBezTo>
                    <a:cubicBezTo>
                      <a:pt x="4408" y="11195"/>
                      <a:pt x="1208" y="9689"/>
                      <a:pt x="0" y="8816"/>
                    </a:cubicBezTo>
                    <a:lnTo>
                      <a:pt x="0" y="8816"/>
                    </a:lnTo>
                    <a:cubicBezTo>
                      <a:pt x="8" y="8920"/>
                      <a:pt x="40" y="9019"/>
                      <a:pt x="89" y="9112"/>
                    </a:cubicBezTo>
                    <a:cubicBezTo>
                      <a:pt x="745" y="10299"/>
                      <a:pt x="2623" y="12892"/>
                      <a:pt x="6515" y="12892"/>
                    </a:cubicBezTo>
                    <a:cubicBezTo>
                      <a:pt x="7671" y="12892"/>
                      <a:pt x="9006" y="12663"/>
                      <a:pt x="10538" y="12100"/>
                    </a:cubicBezTo>
                    <a:cubicBezTo>
                      <a:pt x="10538" y="12100"/>
                      <a:pt x="10869" y="11646"/>
                      <a:pt x="11019" y="11072"/>
                    </a:cubicBezTo>
                    <a:cubicBezTo>
                      <a:pt x="11220" y="11124"/>
                      <a:pt x="11427" y="11142"/>
                      <a:pt x="11621" y="11142"/>
                    </a:cubicBezTo>
                    <a:cubicBezTo>
                      <a:pt x="12115" y="11142"/>
                      <a:pt x="12522" y="11022"/>
                      <a:pt x="12522" y="11022"/>
                    </a:cubicBezTo>
                    <a:cubicBezTo>
                      <a:pt x="16698" y="5990"/>
                      <a:pt x="14712" y="2183"/>
                      <a:pt x="13446" y="587"/>
                    </a:cubicBezTo>
                    <a:cubicBezTo>
                      <a:pt x="13043" y="234"/>
                      <a:pt x="12766" y="1"/>
                      <a:pt x="12766" y="0"/>
                    </a:cubicBezTo>
                    <a:close/>
                  </a:path>
                </a:pathLst>
              </a:custGeom>
              <a:solidFill>
                <a:srgbClr val="054F3A">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5736850" y="3341625"/>
                <a:ext cx="78050" cy="65100"/>
              </a:xfrm>
              <a:custGeom>
                <a:avLst/>
                <a:gdLst/>
                <a:ahLst/>
                <a:cxnLst/>
                <a:rect l="l" t="t" r="r" b="b"/>
                <a:pathLst>
                  <a:path w="3122" h="2604" extrusionOk="0">
                    <a:moveTo>
                      <a:pt x="2614" y="1"/>
                    </a:moveTo>
                    <a:cubicBezTo>
                      <a:pt x="2612" y="1"/>
                      <a:pt x="2609" y="1"/>
                      <a:pt x="2606" y="1"/>
                    </a:cubicBezTo>
                    <a:cubicBezTo>
                      <a:pt x="2272" y="11"/>
                      <a:pt x="1592" y="1033"/>
                      <a:pt x="911" y="1083"/>
                    </a:cubicBezTo>
                    <a:cubicBezTo>
                      <a:pt x="230" y="1133"/>
                      <a:pt x="0" y="1591"/>
                      <a:pt x="120" y="1836"/>
                    </a:cubicBezTo>
                    <a:cubicBezTo>
                      <a:pt x="214" y="2030"/>
                      <a:pt x="801" y="2494"/>
                      <a:pt x="1691" y="2597"/>
                    </a:cubicBezTo>
                    <a:cubicBezTo>
                      <a:pt x="1731" y="2601"/>
                      <a:pt x="1771" y="2603"/>
                      <a:pt x="1811" y="2603"/>
                    </a:cubicBezTo>
                    <a:cubicBezTo>
                      <a:pt x="2237" y="2603"/>
                      <a:pt x="2639" y="2348"/>
                      <a:pt x="2797" y="1946"/>
                    </a:cubicBezTo>
                    <a:cubicBezTo>
                      <a:pt x="2862" y="1777"/>
                      <a:pt x="2924" y="1575"/>
                      <a:pt x="2969" y="1344"/>
                    </a:cubicBezTo>
                    <a:cubicBezTo>
                      <a:pt x="3122" y="535"/>
                      <a:pt x="2942" y="1"/>
                      <a:pt x="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5966400" y="3349075"/>
                <a:ext cx="51300" cy="172250"/>
              </a:xfrm>
              <a:custGeom>
                <a:avLst/>
                <a:gdLst/>
                <a:ahLst/>
                <a:cxnLst/>
                <a:rect l="l" t="t" r="r" b="b"/>
                <a:pathLst>
                  <a:path w="2052" h="6890" extrusionOk="0">
                    <a:moveTo>
                      <a:pt x="1357" y="0"/>
                    </a:moveTo>
                    <a:cubicBezTo>
                      <a:pt x="1345" y="0"/>
                      <a:pt x="1333" y="1"/>
                      <a:pt x="1320" y="3"/>
                    </a:cubicBezTo>
                    <a:cubicBezTo>
                      <a:pt x="1199" y="23"/>
                      <a:pt x="1118" y="137"/>
                      <a:pt x="1138" y="257"/>
                    </a:cubicBezTo>
                    <a:cubicBezTo>
                      <a:pt x="1594" y="2985"/>
                      <a:pt x="1256" y="4980"/>
                      <a:pt x="74" y="6536"/>
                    </a:cubicBezTo>
                    <a:cubicBezTo>
                      <a:pt x="0" y="6633"/>
                      <a:pt x="19" y="6771"/>
                      <a:pt x="116" y="6845"/>
                    </a:cubicBezTo>
                    <a:cubicBezTo>
                      <a:pt x="156" y="6875"/>
                      <a:pt x="204" y="6889"/>
                      <a:pt x="251" y="6889"/>
                    </a:cubicBezTo>
                    <a:cubicBezTo>
                      <a:pt x="294" y="6889"/>
                      <a:pt x="336" y="6877"/>
                      <a:pt x="372" y="6853"/>
                    </a:cubicBezTo>
                    <a:cubicBezTo>
                      <a:pt x="393" y="6840"/>
                      <a:pt x="411" y="6822"/>
                      <a:pt x="427" y="6802"/>
                    </a:cubicBezTo>
                    <a:cubicBezTo>
                      <a:pt x="1688" y="5143"/>
                      <a:pt x="2052" y="3041"/>
                      <a:pt x="1575" y="185"/>
                    </a:cubicBezTo>
                    <a:cubicBezTo>
                      <a:pt x="1556" y="76"/>
                      <a:pt x="1463" y="0"/>
                      <a:pt x="1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5973425" y="3298400"/>
                <a:ext cx="37300" cy="63550"/>
              </a:xfrm>
              <a:custGeom>
                <a:avLst/>
                <a:gdLst/>
                <a:ahLst/>
                <a:cxnLst/>
                <a:rect l="l" t="t" r="r" b="b"/>
                <a:pathLst>
                  <a:path w="1492" h="2542" extrusionOk="0">
                    <a:moveTo>
                      <a:pt x="635" y="0"/>
                    </a:moveTo>
                    <a:cubicBezTo>
                      <a:pt x="506" y="0"/>
                      <a:pt x="387" y="73"/>
                      <a:pt x="295" y="165"/>
                    </a:cubicBezTo>
                    <a:cubicBezTo>
                      <a:pt x="118" y="346"/>
                      <a:pt x="23" y="593"/>
                      <a:pt x="8" y="846"/>
                    </a:cubicBezTo>
                    <a:cubicBezTo>
                      <a:pt x="0" y="983"/>
                      <a:pt x="15" y="1123"/>
                      <a:pt x="50" y="1259"/>
                    </a:cubicBezTo>
                    <a:cubicBezTo>
                      <a:pt x="73" y="1367"/>
                      <a:pt x="112" y="1475"/>
                      <a:pt x="157" y="1576"/>
                    </a:cubicBezTo>
                    <a:cubicBezTo>
                      <a:pt x="344" y="2001"/>
                      <a:pt x="685" y="2365"/>
                      <a:pt x="1115" y="2541"/>
                    </a:cubicBezTo>
                    <a:cubicBezTo>
                      <a:pt x="1346" y="2341"/>
                      <a:pt x="1435" y="2020"/>
                      <a:pt x="1465" y="1718"/>
                    </a:cubicBezTo>
                    <a:cubicBezTo>
                      <a:pt x="1491" y="1452"/>
                      <a:pt x="1476" y="1175"/>
                      <a:pt x="1407" y="916"/>
                    </a:cubicBezTo>
                    <a:cubicBezTo>
                      <a:pt x="1324" y="602"/>
                      <a:pt x="1166" y="316"/>
                      <a:pt x="911" y="118"/>
                    </a:cubicBezTo>
                    <a:cubicBezTo>
                      <a:pt x="840" y="61"/>
                      <a:pt x="761" y="14"/>
                      <a:pt x="676" y="3"/>
                    </a:cubicBezTo>
                    <a:cubicBezTo>
                      <a:pt x="662" y="1"/>
                      <a:pt x="649" y="0"/>
                      <a:pt x="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5974650" y="3321225"/>
                <a:ext cx="36075" cy="40700"/>
              </a:xfrm>
              <a:custGeom>
                <a:avLst/>
                <a:gdLst/>
                <a:ahLst/>
                <a:cxnLst/>
                <a:rect l="l" t="t" r="r" b="b"/>
                <a:pathLst>
                  <a:path w="1443" h="1628" extrusionOk="0">
                    <a:moveTo>
                      <a:pt x="1357" y="1"/>
                    </a:moveTo>
                    <a:cubicBezTo>
                      <a:pt x="1286" y="215"/>
                      <a:pt x="1178" y="418"/>
                      <a:pt x="1043" y="598"/>
                    </a:cubicBezTo>
                    <a:cubicBezTo>
                      <a:pt x="954" y="719"/>
                      <a:pt x="835" y="840"/>
                      <a:pt x="685" y="849"/>
                    </a:cubicBezTo>
                    <a:cubicBezTo>
                      <a:pt x="679" y="849"/>
                      <a:pt x="673" y="850"/>
                      <a:pt x="667" y="850"/>
                    </a:cubicBezTo>
                    <a:cubicBezTo>
                      <a:pt x="561" y="850"/>
                      <a:pt x="463" y="796"/>
                      <a:pt x="378" y="734"/>
                    </a:cubicBezTo>
                    <a:cubicBezTo>
                      <a:pt x="230" y="627"/>
                      <a:pt x="108" y="492"/>
                      <a:pt x="0" y="345"/>
                    </a:cubicBezTo>
                    <a:lnTo>
                      <a:pt x="0" y="345"/>
                    </a:lnTo>
                    <a:cubicBezTo>
                      <a:pt x="23" y="453"/>
                      <a:pt x="62" y="560"/>
                      <a:pt x="107" y="662"/>
                    </a:cubicBezTo>
                    <a:cubicBezTo>
                      <a:pt x="294" y="1086"/>
                      <a:pt x="634" y="1450"/>
                      <a:pt x="1065" y="1627"/>
                    </a:cubicBezTo>
                    <a:cubicBezTo>
                      <a:pt x="1296" y="1427"/>
                      <a:pt x="1385" y="1106"/>
                      <a:pt x="1415" y="804"/>
                    </a:cubicBezTo>
                    <a:cubicBezTo>
                      <a:pt x="1442" y="537"/>
                      <a:pt x="1426" y="261"/>
                      <a:pt x="1357" y="1"/>
                    </a:cubicBezTo>
                    <a:close/>
                  </a:path>
                </a:pathLst>
              </a:custGeom>
              <a:solidFill>
                <a:srgbClr val="054F3A">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5917325" y="3317725"/>
                <a:ext cx="149700" cy="354850"/>
              </a:xfrm>
              <a:custGeom>
                <a:avLst/>
                <a:gdLst/>
                <a:ahLst/>
                <a:cxnLst/>
                <a:rect l="l" t="t" r="r" b="b"/>
                <a:pathLst>
                  <a:path w="5988" h="14194" extrusionOk="0">
                    <a:moveTo>
                      <a:pt x="233" y="1"/>
                    </a:moveTo>
                    <a:cubicBezTo>
                      <a:pt x="226" y="1"/>
                      <a:pt x="219" y="1"/>
                      <a:pt x="211" y="2"/>
                    </a:cubicBezTo>
                    <a:cubicBezTo>
                      <a:pt x="89" y="12"/>
                      <a:pt x="1" y="121"/>
                      <a:pt x="12" y="243"/>
                    </a:cubicBezTo>
                    <a:cubicBezTo>
                      <a:pt x="519" y="5490"/>
                      <a:pt x="2492" y="10417"/>
                      <a:pt x="5569" y="14114"/>
                    </a:cubicBezTo>
                    <a:cubicBezTo>
                      <a:pt x="5613" y="14166"/>
                      <a:pt x="5676" y="14193"/>
                      <a:pt x="5740" y="14193"/>
                    </a:cubicBezTo>
                    <a:cubicBezTo>
                      <a:pt x="5782" y="14193"/>
                      <a:pt x="5825" y="14181"/>
                      <a:pt x="5862" y="14157"/>
                    </a:cubicBezTo>
                    <a:cubicBezTo>
                      <a:pt x="5868" y="14153"/>
                      <a:pt x="5874" y="14147"/>
                      <a:pt x="5881" y="14142"/>
                    </a:cubicBezTo>
                    <a:cubicBezTo>
                      <a:pt x="5975" y="14065"/>
                      <a:pt x="5988" y="13925"/>
                      <a:pt x="5910" y="13831"/>
                    </a:cubicBezTo>
                    <a:cubicBezTo>
                      <a:pt x="2889" y="10202"/>
                      <a:pt x="951" y="5361"/>
                      <a:pt x="453" y="200"/>
                    </a:cubicBezTo>
                    <a:cubicBezTo>
                      <a:pt x="442" y="86"/>
                      <a:pt x="345"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5896225" y="3259750"/>
                <a:ext cx="36675" cy="64125"/>
              </a:xfrm>
              <a:custGeom>
                <a:avLst/>
                <a:gdLst/>
                <a:ahLst/>
                <a:cxnLst/>
                <a:rect l="l" t="t" r="r" b="b"/>
                <a:pathLst>
                  <a:path w="1467" h="2565" extrusionOk="0">
                    <a:moveTo>
                      <a:pt x="664" y="1"/>
                    </a:moveTo>
                    <a:cubicBezTo>
                      <a:pt x="543" y="1"/>
                      <a:pt x="425" y="66"/>
                      <a:pt x="334" y="149"/>
                    </a:cubicBezTo>
                    <a:cubicBezTo>
                      <a:pt x="148" y="320"/>
                      <a:pt x="41" y="565"/>
                      <a:pt x="14" y="815"/>
                    </a:cubicBezTo>
                    <a:cubicBezTo>
                      <a:pt x="1" y="952"/>
                      <a:pt x="7" y="1093"/>
                      <a:pt x="35" y="1230"/>
                    </a:cubicBezTo>
                    <a:cubicBezTo>
                      <a:pt x="54" y="1339"/>
                      <a:pt x="86" y="1450"/>
                      <a:pt x="127" y="1554"/>
                    </a:cubicBezTo>
                    <a:cubicBezTo>
                      <a:pt x="295" y="1985"/>
                      <a:pt x="616" y="2366"/>
                      <a:pt x="1038" y="2564"/>
                    </a:cubicBezTo>
                    <a:cubicBezTo>
                      <a:pt x="1277" y="2375"/>
                      <a:pt x="1382" y="2059"/>
                      <a:pt x="1427" y="1759"/>
                    </a:cubicBezTo>
                    <a:cubicBezTo>
                      <a:pt x="1467" y="1496"/>
                      <a:pt x="1466" y="1216"/>
                      <a:pt x="1408" y="955"/>
                    </a:cubicBezTo>
                    <a:cubicBezTo>
                      <a:pt x="1342" y="637"/>
                      <a:pt x="1197" y="346"/>
                      <a:pt x="953" y="134"/>
                    </a:cubicBezTo>
                    <a:cubicBezTo>
                      <a:pt x="883" y="76"/>
                      <a:pt x="808" y="23"/>
                      <a:pt x="721" y="6"/>
                    </a:cubicBezTo>
                    <a:cubicBezTo>
                      <a:pt x="702" y="2"/>
                      <a:pt x="682" y="1"/>
                      <a:pt x="6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5897100" y="3283625"/>
                <a:ext cx="35800" cy="40250"/>
              </a:xfrm>
              <a:custGeom>
                <a:avLst/>
                <a:gdLst/>
                <a:ahLst/>
                <a:cxnLst/>
                <a:rect l="l" t="t" r="r" b="b"/>
                <a:pathLst>
                  <a:path w="1432" h="1610" extrusionOk="0">
                    <a:moveTo>
                      <a:pt x="1373" y="0"/>
                    </a:moveTo>
                    <a:cubicBezTo>
                      <a:pt x="1292" y="210"/>
                      <a:pt x="1175" y="407"/>
                      <a:pt x="1032" y="578"/>
                    </a:cubicBezTo>
                    <a:cubicBezTo>
                      <a:pt x="937" y="695"/>
                      <a:pt x="812" y="811"/>
                      <a:pt x="661" y="812"/>
                    </a:cubicBezTo>
                    <a:cubicBezTo>
                      <a:pt x="548" y="811"/>
                      <a:pt x="446" y="751"/>
                      <a:pt x="360" y="683"/>
                    </a:cubicBezTo>
                    <a:cubicBezTo>
                      <a:pt x="216" y="569"/>
                      <a:pt x="100" y="428"/>
                      <a:pt x="0" y="275"/>
                    </a:cubicBezTo>
                    <a:lnTo>
                      <a:pt x="0" y="275"/>
                    </a:lnTo>
                    <a:cubicBezTo>
                      <a:pt x="19" y="384"/>
                      <a:pt x="51" y="495"/>
                      <a:pt x="92" y="599"/>
                    </a:cubicBezTo>
                    <a:cubicBezTo>
                      <a:pt x="260" y="1030"/>
                      <a:pt x="581" y="1411"/>
                      <a:pt x="1003" y="1609"/>
                    </a:cubicBezTo>
                    <a:cubicBezTo>
                      <a:pt x="1242" y="1420"/>
                      <a:pt x="1347" y="1104"/>
                      <a:pt x="1392" y="804"/>
                    </a:cubicBezTo>
                    <a:cubicBezTo>
                      <a:pt x="1432" y="541"/>
                      <a:pt x="1431" y="261"/>
                      <a:pt x="1373" y="0"/>
                    </a:cubicBezTo>
                    <a:close/>
                  </a:path>
                </a:pathLst>
              </a:custGeom>
              <a:solidFill>
                <a:srgbClr val="054F3A">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5875850" y="3387700"/>
                <a:ext cx="95650" cy="122400"/>
              </a:xfrm>
              <a:custGeom>
                <a:avLst/>
                <a:gdLst/>
                <a:ahLst/>
                <a:cxnLst/>
                <a:rect l="l" t="t" r="r" b="b"/>
                <a:pathLst>
                  <a:path w="3826" h="4896" extrusionOk="0">
                    <a:moveTo>
                      <a:pt x="249" y="0"/>
                    </a:moveTo>
                    <a:cubicBezTo>
                      <a:pt x="225" y="0"/>
                      <a:pt x="200" y="4"/>
                      <a:pt x="176" y="13"/>
                    </a:cubicBezTo>
                    <a:cubicBezTo>
                      <a:pt x="61" y="55"/>
                      <a:pt x="1" y="181"/>
                      <a:pt x="41" y="296"/>
                    </a:cubicBezTo>
                    <a:cubicBezTo>
                      <a:pt x="638" y="1968"/>
                      <a:pt x="2005" y="3800"/>
                      <a:pt x="3444" y="4853"/>
                    </a:cubicBezTo>
                    <a:cubicBezTo>
                      <a:pt x="3484" y="4882"/>
                      <a:pt x="3529" y="4896"/>
                      <a:pt x="3575" y="4896"/>
                    </a:cubicBezTo>
                    <a:cubicBezTo>
                      <a:pt x="3618" y="4896"/>
                      <a:pt x="3660" y="4883"/>
                      <a:pt x="3696" y="4860"/>
                    </a:cubicBezTo>
                    <a:cubicBezTo>
                      <a:pt x="3718" y="4845"/>
                      <a:pt x="3737" y="4827"/>
                      <a:pt x="3753" y="4805"/>
                    </a:cubicBezTo>
                    <a:cubicBezTo>
                      <a:pt x="3826" y="4707"/>
                      <a:pt x="3804" y="4569"/>
                      <a:pt x="3706" y="4497"/>
                    </a:cubicBezTo>
                    <a:cubicBezTo>
                      <a:pt x="2333" y="3493"/>
                      <a:pt x="1027" y="1744"/>
                      <a:pt x="459" y="147"/>
                    </a:cubicBezTo>
                    <a:cubicBezTo>
                      <a:pt x="426" y="57"/>
                      <a:pt x="340"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5852200" y="3345000"/>
                <a:ext cx="40600" cy="60875"/>
              </a:xfrm>
              <a:custGeom>
                <a:avLst/>
                <a:gdLst/>
                <a:ahLst/>
                <a:cxnLst/>
                <a:rect l="l" t="t" r="r" b="b"/>
                <a:pathLst>
                  <a:path w="1624" h="2435" extrusionOk="0">
                    <a:moveTo>
                      <a:pt x="561" y="0"/>
                    </a:moveTo>
                    <a:cubicBezTo>
                      <a:pt x="558" y="0"/>
                      <a:pt x="554" y="0"/>
                      <a:pt x="550" y="0"/>
                    </a:cubicBezTo>
                    <a:cubicBezTo>
                      <a:pt x="406" y="6"/>
                      <a:pt x="283" y="106"/>
                      <a:pt x="201" y="221"/>
                    </a:cubicBezTo>
                    <a:cubicBezTo>
                      <a:pt x="55" y="426"/>
                      <a:pt x="0" y="688"/>
                      <a:pt x="26" y="938"/>
                    </a:cubicBezTo>
                    <a:cubicBezTo>
                      <a:pt x="40" y="1075"/>
                      <a:pt x="78" y="1211"/>
                      <a:pt x="134" y="1339"/>
                    </a:cubicBezTo>
                    <a:cubicBezTo>
                      <a:pt x="175" y="1441"/>
                      <a:pt x="230" y="1542"/>
                      <a:pt x="289" y="1635"/>
                    </a:cubicBezTo>
                    <a:cubicBezTo>
                      <a:pt x="545" y="2023"/>
                      <a:pt x="938" y="2329"/>
                      <a:pt x="1392" y="2435"/>
                    </a:cubicBezTo>
                    <a:cubicBezTo>
                      <a:pt x="1588" y="2201"/>
                      <a:pt x="1624" y="1869"/>
                      <a:pt x="1605" y="1566"/>
                    </a:cubicBezTo>
                    <a:cubicBezTo>
                      <a:pt x="1588" y="1299"/>
                      <a:pt x="1529" y="1028"/>
                      <a:pt x="1419" y="784"/>
                    </a:cubicBezTo>
                    <a:cubicBezTo>
                      <a:pt x="1289" y="485"/>
                      <a:pt x="1087" y="232"/>
                      <a:pt x="803" y="75"/>
                    </a:cubicBezTo>
                    <a:cubicBezTo>
                      <a:pt x="727" y="33"/>
                      <a:pt x="645"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5855550" y="3364550"/>
                <a:ext cx="37275" cy="41300"/>
              </a:xfrm>
              <a:custGeom>
                <a:avLst/>
                <a:gdLst/>
                <a:ahLst/>
                <a:cxnLst/>
                <a:rect l="l" t="t" r="r" b="b"/>
                <a:pathLst>
                  <a:path w="1491" h="1652" extrusionOk="0">
                    <a:moveTo>
                      <a:pt x="1286" y="1"/>
                    </a:moveTo>
                    <a:cubicBezTo>
                      <a:pt x="1250" y="222"/>
                      <a:pt x="1177" y="440"/>
                      <a:pt x="1073" y="640"/>
                    </a:cubicBezTo>
                    <a:cubicBezTo>
                      <a:pt x="1003" y="774"/>
                      <a:pt x="902" y="913"/>
                      <a:pt x="756" y="946"/>
                    </a:cubicBezTo>
                    <a:cubicBezTo>
                      <a:pt x="734" y="951"/>
                      <a:pt x="711" y="953"/>
                      <a:pt x="689" y="953"/>
                    </a:cubicBezTo>
                    <a:cubicBezTo>
                      <a:pt x="602" y="953"/>
                      <a:pt x="516" y="921"/>
                      <a:pt x="437" y="880"/>
                    </a:cubicBezTo>
                    <a:cubicBezTo>
                      <a:pt x="274" y="799"/>
                      <a:pt x="129" y="684"/>
                      <a:pt x="1" y="557"/>
                    </a:cubicBezTo>
                    <a:lnTo>
                      <a:pt x="1" y="557"/>
                    </a:lnTo>
                    <a:cubicBezTo>
                      <a:pt x="42" y="659"/>
                      <a:pt x="97" y="759"/>
                      <a:pt x="156" y="853"/>
                    </a:cubicBezTo>
                    <a:cubicBezTo>
                      <a:pt x="412" y="1240"/>
                      <a:pt x="806" y="1546"/>
                      <a:pt x="1259" y="1652"/>
                    </a:cubicBezTo>
                    <a:cubicBezTo>
                      <a:pt x="1456" y="1418"/>
                      <a:pt x="1491" y="1086"/>
                      <a:pt x="1473" y="783"/>
                    </a:cubicBezTo>
                    <a:cubicBezTo>
                      <a:pt x="1456" y="516"/>
                      <a:pt x="1396" y="245"/>
                      <a:pt x="1286" y="1"/>
                    </a:cubicBezTo>
                    <a:close/>
                  </a:path>
                </a:pathLst>
              </a:custGeom>
              <a:solidFill>
                <a:srgbClr val="054F3A">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5558950" y="3689450"/>
                <a:ext cx="184600" cy="211200"/>
              </a:xfrm>
              <a:custGeom>
                <a:avLst/>
                <a:gdLst/>
                <a:ahLst/>
                <a:cxnLst/>
                <a:rect l="l" t="t" r="r" b="b"/>
                <a:pathLst>
                  <a:path w="7384" h="8448" extrusionOk="0">
                    <a:moveTo>
                      <a:pt x="809" y="1"/>
                    </a:moveTo>
                    <a:cubicBezTo>
                      <a:pt x="545" y="1"/>
                      <a:pt x="276" y="17"/>
                      <a:pt x="0" y="51"/>
                    </a:cubicBezTo>
                    <a:cubicBezTo>
                      <a:pt x="712" y="3793"/>
                      <a:pt x="3278" y="6873"/>
                      <a:pt x="7384" y="8448"/>
                    </a:cubicBezTo>
                    <a:cubicBezTo>
                      <a:pt x="7126" y="6396"/>
                      <a:pt x="6851" y="4299"/>
                      <a:pt x="5755" y="2622"/>
                    </a:cubicBezTo>
                    <a:cubicBezTo>
                      <a:pt x="4778" y="1124"/>
                      <a:pt x="3005" y="1"/>
                      <a:pt x="8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5569125" y="3698750"/>
                <a:ext cx="175500" cy="199075"/>
              </a:xfrm>
              <a:custGeom>
                <a:avLst/>
                <a:gdLst/>
                <a:ahLst/>
                <a:cxnLst/>
                <a:rect l="l" t="t" r="r" b="b"/>
                <a:pathLst>
                  <a:path w="7020" h="7963" extrusionOk="0">
                    <a:moveTo>
                      <a:pt x="110" y="1"/>
                    </a:moveTo>
                    <a:cubicBezTo>
                      <a:pt x="78" y="1"/>
                      <a:pt x="47" y="16"/>
                      <a:pt x="28" y="45"/>
                    </a:cubicBezTo>
                    <a:cubicBezTo>
                      <a:pt x="0" y="90"/>
                      <a:pt x="14" y="149"/>
                      <a:pt x="58" y="178"/>
                    </a:cubicBezTo>
                    <a:cubicBezTo>
                      <a:pt x="2966" y="2031"/>
                      <a:pt x="5368" y="4777"/>
                      <a:pt x="6822" y="7907"/>
                    </a:cubicBezTo>
                    <a:cubicBezTo>
                      <a:pt x="6839" y="7942"/>
                      <a:pt x="6873" y="7962"/>
                      <a:pt x="6910" y="7962"/>
                    </a:cubicBezTo>
                    <a:cubicBezTo>
                      <a:pt x="6923" y="7962"/>
                      <a:pt x="6937" y="7960"/>
                      <a:pt x="6950" y="7954"/>
                    </a:cubicBezTo>
                    <a:cubicBezTo>
                      <a:pt x="6998" y="7931"/>
                      <a:pt x="7019" y="7874"/>
                      <a:pt x="6996" y="7826"/>
                    </a:cubicBezTo>
                    <a:cubicBezTo>
                      <a:pt x="5527" y="4663"/>
                      <a:pt x="3099" y="1890"/>
                      <a:pt x="162" y="16"/>
                    </a:cubicBezTo>
                    <a:cubicBezTo>
                      <a:pt x="146" y="5"/>
                      <a:pt x="128"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5574850" y="3698550"/>
                <a:ext cx="45425" cy="43350"/>
              </a:xfrm>
              <a:custGeom>
                <a:avLst/>
                <a:gdLst/>
                <a:ahLst/>
                <a:cxnLst/>
                <a:rect l="l" t="t" r="r" b="b"/>
                <a:pathLst>
                  <a:path w="1817" h="1734" extrusionOk="0">
                    <a:moveTo>
                      <a:pt x="1707" y="0"/>
                    </a:moveTo>
                    <a:cubicBezTo>
                      <a:pt x="1669" y="0"/>
                      <a:pt x="1634" y="22"/>
                      <a:pt x="1619" y="59"/>
                    </a:cubicBezTo>
                    <a:cubicBezTo>
                      <a:pt x="1474" y="404"/>
                      <a:pt x="1390" y="780"/>
                      <a:pt x="1374" y="1152"/>
                    </a:cubicBezTo>
                    <a:cubicBezTo>
                      <a:pt x="929" y="1246"/>
                      <a:pt x="492" y="1380"/>
                      <a:pt x="74" y="1549"/>
                    </a:cubicBezTo>
                    <a:cubicBezTo>
                      <a:pt x="25" y="1569"/>
                      <a:pt x="1" y="1624"/>
                      <a:pt x="21" y="1674"/>
                    </a:cubicBezTo>
                    <a:cubicBezTo>
                      <a:pt x="35" y="1712"/>
                      <a:pt x="72" y="1734"/>
                      <a:pt x="109" y="1734"/>
                    </a:cubicBezTo>
                    <a:cubicBezTo>
                      <a:pt x="122" y="1734"/>
                      <a:pt x="134" y="1732"/>
                      <a:pt x="146" y="1728"/>
                    </a:cubicBezTo>
                    <a:cubicBezTo>
                      <a:pt x="577" y="1553"/>
                      <a:pt x="1029" y="1418"/>
                      <a:pt x="1487" y="1325"/>
                    </a:cubicBezTo>
                    <a:lnTo>
                      <a:pt x="1562" y="1310"/>
                    </a:lnTo>
                    <a:lnTo>
                      <a:pt x="1564" y="1233"/>
                    </a:lnTo>
                    <a:cubicBezTo>
                      <a:pt x="1570" y="860"/>
                      <a:pt x="1650" y="481"/>
                      <a:pt x="1797" y="133"/>
                    </a:cubicBezTo>
                    <a:cubicBezTo>
                      <a:pt x="1816" y="84"/>
                      <a:pt x="1793" y="28"/>
                      <a:pt x="1744" y="8"/>
                    </a:cubicBezTo>
                    <a:cubicBezTo>
                      <a:pt x="1732" y="3"/>
                      <a:pt x="1719" y="0"/>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597550" y="3719525"/>
                <a:ext cx="71500" cy="62575"/>
              </a:xfrm>
              <a:custGeom>
                <a:avLst/>
                <a:gdLst/>
                <a:ahLst/>
                <a:cxnLst/>
                <a:rect l="l" t="t" r="r" b="b"/>
                <a:pathLst>
                  <a:path w="2860" h="2503" extrusionOk="0">
                    <a:moveTo>
                      <a:pt x="2750" y="1"/>
                    </a:moveTo>
                    <a:cubicBezTo>
                      <a:pt x="2716" y="1"/>
                      <a:pt x="2682" y="20"/>
                      <a:pt x="2664" y="53"/>
                    </a:cubicBezTo>
                    <a:cubicBezTo>
                      <a:pt x="2377" y="598"/>
                      <a:pt x="2184" y="1184"/>
                      <a:pt x="2088" y="1794"/>
                    </a:cubicBezTo>
                    <a:cubicBezTo>
                      <a:pt x="2007" y="1788"/>
                      <a:pt x="1926" y="1785"/>
                      <a:pt x="1845" y="1785"/>
                    </a:cubicBezTo>
                    <a:cubicBezTo>
                      <a:pt x="1212" y="1785"/>
                      <a:pt x="587" y="1972"/>
                      <a:pt x="57" y="2326"/>
                    </a:cubicBezTo>
                    <a:cubicBezTo>
                      <a:pt x="13" y="2356"/>
                      <a:pt x="1" y="2416"/>
                      <a:pt x="30" y="2460"/>
                    </a:cubicBezTo>
                    <a:cubicBezTo>
                      <a:pt x="49" y="2488"/>
                      <a:pt x="79" y="2503"/>
                      <a:pt x="110" y="2503"/>
                    </a:cubicBezTo>
                    <a:cubicBezTo>
                      <a:pt x="129" y="2503"/>
                      <a:pt x="148" y="2497"/>
                      <a:pt x="163" y="2487"/>
                    </a:cubicBezTo>
                    <a:cubicBezTo>
                      <a:pt x="657" y="2158"/>
                      <a:pt x="1259" y="1979"/>
                      <a:pt x="1854" y="1979"/>
                    </a:cubicBezTo>
                    <a:cubicBezTo>
                      <a:pt x="1956" y="1979"/>
                      <a:pt x="2058" y="1984"/>
                      <a:pt x="2159" y="1995"/>
                    </a:cubicBezTo>
                    <a:lnTo>
                      <a:pt x="2252" y="2004"/>
                    </a:lnTo>
                    <a:lnTo>
                      <a:pt x="2266" y="1912"/>
                    </a:lnTo>
                    <a:cubicBezTo>
                      <a:pt x="2352" y="1290"/>
                      <a:pt x="2544" y="695"/>
                      <a:pt x="2836" y="141"/>
                    </a:cubicBezTo>
                    <a:cubicBezTo>
                      <a:pt x="2860" y="94"/>
                      <a:pt x="2842" y="37"/>
                      <a:pt x="2795" y="12"/>
                    </a:cubicBezTo>
                    <a:cubicBezTo>
                      <a:pt x="2781" y="4"/>
                      <a:pt x="2765"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5632425" y="3763800"/>
                <a:ext cx="76375" cy="63800"/>
              </a:xfrm>
              <a:custGeom>
                <a:avLst/>
                <a:gdLst/>
                <a:ahLst/>
                <a:cxnLst/>
                <a:rect l="l" t="t" r="r" b="b"/>
                <a:pathLst>
                  <a:path w="3055" h="2552" extrusionOk="0">
                    <a:moveTo>
                      <a:pt x="2947" y="0"/>
                    </a:moveTo>
                    <a:cubicBezTo>
                      <a:pt x="2919" y="0"/>
                      <a:pt x="2890" y="13"/>
                      <a:pt x="2871" y="37"/>
                    </a:cubicBezTo>
                    <a:cubicBezTo>
                      <a:pt x="2486" y="522"/>
                      <a:pt x="2251" y="1125"/>
                      <a:pt x="2203" y="1743"/>
                    </a:cubicBezTo>
                    <a:cubicBezTo>
                      <a:pt x="1334" y="1758"/>
                      <a:pt x="554" y="1988"/>
                      <a:pt x="51" y="2379"/>
                    </a:cubicBezTo>
                    <a:cubicBezTo>
                      <a:pt x="8" y="2412"/>
                      <a:pt x="1" y="2472"/>
                      <a:pt x="33" y="2514"/>
                    </a:cubicBezTo>
                    <a:cubicBezTo>
                      <a:pt x="53" y="2539"/>
                      <a:pt x="81" y="2551"/>
                      <a:pt x="109" y="2551"/>
                    </a:cubicBezTo>
                    <a:cubicBezTo>
                      <a:pt x="130" y="2551"/>
                      <a:pt x="151" y="2545"/>
                      <a:pt x="169" y="2530"/>
                    </a:cubicBezTo>
                    <a:cubicBezTo>
                      <a:pt x="656" y="2152"/>
                      <a:pt x="1431" y="1935"/>
                      <a:pt x="2294" y="1935"/>
                    </a:cubicBezTo>
                    <a:lnTo>
                      <a:pt x="2386" y="1935"/>
                    </a:lnTo>
                    <a:lnTo>
                      <a:pt x="2390" y="1843"/>
                    </a:lnTo>
                    <a:cubicBezTo>
                      <a:pt x="2418" y="1234"/>
                      <a:pt x="2644" y="635"/>
                      <a:pt x="3022" y="156"/>
                    </a:cubicBezTo>
                    <a:cubicBezTo>
                      <a:pt x="3055" y="114"/>
                      <a:pt x="3048" y="53"/>
                      <a:pt x="3007" y="21"/>
                    </a:cubicBezTo>
                    <a:cubicBezTo>
                      <a:pt x="2989" y="7"/>
                      <a:pt x="2968" y="0"/>
                      <a:pt x="2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5675050" y="3824725"/>
                <a:ext cx="56475" cy="38150"/>
              </a:xfrm>
              <a:custGeom>
                <a:avLst/>
                <a:gdLst/>
                <a:ahLst/>
                <a:cxnLst/>
                <a:rect l="l" t="t" r="r" b="b"/>
                <a:pathLst>
                  <a:path w="2259" h="1526" extrusionOk="0">
                    <a:moveTo>
                      <a:pt x="2150" y="0"/>
                    </a:moveTo>
                    <a:cubicBezTo>
                      <a:pt x="2121" y="0"/>
                      <a:pt x="2093" y="13"/>
                      <a:pt x="2074" y="38"/>
                    </a:cubicBezTo>
                    <a:cubicBezTo>
                      <a:pt x="1859" y="317"/>
                      <a:pt x="1722" y="659"/>
                      <a:pt x="1684" y="1012"/>
                    </a:cubicBezTo>
                    <a:cubicBezTo>
                      <a:pt x="1596" y="1000"/>
                      <a:pt x="1501" y="995"/>
                      <a:pt x="1401" y="995"/>
                    </a:cubicBezTo>
                    <a:cubicBezTo>
                      <a:pt x="944" y="995"/>
                      <a:pt x="391" y="1113"/>
                      <a:pt x="55" y="1351"/>
                    </a:cubicBezTo>
                    <a:cubicBezTo>
                      <a:pt x="11" y="1381"/>
                      <a:pt x="1" y="1442"/>
                      <a:pt x="32" y="1484"/>
                    </a:cubicBezTo>
                    <a:cubicBezTo>
                      <a:pt x="51" y="1511"/>
                      <a:pt x="80" y="1525"/>
                      <a:pt x="110" y="1525"/>
                    </a:cubicBezTo>
                    <a:cubicBezTo>
                      <a:pt x="130" y="1525"/>
                      <a:pt x="149" y="1520"/>
                      <a:pt x="165" y="1507"/>
                    </a:cubicBezTo>
                    <a:cubicBezTo>
                      <a:pt x="443" y="1311"/>
                      <a:pt x="955" y="1186"/>
                      <a:pt x="1399" y="1186"/>
                    </a:cubicBezTo>
                    <a:cubicBezTo>
                      <a:pt x="1524" y="1186"/>
                      <a:pt x="1645" y="1196"/>
                      <a:pt x="1752" y="1217"/>
                    </a:cubicBezTo>
                    <a:lnTo>
                      <a:pt x="1861" y="1239"/>
                    </a:lnTo>
                    <a:lnTo>
                      <a:pt x="1867" y="1129"/>
                    </a:lnTo>
                    <a:cubicBezTo>
                      <a:pt x="1886" y="777"/>
                      <a:pt x="2013" y="432"/>
                      <a:pt x="2226" y="155"/>
                    </a:cubicBezTo>
                    <a:cubicBezTo>
                      <a:pt x="2258" y="113"/>
                      <a:pt x="2251" y="53"/>
                      <a:pt x="2208" y="20"/>
                    </a:cubicBezTo>
                    <a:cubicBezTo>
                      <a:pt x="2191" y="7"/>
                      <a:pt x="2170"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5776300" y="3792950"/>
                <a:ext cx="217300" cy="147325"/>
              </a:xfrm>
              <a:custGeom>
                <a:avLst/>
                <a:gdLst/>
                <a:ahLst/>
                <a:cxnLst/>
                <a:rect l="l" t="t" r="r" b="b"/>
                <a:pathLst>
                  <a:path w="8692" h="5893" extrusionOk="0">
                    <a:moveTo>
                      <a:pt x="6933" y="0"/>
                    </a:moveTo>
                    <a:cubicBezTo>
                      <a:pt x="4124" y="0"/>
                      <a:pt x="2237" y="1663"/>
                      <a:pt x="0" y="5893"/>
                    </a:cubicBezTo>
                    <a:cubicBezTo>
                      <a:pt x="3796" y="5634"/>
                      <a:pt x="7374" y="3806"/>
                      <a:pt x="8692" y="183"/>
                    </a:cubicBezTo>
                    <a:cubicBezTo>
                      <a:pt x="8064" y="63"/>
                      <a:pt x="7481" y="0"/>
                      <a:pt x="6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5782000" y="3800300"/>
                <a:ext cx="200000" cy="137325"/>
              </a:xfrm>
              <a:custGeom>
                <a:avLst/>
                <a:gdLst/>
                <a:ahLst/>
                <a:cxnLst/>
                <a:rect l="l" t="t" r="r" b="b"/>
                <a:pathLst>
                  <a:path w="8000" h="5493" extrusionOk="0">
                    <a:moveTo>
                      <a:pt x="7890" y="1"/>
                    </a:moveTo>
                    <a:cubicBezTo>
                      <a:pt x="7877" y="1"/>
                      <a:pt x="7863" y="3"/>
                      <a:pt x="7850" y="9"/>
                    </a:cubicBezTo>
                    <a:cubicBezTo>
                      <a:pt x="4991" y="1309"/>
                      <a:pt x="2071" y="3297"/>
                      <a:pt x="38" y="5329"/>
                    </a:cubicBezTo>
                    <a:cubicBezTo>
                      <a:pt x="1" y="5366"/>
                      <a:pt x="1" y="5427"/>
                      <a:pt x="38" y="5464"/>
                    </a:cubicBezTo>
                    <a:cubicBezTo>
                      <a:pt x="57" y="5483"/>
                      <a:pt x="81" y="5492"/>
                      <a:pt x="106" y="5492"/>
                    </a:cubicBezTo>
                    <a:cubicBezTo>
                      <a:pt x="131" y="5492"/>
                      <a:pt x="155" y="5483"/>
                      <a:pt x="174" y="5464"/>
                    </a:cubicBezTo>
                    <a:cubicBezTo>
                      <a:pt x="2191" y="3449"/>
                      <a:pt x="5090" y="1475"/>
                      <a:pt x="7929" y="185"/>
                    </a:cubicBezTo>
                    <a:cubicBezTo>
                      <a:pt x="7977" y="163"/>
                      <a:pt x="7999" y="105"/>
                      <a:pt x="7977" y="57"/>
                    </a:cubicBezTo>
                    <a:cubicBezTo>
                      <a:pt x="7961" y="21"/>
                      <a:pt x="7926" y="1"/>
                      <a:pt x="7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5944225" y="3795325"/>
                <a:ext cx="30425" cy="29225"/>
              </a:xfrm>
              <a:custGeom>
                <a:avLst/>
                <a:gdLst/>
                <a:ahLst/>
                <a:cxnLst/>
                <a:rect l="l" t="t" r="r" b="b"/>
                <a:pathLst>
                  <a:path w="1217" h="1169" extrusionOk="0">
                    <a:moveTo>
                      <a:pt x="208" y="0"/>
                    </a:moveTo>
                    <a:cubicBezTo>
                      <a:pt x="205" y="0"/>
                      <a:pt x="202" y="0"/>
                      <a:pt x="199" y="1"/>
                    </a:cubicBezTo>
                    <a:cubicBezTo>
                      <a:pt x="146" y="5"/>
                      <a:pt x="106" y="52"/>
                      <a:pt x="111" y="105"/>
                    </a:cubicBezTo>
                    <a:cubicBezTo>
                      <a:pt x="134" y="353"/>
                      <a:pt x="103" y="685"/>
                      <a:pt x="37" y="893"/>
                    </a:cubicBezTo>
                    <a:lnTo>
                      <a:pt x="0" y="1006"/>
                    </a:lnTo>
                    <a:lnTo>
                      <a:pt x="239" y="1030"/>
                    </a:lnTo>
                    <a:cubicBezTo>
                      <a:pt x="517" y="1058"/>
                      <a:pt x="757" y="1082"/>
                      <a:pt x="1087" y="1165"/>
                    </a:cubicBezTo>
                    <a:cubicBezTo>
                      <a:pt x="1094" y="1167"/>
                      <a:pt x="1102" y="1168"/>
                      <a:pt x="1110" y="1168"/>
                    </a:cubicBezTo>
                    <a:cubicBezTo>
                      <a:pt x="1153" y="1168"/>
                      <a:pt x="1192" y="1139"/>
                      <a:pt x="1204" y="1095"/>
                    </a:cubicBezTo>
                    <a:cubicBezTo>
                      <a:pt x="1216" y="1044"/>
                      <a:pt x="1185" y="992"/>
                      <a:pt x="1134" y="978"/>
                    </a:cubicBezTo>
                    <a:cubicBezTo>
                      <a:pt x="790" y="892"/>
                      <a:pt x="544" y="867"/>
                      <a:pt x="259" y="839"/>
                    </a:cubicBezTo>
                    <a:lnTo>
                      <a:pt x="251" y="838"/>
                    </a:lnTo>
                    <a:cubicBezTo>
                      <a:pt x="303" y="612"/>
                      <a:pt x="325" y="321"/>
                      <a:pt x="303" y="87"/>
                    </a:cubicBezTo>
                    <a:cubicBezTo>
                      <a:pt x="298" y="37"/>
                      <a:pt x="257"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895525" y="3806325"/>
                <a:ext cx="48100" cy="54175"/>
              </a:xfrm>
              <a:custGeom>
                <a:avLst/>
                <a:gdLst/>
                <a:ahLst/>
                <a:cxnLst/>
                <a:rect l="l" t="t" r="r" b="b"/>
                <a:pathLst>
                  <a:path w="1924" h="2167" extrusionOk="0">
                    <a:moveTo>
                      <a:pt x="109" y="1"/>
                    </a:moveTo>
                    <a:cubicBezTo>
                      <a:pt x="96" y="1"/>
                      <a:pt x="82" y="4"/>
                      <a:pt x="69" y="9"/>
                    </a:cubicBezTo>
                    <a:cubicBezTo>
                      <a:pt x="21" y="31"/>
                      <a:pt x="0" y="89"/>
                      <a:pt x="22" y="137"/>
                    </a:cubicBezTo>
                    <a:cubicBezTo>
                      <a:pt x="203" y="535"/>
                      <a:pt x="270" y="992"/>
                      <a:pt x="211" y="1426"/>
                    </a:cubicBezTo>
                    <a:lnTo>
                      <a:pt x="199" y="1518"/>
                    </a:lnTo>
                    <a:lnTo>
                      <a:pt x="289" y="1534"/>
                    </a:lnTo>
                    <a:cubicBezTo>
                      <a:pt x="899" y="1642"/>
                      <a:pt x="1365" y="1836"/>
                      <a:pt x="1755" y="2145"/>
                    </a:cubicBezTo>
                    <a:cubicBezTo>
                      <a:pt x="1773" y="2159"/>
                      <a:pt x="1794" y="2166"/>
                      <a:pt x="1815" y="2166"/>
                    </a:cubicBezTo>
                    <a:cubicBezTo>
                      <a:pt x="1844" y="2166"/>
                      <a:pt x="1872" y="2154"/>
                      <a:pt x="1891" y="2130"/>
                    </a:cubicBezTo>
                    <a:cubicBezTo>
                      <a:pt x="1923" y="2088"/>
                      <a:pt x="1917" y="2027"/>
                      <a:pt x="1875" y="1994"/>
                    </a:cubicBezTo>
                    <a:cubicBezTo>
                      <a:pt x="1478" y="1681"/>
                      <a:pt x="1010" y="1478"/>
                      <a:pt x="413" y="1362"/>
                    </a:cubicBezTo>
                    <a:cubicBezTo>
                      <a:pt x="455" y="919"/>
                      <a:pt x="380" y="460"/>
                      <a:pt x="198" y="57"/>
                    </a:cubicBezTo>
                    <a:cubicBezTo>
                      <a:pt x="182" y="22"/>
                      <a:pt x="146"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5851300" y="3832625"/>
                <a:ext cx="52950" cy="58125"/>
              </a:xfrm>
              <a:custGeom>
                <a:avLst/>
                <a:gdLst/>
                <a:ahLst/>
                <a:cxnLst/>
                <a:rect l="l" t="t" r="r" b="b"/>
                <a:pathLst>
                  <a:path w="2118" h="2325" extrusionOk="0">
                    <a:moveTo>
                      <a:pt x="110" y="0"/>
                    </a:moveTo>
                    <a:cubicBezTo>
                      <a:pt x="99" y="0"/>
                      <a:pt x="88" y="2"/>
                      <a:pt x="77" y="6"/>
                    </a:cubicBezTo>
                    <a:cubicBezTo>
                      <a:pt x="27" y="25"/>
                      <a:pt x="1" y="80"/>
                      <a:pt x="20" y="129"/>
                    </a:cubicBezTo>
                    <a:cubicBezTo>
                      <a:pt x="180" y="575"/>
                      <a:pt x="328" y="1043"/>
                      <a:pt x="318" y="1452"/>
                    </a:cubicBezTo>
                    <a:lnTo>
                      <a:pt x="316" y="1535"/>
                    </a:lnTo>
                    <a:lnTo>
                      <a:pt x="397" y="1549"/>
                    </a:lnTo>
                    <a:cubicBezTo>
                      <a:pt x="1023" y="1659"/>
                      <a:pt x="1500" y="1889"/>
                      <a:pt x="1946" y="2298"/>
                    </a:cubicBezTo>
                    <a:cubicBezTo>
                      <a:pt x="1965" y="2316"/>
                      <a:pt x="1988" y="2324"/>
                      <a:pt x="2010" y="2324"/>
                    </a:cubicBezTo>
                    <a:cubicBezTo>
                      <a:pt x="2037" y="2324"/>
                      <a:pt x="2063" y="2314"/>
                      <a:pt x="2081" y="2293"/>
                    </a:cubicBezTo>
                    <a:cubicBezTo>
                      <a:pt x="2118" y="2254"/>
                      <a:pt x="2115" y="2193"/>
                      <a:pt x="2076" y="2158"/>
                    </a:cubicBezTo>
                    <a:cubicBezTo>
                      <a:pt x="1621" y="1739"/>
                      <a:pt x="1136" y="1496"/>
                      <a:pt x="511" y="1374"/>
                    </a:cubicBezTo>
                    <a:cubicBezTo>
                      <a:pt x="503" y="956"/>
                      <a:pt x="358" y="497"/>
                      <a:pt x="200" y="63"/>
                    </a:cubicBezTo>
                    <a:cubicBezTo>
                      <a:pt x="186" y="24"/>
                      <a:pt x="14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5818250" y="3870825"/>
                <a:ext cx="38425" cy="45825"/>
              </a:xfrm>
              <a:custGeom>
                <a:avLst/>
                <a:gdLst/>
                <a:ahLst/>
                <a:cxnLst/>
                <a:rect l="l" t="t" r="r" b="b"/>
                <a:pathLst>
                  <a:path w="1537" h="1833" extrusionOk="0">
                    <a:moveTo>
                      <a:pt x="111" y="0"/>
                    </a:moveTo>
                    <a:cubicBezTo>
                      <a:pt x="96" y="0"/>
                      <a:pt x="82" y="3"/>
                      <a:pt x="69" y="10"/>
                    </a:cubicBezTo>
                    <a:cubicBezTo>
                      <a:pt x="21" y="33"/>
                      <a:pt x="1" y="90"/>
                      <a:pt x="24" y="138"/>
                    </a:cubicBezTo>
                    <a:cubicBezTo>
                      <a:pt x="161" y="422"/>
                      <a:pt x="211" y="778"/>
                      <a:pt x="166" y="1140"/>
                    </a:cubicBezTo>
                    <a:lnTo>
                      <a:pt x="155" y="1219"/>
                    </a:lnTo>
                    <a:lnTo>
                      <a:pt x="230" y="1244"/>
                    </a:lnTo>
                    <a:cubicBezTo>
                      <a:pt x="644" y="1379"/>
                      <a:pt x="995" y="1527"/>
                      <a:pt x="1369" y="1813"/>
                    </a:cubicBezTo>
                    <a:cubicBezTo>
                      <a:pt x="1387" y="1826"/>
                      <a:pt x="1407" y="1833"/>
                      <a:pt x="1427" y="1833"/>
                    </a:cubicBezTo>
                    <a:cubicBezTo>
                      <a:pt x="1456" y="1833"/>
                      <a:pt x="1485" y="1819"/>
                      <a:pt x="1504" y="1795"/>
                    </a:cubicBezTo>
                    <a:cubicBezTo>
                      <a:pt x="1537" y="1752"/>
                      <a:pt x="1528" y="1692"/>
                      <a:pt x="1486" y="1659"/>
                    </a:cubicBezTo>
                    <a:cubicBezTo>
                      <a:pt x="1095" y="1361"/>
                      <a:pt x="718" y="1204"/>
                      <a:pt x="365" y="1085"/>
                    </a:cubicBezTo>
                    <a:cubicBezTo>
                      <a:pt x="398" y="714"/>
                      <a:pt x="340" y="350"/>
                      <a:pt x="197" y="55"/>
                    </a:cubicBezTo>
                    <a:cubicBezTo>
                      <a:pt x="181" y="20"/>
                      <a:pt x="146"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635250" y="3523675"/>
                <a:ext cx="216000" cy="496800"/>
              </a:xfrm>
              <a:custGeom>
                <a:avLst/>
                <a:gdLst/>
                <a:ahLst/>
                <a:cxnLst/>
                <a:rect l="l" t="t" r="r" b="b"/>
                <a:pathLst>
                  <a:path w="8640" h="19872" extrusionOk="0">
                    <a:moveTo>
                      <a:pt x="325" y="0"/>
                    </a:moveTo>
                    <a:cubicBezTo>
                      <a:pt x="261" y="0"/>
                      <a:pt x="197" y="21"/>
                      <a:pt x="143" y="65"/>
                    </a:cubicBezTo>
                    <a:cubicBezTo>
                      <a:pt x="19" y="165"/>
                      <a:pt x="0" y="348"/>
                      <a:pt x="100" y="471"/>
                    </a:cubicBezTo>
                    <a:cubicBezTo>
                      <a:pt x="4834" y="6291"/>
                      <a:pt x="4416" y="13374"/>
                      <a:pt x="3383" y="19535"/>
                    </a:cubicBezTo>
                    <a:cubicBezTo>
                      <a:pt x="3362" y="19658"/>
                      <a:pt x="3424" y="19782"/>
                      <a:pt x="3535" y="19839"/>
                    </a:cubicBezTo>
                    <a:cubicBezTo>
                      <a:pt x="3577" y="19861"/>
                      <a:pt x="3623" y="19871"/>
                      <a:pt x="3668" y="19871"/>
                    </a:cubicBezTo>
                    <a:cubicBezTo>
                      <a:pt x="3743" y="19871"/>
                      <a:pt x="3816" y="19842"/>
                      <a:pt x="3872" y="19787"/>
                    </a:cubicBezTo>
                    <a:cubicBezTo>
                      <a:pt x="6510" y="17148"/>
                      <a:pt x="8199" y="12817"/>
                      <a:pt x="8626" y="7591"/>
                    </a:cubicBezTo>
                    <a:cubicBezTo>
                      <a:pt x="8640" y="7432"/>
                      <a:pt x="8522" y="7293"/>
                      <a:pt x="8362" y="7279"/>
                    </a:cubicBezTo>
                    <a:cubicBezTo>
                      <a:pt x="8355" y="7279"/>
                      <a:pt x="8348" y="7279"/>
                      <a:pt x="8341" y="7279"/>
                    </a:cubicBezTo>
                    <a:cubicBezTo>
                      <a:pt x="8191" y="7279"/>
                      <a:pt x="8063" y="7392"/>
                      <a:pt x="8051" y="7543"/>
                    </a:cubicBezTo>
                    <a:cubicBezTo>
                      <a:pt x="7677" y="12118"/>
                      <a:pt x="6253" y="16109"/>
                      <a:pt x="4106" y="18676"/>
                    </a:cubicBezTo>
                    <a:cubicBezTo>
                      <a:pt x="4985" y="12912"/>
                      <a:pt x="5195" y="5821"/>
                      <a:pt x="549" y="107"/>
                    </a:cubicBezTo>
                    <a:cubicBezTo>
                      <a:pt x="492" y="37"/>
                      <a:pt x="40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5453250" y="3406275"/>
                <a:ext cx="354950" cy="268025"/>
              </a:xfrm>
              <a:custGeom>
                <a:avLst/>
                <a:gdLst/>
                <a:ahLst/>
                <a:cxnLst/>
                <a:rect l="l" t="t" r="r" b="b"/>
                <a:pathLst>
                  <a:path w="14198" h="10721" extrusionOk="0">
                    <a:moveTo>
                      <a:pt x="8928" y="1"/>
                    </a:moveTo>
                    <a:cubicBezTo>
                      <a:pt x="8587" y="1"/>
                      <a:pt x="8275" y="97"/>
                      <a:pt x="8051" y="328"/>
                    </a:cubicBezTo>
                    <a:cubicBezTo>
                      <a:pt x="7843" y="546"/>
                      <a:pt x="7698" y="878"/>
                      <a:pt x="7600" y="1257"/>
                    </a:cubicBezTo>
                    <a:cubicBezTo>
                      <a:pt x="7600" y="1258"/>
                      <a:pt x="7599" y="1258"/>
                      <a:pt x="7599" y="1258"/>
                    </a:cubicBezTo>
                    <a:cubicBezTo>
                      <a:pt x="7313" y="2360"/>
                      <a:pt x="7420" y="3865"/>
                      <a:pt x="7441" y="4129"/>
                    </a:cubicBezTo>
                    <a:cubicBezTo>
                      <a:pt x="7356" y="3334"/>
                      <a:pt x="6872" y="1601"/>
                      <a:pt x="6362" y="734"/>
                    </a:cubicBezTo>
                    <a:cubicBezTo>
                      <a:pt x="6206" y="465"/>
                      <a:pt x="6045" y="281"/>
                      <a:pt x="5895" y="230"/>
                    </a:cubicBezTo>
                    <a:cubicBezTo>
                      <a:pt x="5823" y="206"/>
                      <a:pt x="5727" y="195"/>
                      <a:pt x="5613" y="195"/>
                    </a:cubicBezTo>
                    <a:cubicBezTo>
                      <a:pt x="4695" y="195"/>
                      <a:pt x="2632" y="938"/>
                      <a:pt x="3241" y="2174"/>
                    </a:cubicBezTo>
                    <a:cubicBezTo>
                      <a:pt x="3305" y="2298"/>
                      <a:pt x="3379" y="2424"/>
                      <a:pt x="3466" y="2548"/>
                    </a:cubicBezTo>
                    <a:lnTo>
                      <a:pt x="3468" y="2549"/>
                    </a:lnTo>
                    <a:cubicBezTo>
                      <a:pt x="4237" y="3657"/>
                      <a:pt x="5845" y="4653"/>
                      <a:pt x="6185" y="4857"/>
                    </a:cubicBezTo>
                    <a:cubicBezTo>
                      <a:pt x="5783" y="4642"/>
                      <a:pt x="3737" y="3573"/>
                      <a:pt x="2575" y="3456"/>
                    </a:cubicBezTo>
                    <a:cubicBezTo>
                      <a:pt x="2574" y="3456"/>
                      <a:pt x="2574" y="3456"/>
                      <a:pt x="2574" y="3455"/>
                    </a:cubicBezTo>
                    <a:cubicBezTo>
                      <a:pt x="2508" y="3449"/>
                      <a:pt x="2446" y="3446"/>
                      <a:pt x="2387" y="3446"/>
                    </a:cubicBezTo>
                    <a:cubicBezTo>
                      <a:pt x="2321" y="3446"/>
                      <a:pt x="2258" y="3450"/>
                      <a:pt x="2201" y="3458"/>
                    </a:cubicBezTo>
                    <a:cubicBezTo>
                      <a:pt x="1115" y="3619"/>
                      <a:pt x="0" y="5087"/>
                      <a:pt x="853" y="6164"/>
                    </a:cubicBezTo>
                    <a:cubicBezTo>
                      <a:pt x="886" y="6205"/>
                      <a:pt x="923" y="6247"/>
                      <a:pt x="964" y="6290"/>
                    </a:cubicBezTo>
                    <a:cubicBezTo>
                      <a:pt x="1468" y="6810"/>
                      <a:pt x="2397" y="6945"/>
                      <a:pt x="3227" y="6945"/>
                    </a:cubicBezTo>
                    <a:cubicBezTo>
                      <a:pt x="4127" y="6945"/>
                      <a:pt x="4911" y="6787"/>
                      <a:pt x="4911" y="6787"/>
                    </a:cubicBezTo>
                    <a:lnTo>
                      <a:pt x="4911" y="6787"/>
                    </a:lnTo>
                    <a:cubicBezTo>
                      <a:pt x="4911" y="6787"/>
                      <a:pt x="4910" y="6788"/>
                      <a:pt x="4908" y="6791"/>
                    </a:cubicBezTo>
                    <a:cubicBezTo>
                      <a:pt x="4786" y="6855"/>
                      <a:pt x="2279" y="8256"/>
                      <a:pt x="2899" y="9558"/>
                    </a:cubicBezTo>
                    <a:cubicBezTo>
                      <a:pt x="2927" y="9619"/>
                      <a:pt x="2962" y="9679"/>
                      <a:pt x="3004" y="9735"/>
                    </a:cubicBezTo>
                    <a:cubicBezTo>
                      <a:pt x="3481" y="10389"/>
                      <a:pt x="4747" y="10720"/>
                      <a:pt x="5962" y="10720"/>
                    </a:cubicBezTo>
                    <a:cubicBezTo>
                      <a:pt x="6924" y="10720"/>
                      <a:pt x="7854" y="10512"/>
                      <a:pt x="8333" y="10091"/>
                    </a:cubicBezTo>
                    <a:cubicBezTo>
                      <a:pt x="8735" y="9740"/>
                      <a:pt x="8937" y="9237"/>
                      <a:pt x="9029" y="8733"/>
                    </a:cubicBezTo>
                    <a:cubicBezTo>
                      <a:pt x="9030" y="8733"/>
                      <a:pt x="9030" y="8732"/>
                      <a:pt x="9030" y="8732"/>
                    </a:cubicBezTo>
                    <a:cubicBezTo>
                      <a:pt x="9202" y="7804"/>
                      <a:pt x="9009" y="6875"/>
                      <a:pt x="9009" y="6875"/>
                    </a:cubicBezTo>
                    <a:lnTo>
                      <a:pt x="9009" y="6875"/>
                    </a:lnTo>
                    <a:cubicBezTo>
                      <a:pt x="9766" y="7214"/>
                      <a:pt x="10448" y="7389"/>
                      <a:pt x="11066" y="7422"/>
                    </a:cubicBezTo>
                    <a:cubicBezTo>
                      <a:pt x="11137" y="7426"/>
                      <a:pt x="11207" y="7428"/>
                      <a:pt x="11277" y="7428"/>
                    </a:cubicBezTo>
                    <a:cubicBezTo>
                      <a:pt x="12057" y="7428"/>
                      <a:pt x="12732" y="7193"/>
                      <a:pt x="13322" y="6781"/>
                    </a:cubicBezTo>
                    <a:cubicBezTo>
                      <a:pt x="14137" y="6213"/>
                      <a:pt x="14197" y="4714"/>
                      <a:pt x="13628" y="3837"/>
                    </a:cubicBezTo>
                    <a:cubicBezTo>
                      <a:pt x="13520" y="3668"/>
                      <a:pt x="13388" y="3525"/>
                      <a:pt x="13235" y="3411"/>
                    </a:cubicBezTo>
                    <a:cubicBezTo>
                      <a:pt x="13106" y="3317"/>
                      <a:pt x="12963" y="3247"/>
                      <a:pt x="12804" y="3205"/>
                    </a:cubicBezTo>
                    <a:cubicBezTo>
                      <a:pt x="12675" y="3171"/>
                      <a:pt x="12535" y="3156"/>
                      <a:pt x="12389" y="3156"/>
                    </a:cubicBezTo>
                    <a:cubicBezTo>
                      <a:pt x="11048" y="3156"/>
                      <a:pt x="9118" y="4424"/>
                      <a:pt x="9030" y="4483"/>
                    </a:cubicBezTo>
                    <a:cubicBezTo>
                      <a:pt x="9112" y="4398"/>
                      <a:pt x="10876" y="2614"/>
                      <a:pt x="11140" y="1677"/>
                    </a:cubicBezTo>
                    <a:cubicBezTo>
                      <a:pt x="11162" y="1600"/>
                      <a:pt x="11172" y="1530"/>
                      <a:pt x="11172" y="1465"/>
                    </a:cubicBezTo>
                    <a:cubicBezTo>
                      <a:pt x="11171" y="823"/>
                      <a:pt x="9926" y="1"/>
                      <a:pt x="89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5729875" y="3491475"/>
                <a:ext cx="78325" cy="100500"/>
              </a:xfrm>
              <a:custGeom>
                <a:avLst/>
                <a:gdLst/>
                <a:ahLst/>
                <a:cxnLst/>
                <a:rect l="l" t="t" r="r" b="b"/>
                <a:pathLst>
                  <a:path w="3133" h="4020" extrusionOk="0">
                    <a:moveTo>
                      <a:pt x="2170" y="0"/>
                    </a:moveTo>
                    <a:cubicBezTo>
                      <a:pt x="2557" y="409"/>
                      <a:pt x="2769" y="995"/>
                      <a:pt x="2727" y="1564"/>
                    </a:cubicBezTo>
                    <a:cubicBezTo>
                      <a:pt x="2666" y="2401"/>
                      <a:pt x="2114" y="3158"/>
                      <a:pt x="1386" y="3579"/>
                    </a:cubicBezTo>
                    <a:cubicBezTo>
                      <a:pt x="963" y="3823"/>
                      <a:pt x="488" y="3963"/>
                      <a:pt x="1" y="4014"/>
                    </a:cubicBezTo>
                    <a:cubicBezTo>
                      <a:pt x="72" y="4018"/>
                      <a:pt x="142" y="4020"/>
                      <a:pt x="212" y="4020"/>
                    </a:cubicBezTo>
                    <a:cubicBezTo>
                      <a:pt x="992" y="4020"/>
                      <a:pt x="1667" y="3785"/>
                      <a:pt x="2257" y="3373"/>
                    </a:cubicBezTo>
                    <a:cubicBezTo>
                      <a:pt x="3072" y="2805"/>
                      <a:pt x="3132" y="1306"/>
                      <a:pt x="2563" y="426"/>
                    </a:cubicBezTo>
                    <a:cubicBezTo>
                      <a:pt x="2455" y="258"/>
                      <a:pt x="2323" y="114"/>
                      <a:pt x="2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528375" y="3624525"/>
                <a:ext cx="150650" cy="49725"/>
              </a:xfrm>
              <a:custGeom>
                <a:avLst/>
                <a:gdLst/>
                <a:ahLst/>
                <a:cxnLst/>
                <a:rect l="l" t="t" r="r" b="b"/>
                <a:pathLst>
                  <a:path w="6026" h="1989" extrusionOk="0">
                    <a:moveTo>
                      <a:pt x="6025" y="0"/>
                    </a:moveTo>
                    <a:lnTo>
                      <a:pt x="6025" y="0"/>
                    </a:lnTo>
                    <a:cubicBezTo>
                      <a:pt x="5620" y="690"/>
                      <a:pt x="4906" y="1218"/>
                      <a:pt x="4132" y="1456"/>
                    </a:cubicBezTo>
                    <a:cubicBezTo>
                      <a:pt x="3706" y="1585"/>
                      <a:pt x="3266" y="1640"/>
                      <a:pt x="2823" y="1640"/>
                    </a:cubicBezTo>
                    <a:cubicBezTo>
                      <a:pt x="2072" y="1640"/>
                      <a:pt x="1313" y="1482"/>
                      <a:pt x="593" y="1256"/>
                    </a:cubicBezTo>
                    <a:cubicBezTo>
                      <a:pt x="394" y="1194"/>
                      <a:pt x="184" y="1113"/>
                      <a:pt x="0" y="1003"/>
                    </a:cubicBezTo>
                    <a:lnTo>
                      <a:pt x="0" y="1003"/>
                    </a:lnTo>
                    <a:cubicBezTo>
                      <a:pt x="477" y="1657"/>
                      <a:pt x="1744" y="1988"/>
                      <a:pt x="2960" y="1988"/>
                    </a:cubicBezTo>
                    <a:cubicBezTo>
                      <a:pt x="3921" y="1988"/>
                      <a:pt x="4851" y="1780"/>
                      <a:pt x="5330" y="1360"/>
                    </a:cubicBezTo>
                    <a:cubicBezTo>
                      <a:pt x="5732" y="1009"/>
                      <a:pt x="5933" y="505"/>
                      <a:pt x="6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5519000" y="3411075"/>
                <a:ext cx="93300" cy="58850"/>
              </a:xfrm>
              <a:custGeom>
                <a:avLst/>
                <a:gdLst/>
                <a:ahLst/>
                <a:cxnLst/>
                <a:rect l="l" t="t" r="r" b="b"/>
                <a:pathLst>
                  <a:path w="3732" h="2354" extrusionOk="0">
                    <a:moveTo>
                      <a:pt x="2980" y="1"/>
                    </a:moveTo>
                    <a:cubicBezTo>
                      <a:pt x="2061" y="1"/>
                      <a:pt x="1" y="744"/>
                      <a:pt x="610" y="1979"/>
                    </a:cubicBezTo>
                    <a:cubicBezTo>
                      <a:pt x="673" y="2104"/>
                      <a:pt x="748" y="2230"/>
                      <a:pt x="835" y="2353"/>
                    </a:cubicBezTo>
                    <a:cubicBezTo>
                      <a:pt x="717" y="2023"/>
                      <a:pt x="730" y="1640"/>
                      <a:pt x="874" y="1317"/>
                    </a:cubicBezTo>
                    <a:cubicBezTo>
                      <a:pt x="1110" y="788"/>
                      <a:pt x="1639" y="428"/>
                      <a:pt x="2202" y="297"/>
                    </a:cubicBezTo>
                    <a:cubicBezTo>
                      <a:pt x="2368" y="258"/>
                      <a:pt x="2540" y="238"/>
                      <a:pt x="2711" y="238"/>
                    </a:cubicBezTo>
                    <a:cubicBezTo>
                      <a:pt x="2972" y="238"/>
                      <a:pt x="3232" y="286"/>
                      <a:pt x="3470" y="392"/>
                    </a:cubicBezTo>
                    <a:cubicBezTo>
                      <a:pt x="3561" y="431"/>
                      <a:pt x="3650" y="481"/>
                      <a:pt x="3731" y="538"/>
                    </a:cubicBezTo>
                    <a:cubicBezTo>
                      <a:pt x="3574" y="269"/>
                      <a:pt x="3414" y="85"/>
                      <a:pt x="3264" y="36"/>
                    </a:cubicBezTo>
                    <a:cubicBezTo>
                      <a:pt x="3192" y="12"/>
                      <a:pt x="3095" y="1"/>
                      <a:pt x="2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5643175" y="3406175"/>
                <a:ext cx="89375" cy="41975"/>
              </a:xfrm>
              <a:custGeom>
                <a:avLst/>
                <a:gdLst/>
                <a:ahLst/>
                <a:cxnLst/>
                <a:rect l="l" t="t" r="r" b="b"/>
                <a:pathLst>
                  <a:path w="3575" h="1679" extrusionOk="0">
                    <a:moveTo>
                      <a:pt x="1329" y="1"/>
                    </a:moveTo>
                    <a:cubicBezTo>
                      <a:pt x="988" y="1"/>
                      <a:pt x="676" y="97"/>
                      <a:pt x="452" y="329"/>
                    </a:cubicBezTo>
                    <a:cubicBezTo>
                      <a:pt x="244" y="547"/>
                      <a:pt x="99" y="879"/>
                      <a:pt x="1" y="1257"/>
                    </a:cubicBezTo>
                    <a:cubicBezTo>
                      <a:pt x="382" y="758"/>
                      <a:pt x="982" y="416"/>
                      <a:pt x="1614" y="407"/>
                    </a:cubicBezTo>
                    <a:cubicBezTo>
                      <a:pt x="1624" y="407"/>
                      <a:pt x="1634" y="407"/>
                      <a:pt x="1643" y="407"/>
                    </a:cubicBezTo>
                    <a:cubicBezTo>
                      <a:pt x="2450" y="407"/>
                      <a:pt x="3216" y="948"/>
                      <a:pt x="3542" y="1679"/>
                    </a:cubicBezTo>
                    <a:cubicBezTo>
                      <a:pt x="3563" y="1602"/>
                      <a:pt x="3574" y="1531"/>
                      <a:pt x="3574" y="1467"/>
                    </a:cubicBezTo>
                    <a:cubicBezTo>
                      <a:pt x="3571" y="823"/>
                      <a:pt x="2327" y="1"/>
                      <a:pt x="1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5577225" y="3549150"/>
                <a:ext cx="75175" cy="83625"/>
              </a:xfrm>
              <a:custGeom>
                <a:avLst/>
                <a:gdLst/>
                <a:ahLst/>
                <a:cxnLst/>
                <a:rect l="l" t="t" r="r" b="b"/>
                <a:pathLst>
                  <a:path w="3007" h="3345" extrusionOk="0">
                    <a:moveTo>
                      <a:pt x="2396" y="0"/>
                    </a:moveTo>
                    <a:cubicBezTo>
                      <a:pt x="1654" y="347"/>
                      <a:pt x="961" y="803"/>
                      <a:pt x="350" y="1348"/>
                    </a:cubicBezTo>
                    <a:cubicBezTo>
                      <a:pt x="179" y="1501"/>
                      <a:pt x="1" y="1739"/>
                      <a:pt x="120" y="1932"/>
                    </a:cubicBezTo>
                    <a:cubicBezTo>
                      <a:pt x="176" y="2022"/>
                      <a:pt x="281" y="2063"/>
                      <a:pt x="389" y="2063"/>
                    </a:cubicBezTo>
                    <a:cubicBezTo>
                      <a:pt x="442" y="2063"/>
                      <a:pt x="496" y="2053"/>
                      <a:pt x="544" y="2034"/>
                    </a:cubicBezTo>
                    <a:cubicBezTo>
                      <a:pt x="692" y="1974"/>
                      <a:pt x="802" y="1853"/>
                      <a:pt x="910" y="1735"/>
                    </a:cubicBezTo>
                    <a:cubicBezTo>
                      <a:pt x="1265" y="1342"/>
                      <a:pt x="1622" y="946"/>
                      <a:pt x="1978" y="551"/>
                    </a:cubicBezTo>
                    <a:lnTo>
                      <a:pt x="1978" y="551"/>
                    </a:lnTo>
                    <a:cubicBezTo>
                      <a:pt x="1454" y="1147"/>
                      <a:pt x="1033" y="1832"/>
                      <a:pt x="747" y="2568"/>
                    </a:cubicBezTo>
                    <a:cubicBezTo>
                      <a:pt x="696" y="2698"/>
                      <a:pt x="648" y="2835"/>
                      <a:pt x="652" y="2976"/>
                    </a:cubicBezTo>
                    <a:cubicBezTo>
                      <a:pt x="658" y="3115"/>
                      <a:pt x="728" y="3261"/>
                      <a:pt x="856" y="3318"/>
                    </a:cubicBezTo>
                    <a:cubicBezTo>
                      <a:pt x="897" y="3336"/>
                      <a:pt x="939" y="3344"/>
                      <a:pt x="980" y="3344"/>
                    </a:cubicBezTo>
                    <a:cubicBezTo>
                      <a:pt x="1157" y="3344"/>
                      <a:pt x="1335" y="3198"/>
                      <a:pt x="1459" y="3053"/>
                    </a:cubicBezTo>
                    <a:cubicBezTo>
                      <a:pt x="1843" y="2602"/>
                      <a:pt x="2124" y="2069"/>
                      <a:pt x="2280" y="1502"/>
                    </a:cubicBezTo>
                    <a:lnTo>
                      <a:pt x="2280" y="1502"/>
                    </a:lnTo>
                    <a:cubicBezTo>
                      <a:pt x="2235" y="1791"/>
                      <a:pt x="2250" y="2088"/>
                      <a:pt x="2324" y="2369"/>
                    </a:cubicBezTo>
                    <a:cubicBezTo>
                      <a:pt x="2365" y="2522"/>
                      <a:pt x="2447" y="2691"/>
                      <a:pt x="2602" y="2721"/>
                    </a:cubicBezTo>
                    <a:cubicBezTo>
                      <a:pt x="2618" y="2725"/>
                      <a:pt x="2635" y="2726"/>
                      <a:pt x="2651" y="2726"/>
                    </a:cubicBezTo>
                    <a:cubicBezTo>
                      <a:pt x="2769" y="2726"/>
                      <a:pt x="2882" y="2640"/>
                      <a:pt x="2938" y="2533"/>
                    </a:cubicBezTo>
                    <a:cubicBezTo>
                      <a:pt x="3002" y="2411"/>
                      <a:pt x="3007" y="2269"/>
                      <a:pt x="3007" y="2133"/>
                    </a:cubicBezTo>
                    <a:cubicBezTo>
                      <a:pt x="3004" y="1420"/>
                      <a:pt x="2849" y="710"/>
                      <a:pt x="2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5578875" y="3452450"/>
                <a:ext cx="65900" cy="96675"/>
              </a:xfrm>
              <a:custGeom>
                <a:avLst/>
                <a:gdLst/>
                <a:ahLst/>
                <a:cxnLst/>
                <a:rect l="l" t="t" r="r" b="b"/>
                <a:pathLst>
                  <a:path w="2636" h="3867" extrusionOk="0">
                    <a:moveTo>
                      <a:pt x="346" y="1"/>
                    </a:moveTo>
                    <a:cubicBezTo>
                      <a:pt x="288" y="1"/>
                      <a:pt x="231" y="16"/>
                      <a:pt x="183" y="49"/>
                    </a:cubicBezTo>
                    <a:cubicBezTo>
                      <a:pt x="1" y="179"/>
                      <a:pt x="65" y="462"/>
                      <a:pt x="159" y="666"/>
                    </a:cubicBezTo>
                    <a:cubicBezTo>
                      <a:pt x="455" y="1303"/>
                      <a:pt x="858" y="1892"/>
                      <a:pt x="1349" y="2396"/>
                    </a:cubicBezTo>
                    <a:cubicBezTo>
                      <a:pt x="1195" y="2372"/>
                      <a:pt x="1105" y="2218"/>
                      <a:pt x="996" y="2109"/>
                    </a:cubicBezTo>
                    <a:cubicBezTo>
                      <a:pt x="933" y="2046"/>
                      <a:pt x="834" y="2001"/>
                      <a:pt x="748" y="2001"/>
                    </a:cubicBezTo>
                    <a:cubicBezTo>
                      <a:pt x="686" y="2001"/>
                      <a:pt x="630" y="2025"/>
                      <a:pt x="600" y="2083"/>
                    </a:cubicBezTo>
                    <a:cubicBezTo>
                      <a:pt x="548" y="2186"/>
                      <a:pt x="629" y="2306"/>
                      <a:pt x="706" y="2392"/>
                    </a:cubicBezTo>
                    <a:cubicBezTo>
                      <a:pt x="1235" y="2978"/>
                      <a:pt x="1860" y="3480"/>
                      <a:pt x="2549" y="3867"/>
                    </a:cubicBezTo>
                    <a:cubicBezTo>
                      <a:pt x="2635" y="2967"/>
                      <a:pt x="2379" y="2157"/>
                      <a:pt x="1957" y="1445"/>
                    </a:cubicBezTo>
                    <a:cubicBezTo>
                      <a:pt x="1916" y="1376"/>
                      <a:pt x="1867" y="1303"/>
                      <a:pt x="1791" y="1283"/>
                    </a:cubicBezTo>
                    <a:cubicBezTo>
                      <a:pt x="1778" y="1280"/>
                      <a:pt x="1765" y="1278"/>
                      <a:pt x="1752" y="1278"/>
                    </a:cubicBezTo>
                    <a:cubicBezTo>
                      <a:pt x="1649" y="1278"/>
                      <a:pt x="1557" y="1386"/>
                      <a:pt x="1548" y="1494"/>
                    </a:cubicBezTo>
                    <a:cubicBezTo>
                      <a:pt x="1537" y="1616"/>
                      <a:pt x="1597" y="1731"/>
                      <a:pt x="1655" y="1840"/>
                    </a:cubicBezTo>
                    <a:cubicBezTo>
                      <a:pt x="1713" y="1947"/>
                      <a:pt x="1771" y="2063"/>
                      <a:pt x="1760" y="2185"/>
                    </a:cubicBezTo>
                    <a:cubicBezTo>
                      <a:pt x="1527" y="1532"/>
                      <a:pt x="1207" y="909"/>
                      <a:pt x="811" y="338"/>
                    </a:cubicBezTo>
                    <a:cubicBezTo>
                      <a:pt x="738" y="233"/>
                      <a:pt x="659" y="126"/>
                      <a:pt x="548" y="60"/>
                    </a:cubicBezTo>
                    <a:cubicBezTo>
                      <a:pt x="488" y="22"/>
                      <a:pt x="416"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5643325" y="3446325"/>
                <a:ext cx="50150" cy="101925"/>
              </a:xfrm>
              <a:custGeom>
                <a:avLst/>
                <a:gdLst/>
                <a:ahLst/>
                <a:cxnLst/>
                <a:rect l="l" t="t" r="r" b="b"/>
                <a:pathLst>
                  <a:path w="2006" h="4077" extrusionOk="0">
                    <a:moveTo>
                      <a:pt x="1753" y="0"/>
                    </a:moveTo>
                    <a:cubicBezTo>
                      <a:pt x="1611" y="0"/>
                      <a:pt x="1454" y="124"/>
                      <a:pt x="1355" y="249"/>
                    </a:cubicBezTo>
                    <a:cubicBezTo>
                      <a:pt x="1014" y="683"/>
                      <a:pt x="773" y="1195"/>
                      <a:pt x="652" y="1732"/>
                    </a:cubicBezTo>
                    <a:lnTo>
                      <a:pt x="652" y="1732"/>
                    </a:lnTo>
                    <a:cubicBezTo>
                      <a:pt x="649" y="1647"/>
                      <a:pt x="568" y="1563"/>
                      <a:pt x="478" y="1557"/>
                    </a:cubicBezTo>
                    <a:cubicBezTo>
                      <a:pt x="473" y="1556"/>
                      <a:pt x="469" y="1556"/>
                      <a:pt x="464" y="1556"/>
                    </a:cubicBezTo>
                    <a:cubicBezTo>
                      <a:pt x="358" y="1556"/>
                      <a:pt x="262" y="1637"/>
                      <a:pt x="213" y="1734"/>
                    </a:cubicBezTo>
                    <a:cubicBezTo>
                      <a:pt x="163" y="1834"/>
                      <a:pt x="154" y="1951"/>
                      <a:pt x="145" y="2064"/>
                    </a:cubicBezTo>
                    <a:cubicBezTo>
                      <a:pt x="98" y="2735"/>
                      <a:pt x="49" y="3406"/>
                      <a:pt x="1" y="4076"/>
                    </a:cubicBezTo>
                    <a:cubicBezTo>
                      <a:pt x="684" y="3385"/>
                      <a:pt x="1298" y="2632"/>
                      <a:pt x="1882" y="1857"/>
                    </a:cubicBezTo>
                    <a:cubicBezTo>
                      <a:pt x="1932" y="1789"/>
                      <a:pt x="1985" y="1698"/>
                      <a:pt x="1940" y="1626"/>
                    </a:cubicBezTo>
                    <a:cubicBezTo>
                      <a:pt x="1918" y="1589"/>
                      <a:pt x="1885" y="1574"/>
                      <a:pt x="1847" y="1574"/>
                    </a:cubicBezTo>
                    <a:cubicBezTo>
                      <a:pt x="1771" y="1574"/>
                      <a:pt x="1678" y="1632"/>
                      <a:pt x="1618" y="1693"/>
                    </a:cubicBezTo>
                    <a:cubicBezTo>
                      <a:pt x="1441" y="1873"/>
                      <a:pt x="1262" y="2052"/>
                      <a:pt x="1085" y="2232"/>
                    </a:cubicBezTo>
                    <a:cubicBezTo>
                      <a:pt x="1514" y="1726"/>
                      <a:pt x="1817" y="1113"/>
                      <a:pt x="1960" y="464"/>
                    </a:cubicBezTo>
                    <a:cubicBezTo>
                      <a:pt x="1992" y="320"/>
                      <a:pt x="2005" y="144"/>
                      <a:pt x="1891" y="50"/>
                    </a:cubicBezTo>
                    <a:cubicBezTo>
                      <a:pt x="1849" y="15"/>
                      <a:pt x="1802" y="0"/>
                      <a:pt x="1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5531300" y="3528750"/>
                <a:ext cx="112175" cy="38025"/>
              </a:xfrm>
              <a:custGeom>
                <a:avLst/>
                <a:gdLst/>
                <a:ahLst/>
                <a:cxnLst/>
                <a:rect l="l" t="t" r="r" b="b"/>
                <a:pathLst>
                  <a:path w="4487" h="1521" extrusionOk="0">
                    <a:moveTo>
                      <a:pt x="2671" y="0"/>
                    </a:moveTo>
                    <a:cubicBezTo>
                      <a:pt x="2656" y="0"/>
                      <a:pt x="2640" y="1"/>
                      <a:pt x="2625" y="3"/>
                    </a:cubicBezTo>
                    <a:cubicBezTo>
                      <a:pt x="2503" y="18"/>
                      <a:pt x="2385" y="120"/>
                      <a:pt x="2397" y="240"/>
                    </a:cubicBezTo>
                    <a:cubicBezTo>
                      <a:pt x="2404" y="308"/>
                      <a:pt x="2444" y="357"/>
                      <a:pt x="2500" y="392"/>
                    </a:cubicBezTo>
                    <a:lnTo>
                      <a:pt x="2500" y="392"/>
                    </a:lnTo>
                    <a:cubicBezTo>
                      <a:pt x="1876" y="232"/>
                      <a:pt x="1232" y="150"/>
                      <a:pt x="587" y="149"/>
                    </a:cubicBezTo>
                    <a:cubicBezTo>
                      <a:pt x="464" y="149"/>
                      <a:pt x="337" y="152"/>
                      <a:pt x="225" y="201"/>
                    </a:cubicBezTo>
                    <a:cubicBezTo>
                      <a:pt x="112" y="248"/>
                      <a:pt x="14" y="353"/>
                      <a:pt x="10" y="476"/>
                    </a:cubicBezTo>
                    <a:cubicBezTo>
                      <a:pt x="0" y="707"/>
                      <a:pt x="284" y="823"/>
                      <a:pt x="513" y="862"/>
                    </a:cubicBezTo>
                    <a:cubicBezTo>
                      <a:pt x="951" y="937"/>
                      <a:pt x="1394" y="976"/>
                      <a:pt x="1838" y="982"/>
                    </a:cubicBezTo>
                    <a:cubicBezTo>
                      <a:pt x="1730" y="1051"/>
                      <a:pt x="1596" y="1052"/>
                      <a:pt x="1467" y="1052"/>
                    </a:cubicBezTo>
                    <a:cubicBezTo>
                      <a:pt x="1340" y="1052"/>
                      <a:pt x="1203" y="1056"/>
                      <a:pt x="1098" y="1126"/>
                    </a:cubicBezTo>
                    <a:cubicBezTo>
                      <a:pt x="992" y="1198"/>
                      <a:pt x="939" y="1362"/>
                      <a:pt x="1027" y="1455"/>
                    </a:cubicBezTo>
                    <a:cubicBezTo>
                      <a:pt x="1076" y="1506"/>
                      <a:pt x="1147" y="1520"/>
                      <a:pt x="1220" y="1520"/>
                    </a:cubicBezTo>
                    <a:cubicBezTo>
                      <a:pt x="1250" y="1520"/>
                      <a:pt x="1280" y="1518"/>
                      <a:pt x="1309" y="1515"/>
                    </a:cubicBezTo>
                    <a:cubicBezTo>
                      <a:pt x="2393" y="1410"/>
                      <a:pt x="3462" y="1153"/>
                      <a:pt x="4487" y="718"/>
                    </a:cubicBezTo>
                    <a:cubicBezTo>
                      <a:pt x="3983" y="506"/>
                      <a:pt x="3479" y="295"/>
                      <a:pt x="2975" y="84"/>
                    </a:cubicBezTo>
                    <a:cubicBezTo>
                      <a:pt x="2877" y="43"/>
                      <a:pt x="2775" y="0"/>
                      <a:pt x="2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5638800" y="3512425"/>
                <a:ext cx="111350" cy="49450"/>
              </a:xfrm>
              <a:custGeom>
                <a:avLst/>
                <a:gdLst/>
                <a:ahLst/>
                <a:cxnLst/>
                <a:rect l="l" t="t" r="r" b="b"/>
                <a:pathLst>
                  <a:path w="4454" h="1978" extrusionOk="0">
                    <a:moveTo>
                      <a:pt x="3323" y="0"/>
                    </a:moveTo>
                    <a:cubicBezTo>
                      <a:pt x="3055" y="0"/>
                      <a:pt x="2776" y="108"/>
                      <a:pt x="2518" y="216"/>
                    </a:cubicBezTo>
                    <a:cubicBezTo>
                      <a:pt x="1678" y="563"/>
                      <a:pt x="847" y="931"/>
                      <a:pt x="0" y="1308"/>
                    </a:cubicBezTo>
                    <a:cubicBezTo>
                      <a:pt x="748" y="1725"/>
                      <a:pt x="1646" y="1958"/>
                      <a:pt x="2575" y="1977"/>
                    </a:cubicBezTo>
                    <a:cubicBezTo>
                      <a:pt x="2587" y="1977"/>
                      <a:pt x="2599" y="1978"/>
                      <a:pt x="2611" y="1978"/>
                    </a:cubicBezTo>
                    <a:cubicBezTo>
                      <a:pt x="2678" y="1978"/>
                      <a:pt x="2747" y="1971"/>
                      <a:pt x="2802" y="1934"/>
                    </a:cubicBezTo>
                    <a:cubicBezTo>
                      <a:pt x="2920" y="1857"/>
                      <a:pt x="2893" y="1691"/>
                      <a:pt x="2786" y="1622"/>
                    </a:cubicBezTo>
                    <a:cubicBezTo>
                      <a:pt x="2717" y="1578"/>
                      <a:pt x="2630" y="1562"/>
                      <a:pt x="2538" y="1558"/>
                    </a:cubicBezTo>
                    <a:lnTo>
                      <a:pt x="2538" y="1558"/>
                    </a:lnTo>
                    <a:cubicBezTo>
                      <a:pt x="3022" y="1550"/>
                      <a:pt x="3514" y="1455"/>
                      <a:pt x="3976" y="1280"/>
                    </a:cubicBezTo>
                    <a:cubicBezTo>
                      <a:pt x="4096" y="1233"/>
                      <a:pt x="4218" y="1180"/>
                      <a:pt x="4309" y="1095"/>
                    </a:cubicBezTo>
                    <a:cubicBezTo>
                      <a:pt x="4400" y="1012"/>
                      <a:pt x="4453" y="888"/>
                      <a:pt x="4412" y="789"/>
                    </a:cubicBezTo>
                    <a:cubicBezTo>
                      <a:pt x="4357" y="660"/>
                      <a:pt x="4176" y="622"/>
                      <a:pt x="4014" y="610"/>
                    </a:cubicBezTo>
                    <a:cubicBezTo>
                      <a:pt x="3934" y="604"/>
                      <a:pt x="3854" y="602"/>
                      <a:pt x="3773" y="602"/>
                    </a:cubicBezTo>
                    <a:cubicBezTo>
                      <a:pt x="3402" y="602"/>
                      <a:pt x="3025" y="662"/>
                      <a:pt x="2664" y="780"/>
                    </a:cubicBezTo>
                    <a:cubicBezTo>
                      <a:pt x="2952" y="647"/>
                      <a:pt x="3233" y="498"/>
                      <a:pt x="3501" y="334"/>
                    </a:cubicBezTo>
                    <a:cubicBezTo>
                      <a:pt x="3583" y="283"/>
                      <a:pt x="3676" y="210"/>
                      <a:pt x="3660" y="130"/>
                    </a:cubicBezTo>
                    <a:cubicBezTo>
                      <a:pt x="3648" y="67"/>
                      <a:pt x="3572" y="33"/>
                      <a:pt x="3501" y="18"/>
                    </a:cubicBezTo>
                    <a:cubicBezTo>
                      <a:pt x="3442" y="6"/>
                      <a:pt x="3383" y="0"/>
                      <a:pt x="3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601100" y="3508625"/>
                <a:ext cx="40175" cy="38200"/>
              </a:xfrm>
              <a:custGeom>
                <a:avLst/>
                <a:gdLst/>
                <a:ahLst/>
                <a:cxnLst/>
                <a:rect l="l" t="t" r="r" b="b"/>
                <a:pathLst>
                  <a:path w="1607" h="1528" extrusionOk="0">
                    <a:moveTo>
                      <a:pt x="141" y="1"/>
                    </a:moveTo>
                    <a:lnTo>
                      <a:pt x="1" y="73"/>
                    </a:lnTo>
                    <a:cubicBezTo>
                      <a:pt x="23" y="121"/>
                      <a:pt x="557" y="1258"/>
                      <a:pt x="1588" y="1527"/>
                    </a:cubicBezTo>
                    <a:lnTo>
                      <a:pt x="1606" y="1349"/>
                    </a:lnTo>
                    <a:cubicBezTo>
                      <a:pt x="658" y="1100"/>
                      <a:pt x="147" y="12"/>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5596150" y="3499900"/>
                <a:ext cx="10675" cy="12175"/>
              </a:xfrm>
              <a:custGeom>
                <a:avLst/>
                <a:gdLst/>
                <a:ahLst/>
                <a:cxnLst/>
                <a:rect l="l" t="t" r="r" b="b"/>
                <a:pathLst>
                  <a:path w="427" h="487" extrusionOk="0">
                    <a:moveTo>
                      <a:pt x="192" y="0"/>
                    </a:moveTo>
                    <a:cubicBezTo>
                      <a:pt x="86" y="0"/>
                      <a:pt x="3" y="91"/>
                      <a:pt x="2" y="215"/>
                    </a:cubicBezTo>
                    <a:cubicBezTo>
                      <a:pt x="0" y="349"/>
                      <a:pt x="93" y="470"/>
                      <a:pt x="211" y="485"/>
                    </a:cubicBezTo>
                    <a:cubicBezTo>
                      <a:pt x="219" y="486"/>
                      <a:pt x="227" y="487"/>
                      <a:pt x="235" y="487"/>
                    </a:cubicBezTo>
                    <a:cubicBezTo>
                      <a:pt x="342" y="487"/>
                      <a:pt x="425" y="396"/>
                      <a:pt x="426" y="271"/>
                    </a:cubicBezTo>
                    <a:cubicBezTo>
                      <a:pt x="427" y="138"/>
                      <a:pt x="333" y="18"/>
                      <a:pt x="217" y="2"/>
                    </a:cubicBezTo>
                    <a:cubicBezTo>
                      <a:pt x="209" y="1"/>
                      <a:pt x="200" y="0"/>
                      <a:pt x="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577650" y="3474250"/>
                <a:ext cx="68125" cy="73550"/>
              </a:xfrm>
              <a:custGeom>
                <a:avLst/>
                <a:gdLst/>
                <a:ahLst/>
                <a:cxnLst/>
                <a:rect l="l" t="t" r="r" b="b"/>
                <a:pathLst>
                  <a:path w="2725" h="2942" extrusionOk="0">
                    <a:moveTo>
                      <a:pt x="747" y="0"/>
                    </a:moveTo>
                    <a:lnTo>
                      <a:pt x="631" y="87"/>
                    </a:lnTo>
                    <a:cubicBezTo>
                      <a:pt x="669" y="149"/>
                      <a:pt x="1544" y="1611"/>
                      <a:pt x="2401" y="2436"/>
                    </a:cubicBezTo>
                    <a:cubicBezTo>
                      <a:pt x="2530" y="2558"/>
                      <a:pt x="2571" y="2642"/>
                      <a:pt x="2568" y="2678"/>
                    </a:cubicBezTo>
                    <a:cubicBezTo>
                      <a:pt x="2567" y="2707"/>
                      <a:pt x="2530" y="2733"/>
                      <a:pt x="2470" y="2748"/>
                    </a:cubicBezTo>
                    <a:cubicBezTo>
                      <a:pt x="2432" y="2757"/>
                      <a:pt x="2386" y="2762"/>
                      <a:pt x="2333" y="2762"/>
                    </a:cubicBezTo>
                    <a:cubicBezTo>
                      <a:pt x="1843" y="2762"/>
                      <a:pt x="794" y="2334"/>
                      <a:pt x="101" y="1440"/>
                    </a:cubicBezTo>
                    <a:lnTo>
                      <a:pt x="0" y="1551"/>
                    </a:lnTo>
                    <a:cubicBezTo>
                      <a:pt x="759" y="2527"/>
                      <a:pt x="1857" y="2941"/>
                      <a:pt x="2373" y="2941"/>
                    </a:cubicBezTo>
                    <a:cubicBezTo>
                      <a:pt x="2432" y="2941"/>
                      <a:pt x="2483" y="2936"/>
                      <a:pt x="2526" y="2925"/>
                    </a:cubicBezTo>
                    <a:cubicBezTo>
                      <a:pt x="2555" y="2918"/>
                      <a:pt x="2580" y="2907"/>
                      <a:pt x="2601" y="2897"/>
                    </a:cubicBezTo>
                    <a:cubicBezTo>
                      <a:pt x="2688" y="2852"/>
                      <a:pt x="2713" y="2781"/>
                      <a:pt x="2714" y="2727"/>
                    </a:cubicBezTo>
                    <a:cubicBezTo>
                      <a:pt x="2725" y="2605"/>
                      <a:pt x="2644" y="2463"/>
                      <a:pt x="2479" y="2303"/>
                    </a:cubicBezTo>
                    <a:cubicBezTo>
                      <a:pt x="1644" y="1500"/>
                      <a:pt x="755" y="16"/>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5587475" y="3465700"/>
                <a:ext cx="11300" cy="12000"/>
              </a:xfrm>
              <a:custGeom>
                <a:avLst/>
                <a:gdLst/>
                <a:ahLst/>
                <a:cxnLst/>
                <a:rect l="l" t="t" r="r" b="b"/>
                <a:pathLst>
                  <a:path w="452" h="480" extrusionOk="0">
                    <a:moveTo>
                      <a:pt x="191" y="1"/>
                    </a:moveTo>
                    <a:cubicBezTo>
                      <a:pt x="167" y="1"/>
                      <a:pt x="144" y="6"/>
                      <a:pt x="123" y="17"/>
                    </a:cubicBezTo>
                    <a:cubicBezTo>
                      <a:pt x="30" y="66"/>
                      <a:pt x="1" y="204"/>
                      <a:pt x="58" y="327"/>
                    </a:cubicBezTo>
                    <a:cubicBezTo>
                      <a:pt x="102" y="422"/>
                      <a:pt x="184" y="479"/>
                      <a:pt x="262" y="479"/>
                    </a:cubicBezTo>
                    <a:cubicBezTo>
                      <a:pt x="285" y="479"/>
                      <a:pt x="308" y="474"/>
                      <a:pt x="330" y="463"/>
                    </a:cubicBezTo>
                    <a:cubicBezTo>
                      <a:pt x="422" y="413"/>
                      <a:pt x="452" y="276"/>
                      <a:pt x="394" y="152"/>
                    </a:cubicBezTo>
                    <a:cubicBezTo>
                      <a:pt x="350" y="59"/>
                      <a:pt x="268" y="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5571750" y="3502400"/>
                <a:ext cx="11300" cy="12000"/>
              </a:xfrm>
              <a:custGeom>
                <a:avLst/>
                <a:gdLst/>
                <a:ahLst/>
                <a:cxnLst/>
                <a:rect l="l" t="t" r="r" b="b"/>
                <a:pathLst>
                  <a:path w="452" h="480" extrusionOk="0">
                    <a:moveTo>
                      <a:pt x="191" y="0"/>
                    </a:moveTo>
                    <a:cubicBezTo>
                      <a:pt x="167" y="0"/>
                      <a:pt x="144" y="6"/>
                      <a:pt x="123" y="17"/>
                    </a:cubicBezTo>
                    <a:cubicBezTo>
                      <a:pt x="30" y="66"/>
                      <a:pt x="1" y="204"/>
                      <a:pt x="58" y="328"/>
                    </a:cubicBezTo>
                    <a:cubicBezTo>
                      <a:pt x="102" y="422"/>
                      <a:pt x="184" y="480"/>
                      <a:pt x="261" y="480"/>
                    </a:cubicBezTo>
                    <a:cubicBezTo>
                      <a:pt x="285" y="480"/>
                      <a:pt x="308" y="475"/>
                      <a:pt x="329" y="463"/>
                    </a:cubicBezTo>
                    <a:cubicBezTo>
                      <a:pt x="422" y="414"/>
                      <a:pt x="451" y="277"/>
                      <a:pt x="394" y="154"/>
                    </a:cubicBezTo>
                    <a:cubicBezTo>
                      <a:pt x="350" y="58"/>
                      <a:pt x="268"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5625000" y="3476975"/>
                <a:ext cx="22525" cy="64250"/>
              </a:xfrm>
              <a:custGeom>
                <a:avLst/>
                <a:gdLst/>
                <a:ahLst/>
                <a:cxnLst/>
                <a:rect l="l" t="t" r="r" b="b"/>
                <a:pathLst>
                  <a:path w="901" h="2570" extrusionOk="0">
                    <a:moveTo>
                      <a:pt x="138" y="1"/>
                    </a:moveTo>
                    <a:lnTo>
                      <a:pt x="0" y="78"/>
                    </a:lnTo>
                    <a:cubicBezTo>
                      <a:pt x="4" y="90"/>
                      <a:pt x="554" y="1205"/>
                      <a:pt x="742" y="2570"/>
                    </a:cubicBezTo>
                    <a:lnTo>
                      <a:pt x="901" y="2560"/>
                    </a:lnTo>
                    <a:cubicBezTo>
                      <a:pt x="706" y="1159"/>
                      <a:pt x="161" y="47"/>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619050" y="3468325"/>
                <a:ext cx="12125" cy="12150"/>
              </a:xfrm>
              <a:custGeom>
                <a:avLst/>
                <a:gdLst/>
                <a:ahLst/>
                <a:cxnLst/>
                <a:rect l="l" t="t" r="r" b="b"/>
                <a:pathLst>
                  <a:path w="485" h="486" extrusionOk="0">
                    <a:moveTo>
                      <a:pt x="220" y="0"/>
                    </a:moveTo>
                    <a:cubicBezTo>
                      <a:pt x="193" y="0"/>
                      <a:pt x="165" y="7"/>
                      <a:pt x="139" y="20"/>
                    </a:cubicBezTo>
                    <a:cubicBezTo>
                      <a:pt x="37" y="75"/>
                      <a:pt x="0" y="217"/>
                      <a:pt x="58" y="340"/>
                    </a:cubicBezTo>
                    <a:cubicBezTo>
                      <a:pt x="100" y="431"/>
                      <a:pt x="182" y="486"/>
                      <a:pt x="264" y="486"/>
                    </a:cubicBezTo>
                    <a:cubicBezTo>
                      <a:pt x="292" y="486"/>
                      <a:pt x="320" y="479"/>
                      <a:pt x="346" y="466"/>
                    </a:cubicBezTo>
                    <a:cubicBezTo>
                      <a:pt x="448" y="413"/>
                      <a:pt x="485" y="271"/>
                      <a:pt x="427" y="148"/>
                    </a:cubicBezTo>
                    <a:cubicBezTo>
                      <a:pt x="384" y="55"/>
                      <a:pt x="302"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5639425" y="3469150"/>
                <a:ext cx="26775" cy="74400"/>
              </a:xfrm>
              <a:custGeom>
                <a:avLst/>
                <a:gdLst/>
                <a:ahLst/>
                <a:cxnLst/>
                <a:rect l="l" t="t" r="r" b="b"/>
                <a:pathLst>
                  <a:path w="1071" h="2976" extrusionOk="0">
                    <a:moveTo>
                      <a:pt x="146" y="1"/>
                    </a:moveTo>
                    <a:lnTo>
                      <a:pt x="0" y="59"/>
                    </a:lnTo>
                    <a:cubicBezTo>
                      <a:pt x="861" y="2292"/>
                      <a:pt x="140" y="2809"/>
                      <a:pt x="133" y="2814"/>
                    </a:cubicBezTo>
                    <a:lnTo>
                      <a:pt x="223" y="2976"/>
                    </a:lnTo>
                    <a:cubicBezTo>
                      <a:pt x="258" y="2953"/>
                      <a:pt x="1071" y="2398"/>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5633300" y="3459650"/>
                <a:ext cx="12125" cy="12175"/>
              </a:xfrm>
              <a:custGeom>
                <a:avLst/>
                <a:gdLst/>
                <a:ahLst/>
                <a:cxnLst/>
                <a:rect l="l" t="t" r="r" b="b"/>
                <a:pathLst>
                  <a:path w="485" h="487" extrusionOk="0">
                    <a:moveTo>
                      <a:pt x="221" y="1"/>
                    </a:moveTo>
                    <a:cubicBezTo>
                      <a:pt x="193" y="1"/>
                      <a:pt x="165" y="7"/>
                      <a:pt x="139" y="21"/>
                    </a:cubicBezTo>
                    <a:cubicBezTo>
                      <a:pt x="37" y="74"/>
                      <a:pt x="0" y="216"/>
                      <a:pt x="57" y="340"/>
                    </a:cubicBezTo>
                    <a:cubicBezTo>
                      <a:pt x="99" y="431"/>
                      <a:pt x="182" y="486"/>
                      <a:pt x="264" y="486"/>
                    </a:cubicBezTo>
                    <a:cubicBezTo>
                      <a:pt x="292" y="486"/>
                      <a:pt x="319" y="480"/>
                      <a:pt x="345" y="466"/>
                    </a:cubicBezTo>
                    <a:cubicBezTo>
                      <a:pt x="448" y="413"/>
                      <a:pt x="484" y="271"/>
                      <a:pt x="427" y="147"/>
                    </a:cubicBezTo>
                    <a:cubicBezTo>
                      <a:pt x="385" y="56"/>
                      <a:pt x="302" y="1"/>
                      <a:pt x="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5705025" y="3587575"/>
                <a:ext cx="266800" cy="230775"/>
              </a:xfrm>
              <a:custGeom>
                <a:avLst/>
                <a:gdLst/>
                <a:ahLst/>
                <a:cxnLst/>
                <a:rect l="l" t="t" r="r" b="b"/>
                <a:pathLst>
                  <a:path w="10672" h="9231" extrusionOk="0">
                    <a:moveTo>
                      <a:pt x="5823" y="0"/>
                    </a:moveTo>
                    <a:cubicBezTo>
                      <a:pt x="5457" y="0"/>
                      <a:pt x="5144" y="146"/>
                      <a:pt x="5000" y="537"/>
                    </a:cubicBezTo>
                    <a:cubicBezTo>
                      <a:pt x="4961" y="646"/>
                      <a:pt x="4928" y="765"/>
                      <a:pt x="4903" y="888"/>
                    </a:cubicBezTo>
                    <a:lnTo>
                      <a:pt x="4903" y="891"/>
                    </a:lnTo>
                    <a:cubicBezTo>
                      <a:pt x="4679" y="1992"/>
                      <a:pt x="5021" y="3526"/>
                      <a:pt x="5097" y="3847"/>
                    </a:cubicBezTo>
                    <a:cubicBezTo>
                      <a:pt x="4990" y="3484"/>
                      <a:pt x="4434" y="1646"/>
                      <a:pt x="3815" y="887"/>
                    </a:cubicBezTo>
                    <a:lnTo>
                      <a:pt x="3815" y="885"/>
                    </a:lnTo>
                    <a:cubicBezTo>
                      <a:pt x="3742" y="797"/>
                      <a:pt x="3668" y="722"/>
                      <a:pt x="3593" y="666"/>
                    </a:cubicBezTo>
                    <a:cubicBezTo>
                      <a:pt x="3329" y="469"/>
                      <a:pt x="2962" y="367"/>
                      <a:pt x="2591" y="367"/>
                    </a:cubicBezTo>
                    <a:cubicBezTo>
                      <a:pt x="1917" y="367"/>
                      <a:pt x="1231" y="705"/>
                      <a:pt x="1130" y="1436"/>
                    </a:cubicBezTo>
                    <a:cubicBezTo>
                      <a:pt x="1125" y="1481"/>
                      <a:pt x="1121" y="1526"/>
                      <a:pt x="1120" y="1574"/>
                    </a:cubicBezTo>
                    <a:cubicBezTo>
                      <a:pt x="1076" y="2821"/>
                      <a:pt x="3130" y="4193"/>
                      <a:pt x="3156" y="4211"/>
                    </a:cubicBezTo>
                    <a:lnTo>
                      <a:pt x="3156" y="4211"/>
                    </a:lnTo>
                    <a:cubicBezTo>
                      <a:pt x="3156" y="4211"/>
                      <a:pt x="3156" y="4211"/>
                      <a:pt x="3155" y="4211"/>
                    </a:cubicBezTo>
                    <a:cubicBezTo>
                      <a:pt x="3154" y="4211"/>
                      <a:pt x="3154" y="4211"/>
                      <a:pt x="3153" y="4211"/>
                    </a:cubicBezTo>
                    <a:cubicBezTo>
                      <a:pt x="3092" y="4193"/>
                      <a:pt x="2349" y="3978"/>
                      <a:pt x="1623" y="3978"/>
                    </a:cubicBezTo>
                    <a:cubicBezTo>
                      <a:pt x="1033" y="3978"/>
                      <a:pt x="453" y="4120"/>
                      <a:pt x="259" y="4624"/>
                    </a:cubicBezTo>
                    <a:cubicBezTo>
                      <a:pt x="238" y="4678"/>
                      <a:pt x="223" y="4732"/>
                      <a:pt x="212" y="4789"/>
                    </a:cubicBezTo>
                    <a:cubicBezTo>
                      <a:pt x="0" y="5979"/>
                      <a:pt x="1929" y="8074"/>
                      <a:pt x="3158" y="8168"/>
                    </a:cubicBezTo>
                    <a:cubicBezTo>
                      <a:pt x="3198" y="8171"/>
                      <a:pt x="3237" y="8172"/>
                      <a:pt x="3277" y="8172"/>
                    </a:cubicBezTo>
                    <a:cubicBezTo>
                      <a:pt x="3688" y="8172"/>
                      <a:pt x="4075" y="8009"/>
                      <a:pt x="4407" y="7791"/>
                    </a:cubicBezTo>
                    <a:cubicBezTo>
                      <a:pt x="4407" y="7792"/>
                      <a:pt x="4407" y="7792"/>
                      <a:pt x="4407" y="7792"/>
                    </a:cubicBezTo>
                    <a:cubicBezTo>
                      <a:pt x="4408" y="7792"/>
                      <a:pt x="4408" y="7791"/>
                      <a:pt x="4408" y="7791"/>
                    </a:cubicBezTo>
                    <a:cubicBezTo>
                      <a:pt x="5079" y="7356"/>
                      <a:pt x="5536" y="6701"/>
                      <a:pt x="5536" y="6701"/>
                    </a:cubicBezTo>
                    <a:cubicBezTo>
                      <a:pt x="5776" y="7348"/>
                      <a:pt x="6074" y="7856"/>
                      <a:pt x="6419" y="8242"/>
                    </a:cubicBezTo>
                    <a:cubicBezTo>
                      <a:pt x="6909" y="8787"/>
                      <a:pt x="7496" y="9091"/>
                      <a:pt x="8154" y="9212"/>
                    </a:cubicBezTo>
                    <a:cubicBezTo>
                      <a:pt x="8221" y="9225"/>
                      <a:pt x="8290" y="9231"/>
                      <a:pt x="8359" y="9231"/>
                    </a:cubicBezTo>
                    <a:cubicBezTo>
                      <a:pt x="9137" y="9231"/>
                      <a:pt x="9961" y="8464"/>
                      <a:pt x="10148" y="7684"/>
                    </a:cubicBezTo>
                    <a:cubicBezTo>
                      <a:pt x="10186" y="7521"/>
                      <a:pt x="10197" y="7359"/>
                      <a:pt x="10176" y="7202"/>
                    </a:cubicBezTo>
                    <a:cubicBezTo>
                      <a:pt x="10156" y="7071"/>
                      <a:pt x="10115" y="6945"/>
                      <a:pt x="10046" y="6825"/>
                    </a:cubicBezTo>
                    <a:cubicBezTo>
                      <a:pt x="9475" y="5845"/>
                      <a:pt x="7116" y="5342"/>
                      <a:pt x="7019" y="5321"/>
                    </a:cubicBezTo>
                    <a:cubicBezTo>
                      <a:pt x="7026" y="5321"/>
                      <a:pt x="7043" y="5321"/>
                      <a:pt x="7069" y="5321"/>
                    </a:cubicBezTo>
                    <a:cubicBezTo>
                      <a:pt x="7412" y="5321"/>
                      <a:pt x="9315" y="5309"/>
                      <a:pt x="9995" y="4948"/>
                    </a:cubicBezTo>
                    <a:cubicBezTo>
                      <a:pt x="10055" y="4915"/>
                      <a:pt x="10105" y="4882"/>
                      <a:pt x="10144" y="4845"/>
                    </a:cubicBezTo>
                    <a:cubicBezTo>
                      <a:pt x="10672" y="4342"/>
                      <a:pt x="10073" y="2327"/>
                      <a:pt x="8995" y="2327"/>
                    </a:cubicBezTo>
                    <a:cubicBezTo>
                      <a:pt x="8993" y="2327"/>
                      <a:pt x="8992" y="2327"/>
                      <a:pt x="8990" y="2327"/>
                    </a:cubicBezTo>
                    <a:cubicBezTo>
                      <a:pt x="8734" y="2329"/>
                      <a:pt x="8445" y="2435"/>
                      <a:pt x="8153" y="2597"/>
                    </a:cubicBezTo>
                    <a:lnTo>
                      <a:pt x="8150" y="2597"/>
                    </a:lnTo>
                    <a:cubicBezTo>
                      <a:pt x="7304" y="3069"/>
                      <a:pt x="6442" y="4005"/>
                      <a:pt x="6292" y="4170"/>
                    </a:cubicBezTo>
                    <a:cubicBezTo>
                      <a:pt x="6731" y="3659"/>
                      <a:pt x="7509" y="2365"/>
                      <a:pt x="7739" y="1558"/>
                    </a:cubicBezTo>
                    <a:cubicBezTo>
                      <a:pt x="7811" y="1306"/>
                      <a:pt x="7829" y="1104"/>
                      <a:pt x="7771" y="986"/>
                    </a:cubicBezTo>
                    <a:cubicBezTo>
                      <a:pt x="7598" y="642"/>
                      <a:pt x="6593" y="0"/>
                      <a:pt x="58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5865500" y="3767600"/>
                <a:ext cx="94425" cy="50750"/>
              </a:xfrm>
              <a:custGeom>
                <a:avLst/>
                <a:gdLst/>
                <a:ahLst/>
                <a:cxnLst/>
                <a:rect l="l" t="t" r="r" b="b"/>
                <a:pathLst>
                  <a:path w="3777" h="2030" extrusionOk="0">
                    <a:moveTo>
                      <a:pt x="3755" y="1"/>
                    </a:moveTo>
                    <a:cubicBezTo>
                      <a:pt x="3734" y="468"/>
                      <a:pt x="3499" y="935"/>
                      <a:pt x="3124" y="1240"/>
                    </a:cubicBezTo>
                    <a:cubicBezTo>
                      <a:pt x="2744" y="1551"/>
                      <a:pt x="2246" y="1700"/>
                      <a:pt x="1747" y="1700"/>
                    </a:cubicBezTo>
                    <a:cubicBezTo>
                      <a:pt x="1525" y="1700"/>
                      <a:pt x="1302" y="1671"/>
                      <a:pt x="1090" y="1613"/>
                    </a:cubicBezTo>
                    <a:cubicBezTo>
                      <a:pt x="689" y="1503"/>
                      <a:pt x="322" y="1301"/>
                      <a:pt x="0" y="1041"/>
                    </a:cubicBezTo>
                    <a:lnTo>
                      <a:pt x="0" y="1041"/>
                    </a:lnTo>
                    <a:cubicBezTo>
                      <a:pt x="490" y="1586"/>
                      <a:pt x="1077" y="1890"/>
                      <a:pt x="1735" y="2011"/>
                    </a:cubicBezTo>
                    <a:cubicBezTo>
                      <a:pt x="1802" y="2024"/>
                      <a:pt x="1871" y="2030"/>
                      <a:pt x="1940" y="2030"/>
                    </a:cubicBezTo>
                    <a:cubicBezTo>
                      <a:pt x="2718" y="2030"/>
                      <a:pt x="3541" y="1263"/>
                      <a:pt x="3726" y="483"/>
                    </a:cubicBezTo>
                    <a:cubicBezTo>
                      <a:pt x="3766" y="320"/>
                      <a:pt x="3777" y="158"/>
                      <a:pt x="3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5705025" y="3707300"/>
                <a:ext cx="110175" cy="84600"/>
              </a:xfrm>
              <a:custGeom>
                <a:avLst/>
                <a:gdLst/>
                <a:ahLst/>
                <a:cxnLst/>
                <a:rect l="l" t="t" r="r" b="b"/>
                <a:pathLst>
                  <a:path w="4407" h="3384" extrusionOk="0">
                    <a:moveTo>
                      <a:pt x="212" y="0"/>
                    </a:moveTo>
                    <a:lnTo>
                      <a:pt x="212" y="0"/>
                    </a:lnTo>
                    <a:cubicBezTo>
                      <a:pt x="0" y="1190"/>
                      <a:pt x="1929" y="3285"/>
                      <a:pt x="3158" y="3379"/>
                    </a:cubicBezTo>
                    <a:cubicBezTo>
                      <a:pt x="3198" y="3382"/>
                      <a:pt x="3237" y="3383"/>
                      <a:pt x="3277" y="3383"/>
                    </a:cubicBezTo>
                    <a:cubicBezTo>
                      <a:pt x="3688" y="3383"/>
                      <a:pt x="4075" y="3220"/>
                      <a:pt x="4407" y="3002"/>
                    </a:cubicBezTo>
                    <a:lnTo>
                      <a:pt x="4407" y="3002"/>
                    </a:lnTo>
                    <a:cubicBezTo>
                      <a:pt x="4207" y="3050"/>
                      <a:pt x="3999" y="3074"/>
                      <a:pt x="3790" y="3074"/>
                    </a:cubicBezTo>
                    <a:cubicBezTo>
                      <a:pt x="3305" y="3074"/>
                      <a:pt x="2812" y="2948"/>
                      <a:pt x="2389" y="2721"/>
                    </a:cubicBezTo>
                    <a:cubicBezTo>
                      <a:pt x="1491" y="2240"/>
                      <a:pt x="869" y="1391"/>
                      <a:pt x="409" y="500"/>
                    </a:cubicBezTo>
                    <a:cubicBezTo>
                      <a:pt x="329" y="346"/>
                      <a:pt x="255" y="173"/>
                      <a:pt x="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5733275" y="3596725"/>
                <a:ext cx="67150" cy="26750"/>
              </a:xfrm>
              <a:custGeom>
                <a:avLst/>
                <a:gdLst/>
                <a:ahLst/>
                <a:cxnLst/>
                <a:rect l="l" t="t" r="r" b="b"/>
                <a:pathLst>
                  <a:path w="2686" h="1070" extrusionOk="0">
                    <a:moveTo>
                      <a:pt x="1461" y="1"/>
                    </a:moveTo>
                    <a:cubicBezTo>
                      <a:pt x="787" y="1"/>
                      <a:pt x="101" y="339"/>
                      <a:pt x="0" y="1070"/>
                    </a:cubicBezTo>
                    <a:cubicBezTo>
                      <a:pt x="348" y="595"/>
                      <a:pt x="914" y="266"/>
                      <a:pt x="1514" y="227"/>
                    </a:cubicBezTo>
                    <a:cubicBezTo>
                      <a:pt x="1554" y="224"/>
                      <a:pt x="1594" y="223"/>
                      <a:pt x="1633" y="223"/>
                    </a:cubicBezTo>
                    <a:cubicBezTo>
                      <a:pt x="2003" y="223"/>
                      <a:pt x="2369" y="331"/>
                      <a:pt x="2685" y="521"/>
                    </a:cubicBezTo>
                    <a:cubicBezTo>
                      <a:pt x="2612" y="432"/>
                      <a:pt x="2538" y="356"/>
                      <a:pt x="2463" y="300"/>
                    </a:cubicBezTo>
                    <a:cubicBezTo>
                      <a:pt x="2199" y="103"/>
                      <a:pt x="1832" y="1"/>
                      <a:pt x="1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5827600" y="3587600"/>
                <a:ext cx="73225" cy="38950"/>
              </a:xfrm>
              <a:custGeom>
                <a:avLst/>
                <a:gdLst/>
                <a:ahLst/>
                <a:cxnLst/>
                <a:rect l="l" t="t" r="r" b="b"/>
                <a:pathLst>
                  <a:path w="2929" h="1558" extrusionOk="0">
                    <a:moveTo>
                      <a:pt x="920" y="1"/>
                    </a:moveTo>
                    <a:cubicBezTo>
                      <a:pt x="554" y="1"/>
                      <a:pt x="241" y="146"/>
                      <a:pt x="97" y="537"/>
                    </a:cubicBezTo>
                    <a:cubicBezTo>
                      <a:pt x="58" y="647"/>
                      <a:pt x="25" y="765"/>
                      <a:pt x="0" y="888"/>
                    </a:cubicBezTo>
                    <a:cubicBezTo>
                      <a:pt x="134" y="627"/>
                      <a:pt x="377" y="412"/>
                      <a:pt x="660" y="310"/>
                    </a:cubicBezTo>
                    <a:cubicBezTo>
                      <a:pt x="813" y="255"/>
                      <a:pt x="975" y="230"/>
                      <a:pt x="1136" y="230"/>
                    </a:cubicBezTo>
                    <a:cubicBezTo>
                      <a:pt x="1466" y="230"/>
                      <a:pt x="1798" y="335"/>
                      <a:pt x="2077" y="508"/>
                    </a:cubicBezTo>
                    <a:cubicBezTo>
                      <a:pt x="2387" y="701"/>
                      <a:pt x="2645" y="981"/>
                      <a:pt x="2772" y="1318"/>
                    </a:cubicBezTo>
                    <a:cubicBezTo>
                      <a:pt x="2801" y="1395"/>
                      <a:pt x="2823" y="1476"/>
                      <a:pt x="2836" y="1558"/>
                    </a:cubicBezTo>
                    <a:cubicBezTo>
                      <a:pt x="2908" y="1308"/>
                      <a:pt x="2928" y="1106"/>
                      <a:pt x="2868" y="987"/>
                    </a:cubicBezTo>
                    <a:cubicBezTo>
                      <a:pt x="2695" y="643"/>
                      <a:pt x="1689"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5908825" y="3645725"/>
                <a:ext cx="63025" cy="65575"/>
              </a:xfrm>
              <a:custGeom>
                <a:avLst/>
                <a:gdLst/>
                <a:ahLst/>
                <a:cxnLst/>
                <a:rect l="l" t="t" r="r" b="b"/>
                <a:pathLst>
                  <a:path w="2521" h="2623" extrusionOk="0">
                    <a:moveTo>
                      <a:pt x="842" y="1"/>
                    </a:moveTo>
                    <a:cubicBezTo>
                      <a:pt x="841" y="1"/>
                      <a:pt x="840" y="1"/>
                      <a:pt x="838" y="1"/>
                    </a:cubicBezTo>
                    <a:cubicBezTo>
                      <a:pt x="582" y="3"/>
                      <a:pt x="292" y="109"/>
                      <a:pt x="1" y="271"/>
                    </a:cubicBezTo>
                    <a:cubicBezTo>
                      <a:pt x="77" y="262"/>
                      <a:pt x="155" y="257"/>
                      <a:pt x="232" y="257"/>
                    </a:cubicBezTo>
                    <a:cubicBezTo>
                      <a:pt x="694" y="257"/>
                      <a:pt x="1156" y="419"/>
                      <a:pt x="1481" y="736"/>
                    </a:cubicBezTo>
                    <a:cubicBezTo>
                      <a:pt x="1976" y="1215"/>
                      <a:pt x="2105" y="1996"/>
                      <a:pt x="1845" y="2623"/>
                    </a:cubicBezTo>
                    <a:cubicBezTo>
                      <a:pt x="1904" y="2590"/>
                      <a:pt x="1955" y="2556"/>
                      <a:pt x="1993" y="2519"/>
                    </a:cubicBezTo>
                    <a:cubicBezTo>
                      <a:pt x="2521" y="2016"/>
                      <a:pt x="1922" y="1"/>
                      <a:pt x="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5761775" y="3702800"/>
                <a:ext cx="74900" cy="56150"/>
              </a:xfrm>
              <a:custGeom>
                <a:avLst/>
                <a:gdLst/>
                <a:ahLst/>
                <a:cxnLst/>
                <a:rect l="l" t="t" r="r" b="b"/>
                <a:pathLst>
                  <a:path w="2996" h="2246" extrusionOk="0">
                    <a:moveTo>
                      <a:pt x="875" y="0"/>
                    </a:moveTo>
                    <a:cubicBezTo>
                      <a:pt x="696" y="0"/>
                      <a:pt x="499" y="45"/>
                      <a:pt x="457" y="204"/>
                    </a:cubicBezTo>
                    <a:cubicBezTo>
                      <a:pt x="425" y="330"/>
                      <a:pt x="524" y="462"/>
                      <a:pt x="647" y="516"/>
                    </a:cubicBezTo>
                    <a:cubicBezTo>
                      <a:pt x="734" y="555"/>
                      <a:pt x="830" y="564"/>
                      <a:pt x="927" y="564"/>
                    </a:cubicBezTo>
                    <a:cubicBezTo>
                      <a:pt x="966" y="564"/>
                      <a:pt x="1006" y="562"/>
                      <a:pt x="1045" y="561"/>
                    </a:cubicBezTo>
                    <a:cubicBezTo>
                      <a:pt x="1498" y="543"/>
                      <a:pt x="1950" y="527"/>
                      <a:pt x="2402" y="509"/>
                    </a:cubicBezTo>
                    <a:lnTo>
                      <a:pt x="2402" y="509"/>
                    </a:lnTo>
                    <a:cubicBezTo>
                      <a:pt x="1727" y="544"/>
                      <a:pt x="1059" y="692"/>
                      <a:pt x="437" y="947"/>
                    </a:cubicBezTo>
                    <a:cubicBezTo>
                      <a:pt x="326" y="992"/>
                      <a:pt x="214" y="1044"/>
                      <a:pt x="131" y="1129"/>
                    </a:cubicBezTo>
                    <a:cubicBezTo>
                      <a:pt x="49" y="1212"/>
                      <a:pt x="1" y="1339"/>
                      <a:pt x="42" y="1449"/>
                    </a:cubicBezTo>
                    <a:cubicBezTo>
                      <a:pt x="102" y="1610"/>
                      <a:pt x="302" y="1656"/>
                      <a:pt x="485" y="1656"/>
                    </a:cubicBezTo>
                    <a:cubicBezTo>
                      <a:pt x="511" y="1656"/>
                      <a:pt x="537" y="1655"/>
                      <a:pt x="562" y="1653"/>
                    </a:cubicBezTo>
                    <a:cubicBezTo>
                      <a:pt x="1065" y="1620"/>
                      <a:pt x="1559" y="1479"/>
                      <a:pt x="1999" y="1243"/>
                    </a:cubicBezTo>
                    <a:lnTo>
                      <a:pt x="1999" y="1243"/>
                    </a:lnTo>
                    <a:cubicBezTo>
                      <a:pt x="1797" y="1383"/>
                      <a:pt x="1624" y="1564"/>
                      <a:pt x="1496" y="1771"/>
                    </a:cubicBezTo>
                    <a:cubicBezTo>
                      <a:pt x="1427" y="1884"/>
                      <a:pt x="1371" y="2031"/>
                      <a:pt x="1444" y="2142"/>
                    </a:cubicBezTo>
                    <a:cubicBezTo>
                      <a:pt x="1490" y="2212"/>
                      <a:pt x="1577" y="2246"/>
                      <a:pt x="1664" y="2246"/>
                    </a:cubicBezTo>
                    <a:cubicBezTo>
                      <a:pt x="1697" y="2246"/>
                      <a:pt x="1729" y="2241"/>
                      <a:pt x="1760" y="2232"/>
                    </a:cubicBezTo>
                    <a:cubicBezTo>
                      <a:pt x="1873" y="2198"/>
                      <a:pt x="1964" y="2120"/>
                      <a:pt x="2047" y="2040"/>
                    </a:cubicBezTo>
                    <a:cubicBezTo>
                      <a:pt x="2484" y="1621"/>
                      <a:pt x="2830" y="1117"/>
                      <a:pt x="2995" y="436"/>
                    </a:cubicBezTo>
                    <a:cubicBezTo>
                      <a:pt x="2341" y="196"/>
                      <a:pt x="1651" y="50"/>
                      <a:pt x="952" y="3"/>
                    </a:cubicBezTo>
                    <a:cubicBezTo>
                      <a:pt x="927" y="1"/>
                      <a:pt x="901" y="0"/>
                      <a:pt x="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5834075" y="3626275"/>
                <a:ext cx="35300" cy="90675"/>
              </a:xfrm>
              <a:custGeom>
                <a:avLst/>
                <a:gdLst/>
                <a:ahLst/>
                <a:cxnLst/>
                <a:rect l="l" t="t" r="r" b="b"/>
                <a:pathLst>
                  <a:path w="1412" h="3627" extrusionOk="0">
                    <a:moveTo>
                      <a:pt x="1135" y="1"/>
                    </a:moveTo>
                    <a:cubicBezTo>
                      <a:pt x="969" y="1"/>
                      <a:pt x="848" y="187"/>
                      <a:pt x="785" y="348"/>
                    </a:cubicBezTo>
                    <a:cubicBezTo>
                      <a:pt x="568" y="895"/>
                      <a:pt x="448" y="1476"/>
                      <a:pt x="428" y="2059"/>
                    </a:cubicBezTo>
                    <a:cubicBezTo>
                      <a:pt x="351" y="1955"/>
                      <a:pt x="391" y="1813"/>
                      <a:pt x="395" y="1683"/>
                    </a:cubicBezTo>
                    <a:cubicBezTo>
                      <a:pt x="396" y="1567"/>
                      <a:pt x="320" y="1426"/>
                      <a:pt x="213" y="1426"/>
                    </a:cubicBezTo>
                    <a:cubicBezTo>
                      <a:pt x="201" y="1426"/>
                      <a:pt x="188" y="1428"/>
                      <a:pt x="175" y="1432"/>
                    </a:cubicBezTo>
                    <a:cubicBezTo>
                      <a:pt x="79" y="1460"/>
                      <a:pt x="54" y="1578"/>
                      <a:pt x="47" y="1673"/>
                    </a:cubicBezTo>
                    <a:cubicBezTo>
                      <a:pt x="0" y="2329"/>
                      <a:pt x="63" y="2992"/>
                      <a:pt x="234" y="3626"/>
                    </a:cubicBezTo>
                    <a:cubicBezTo>
                      <a:pt x="838" y="3155"/>
                      <a:pt x="1184" y="2533"/>
                      <a:pt x="1374" y="1871"/>
                    </a:cubicBezTo>
                    <a:cubicBezTo>
                      <a:pt x="1391" y="1807"/>
                      <a:pt x="1407" y="1737"/>
                      <a:pt x="1374" y="1679"/>
                    </a:cubicBezTo>
                    <a:cubicBezTo>
                      <a:pt x="1347" y="1632"/>
                      <a:pt x="1294" y="1610"/>
                      <a:pt x="1238" y="1610"/>
                    </a:cubicBezTo>
                    <a:cubicBezTo>
                      <a:pt x="1190" y="1610"/>
                      <a:pt x="1139" y="1626"/>
                      <a:pt x="1101" y="1656"/>
                    </a:cubicBezTo>
                    <a:cubicBezTo>
                      <a:pt x="1020" y="1721"/>
                      <a:pt x="984" y="1823"/>
                      <a:pt x="952" y="1920"/>
                    </a:cubicBezTo>
                    <a:cubicBezTo>
                      <a:pt x="919" y="2017"/>
                      <a:pt x="883" y="2120"/>
                      <a:pt x="802" y="2183"/>
                    </a:cubicBezTo>
                    <a:cubicBezTo>
                      <a:pt x="1064" y="1665"/>
                      <a:pt x="1256" y="1114"/>
                      <a:pt x="1373" y="546"/>
                    </a:cubicBezTo>
                    <a:cubicBezTo>
                      <a:pt x="1394" y="441"/>
                      <a:pt x="1412" y="331"/>
                      <a:pt x="1388" y="228"/>
                    </a:cubicBezTo>
                    <a:cubicBezTo>
                      <a:pt x="1364" y="122"/>
                      <a:pt x="1286" y="23"/>
                      <a:pt x="1177" y="5"/>
                    </a:cubicBezTo>
                    <a:cubicBezTo>
                      <a:pt x="1163" y="2"/>
                      <a:pt x="1149"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840900" y="3681350"/>
                <a:ext cx="90250" cy="35525"/>
              </a:xfrm>
              <a:custGeom>
                <a:avLst/>
                <a:gdLst/>
                <a:ahLst/>
                <a:cxnLst/>
                <a:rect l="l" t="t" r="r" b="b"/>
                <a:pathLst>
                  <a:path w="3610" h="1421" extrusionOk="0">
                    <a:moveTo>
                      <a:pt x="3238" y="1"/>
                    </a:moveTo>
                    <a:cubicBezTo>
                      <a:pt x="3211" y="1"/>
                      <a:pt x="3184" y="2"/>
                      <a:pt x="3159" y="5"/>
                    </a:cubicBezTo>
                    <a:cubicBezTo>
                      <a:pt x="2689" y="56"/>
                      <a:pt x="2232" y="207"/>
                      <a:pt x="1828" y="449"/>
                    </a:cubicBezTo>
                    <a:lnTo>
                      <a:pt x="1828" y="449"/>
                    </a:lnTo>
                    <a:cubicBezTo>
                      <a:pt x="1879" y="398"/>
                      <a:pt x="1883" y="300"/>
                      <a:pt x="1834" y="242"/>
                    </a:cubicBezTo>
                    <a:cubicBezTo>
                      <a:pt x="1792" y="194"/>
                      <a:pt x="1727" y="172"/>
                      <a:pt x="1661" y="172"/>
                    </a:cubicBezTo>
                    <a:cubicBezTo>
                      <a:pt x="1629" y="172"/>
                      <a:pt x="1597" y="177"/>
                      <a:pt x="1568" y="187"/>
                    </a:cubicBezTo>
                    <a:cubicBezTo>
                      <a:pt x="1475" y="216"/>
                      <a:pt x="1399" y="278"/>
                      <a:pt x="1325" y="338"/>
                    </a:cubicBezTo>
                    <a:cubicBezTo>
                      <a:pt x="883" y="699"/>
                      <a:pt x="441" y="1060"/>
                      <a:pt x="1" y="1420"/>
                    </a:cubicBezTo>
                    <a:cubicBezTo>
                      <a:pt x="34" y="1420"/>
                      <a:pt x="67" y="1420"/>
                      <a:pt x="100" y="1420"/>
                    </a:cubicBezTo>
                    <a:cubicBezTo>
                      <a:pt x="899" y="1420"/>
                      <a:pt x="1692" y="1349"/>
                      <a:pt x="2483" y="1252"/>
                    </a:cubicBezTo>
                    <a:cubicBezTo>
                      <a:pt x="2556" y="1244"/>
                      <a:pt x="2642" y="1221"/>
                      <a:pt x="2661" y="1152"/>
                    </a:cubicBezTo>
                    <a:cubicBezTo>
                      <a:pt x="2687" y="1049"/>
                      <a:pt x="2537" y="1001"/>
                      <a:pt x="2428" y="1000"/>
                    </a:cubicBezTo>
                    <a:cubicBezTo>
                      <a:pt x="2212" y="998"/>
                      <a:pt x="1996" y="996"/>
                      <a:pt x="1780" y="995"/>
                    </a:cubicBezTo>
                    <a:cubicBezTo>
                      <a:pt x="2345" y="956"/>
                      <a:pt x="2902" y="782"/>
                      <a:pt x="3385" y="489"/>
                    </a:cubicBezTo>
                    <a:cubicBezTo>
                      <a:pt x="3494" y="425"/>
                      <a:pt x="3610" y="331"/>
                      <a:pt x="3600" y="209"/>
                    </a:cubicBezTo>
                    <a:cubicBezTo>
                      <a:pt x="3588" y="57"/>
                      <a:pt x="3405" y="1"/>
                      <a:pt x="3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5775425" y="3644550"/>
                <a:ext cx="66550" cy="71500"/>
              </a:xfrm>
              <a:custGeom>
                <a:avLst/>
                <a:gdLst/>
                <a:ahLst/>
                <a:cxnLst/>
                <a:rect l="l" t="t" r="r" b="b"/>
                <a:pathLst>
                  <a:path w="2662" h="2860" extrusionOk="0">
                    <a:moveTo>
                      <a:pt x="317" y="0"/>
                    </a:moveTo>
                    <a:cubicBezTo>
                      <a:pt x="255" y="0"/>
                      <a:pt x="195" y="17"/>
                      <a:pt x="150" y="56"/>
                    </a:cubicBezTo>
                    <a:cubicBezTo>
                      <a:pt x="1" y="185"/>
                      <a:pt x="100" y="421"/>
                      <a:pt x="211" y="580"/>
                    </a:cubicBezTo>
                    <a:cubicBezTo>
                      <a:pt x="426" y="884"/>
                      <a:pt x="665" y="1172"/>
                      <a:pt x="925" y="1438"/>
                    </a:cubicBezTo>
                    <a:cubicBezTo>
                      <a:pt x="819" y="1414"/>
                      <a:pt x="737" y="1334"/>
                      <a:pt x="661" y="1258"/>
                    </a:cubicBezTo>
                    <a:cubicBezTo>
                      <a:pt x="585" y="1182"/>
                      <a:pt x="502" y="1104"/>
                      <a:pt x="395" y="1082"/>
                    </a:cubicBezTo>
                    <a:cubicBezTo>
                      <a:pt x="381" y="1079"/>
                      <a:pt x="366" y="1077"/>
                      <a:pt x="351" y="1077"/>
                    </a:cubicBezTo>
                    <a:cubicBezTo>
                      <a:pt x="255" y="1077"/>
                      <a:pt x="156" y="1138"/>
                      <a:pt x="151" y="1229"/>
                    </a:cubicBezTo>
                    <a:cubicBezTo>
                      <a:pt x="147" y="1311"/>
                      <a:pt x="218" y="1377"/>
                      <a:pt x="281" y="1432"/>
                    </a:cubicBezTo>
                    <a:cubicBezTo>
                      <a:pt x="991" y="2017"/>
                      <a:pt x="1786" y="2502"/>
                      <a:pt x="2661" y="2860"/>
                    </a:cubicBezTo>
                    <a:cubicBezTo>
                      <a:pt x="2492" y="2437"/>
                      <a:pt x="2323" y="2015"/>
                      <a:pt x="2153" y="1592"/>
                    </a:cubicBezTo>
                    <a:cubicBezTo>
                      <a:pt x="2116" y="1498"/>
                      <a:pt x="2075" y="1400"/>
                      <a:pt x="1995" y="1337"/>
                    </a:cubicBezTo>
                    <a:cubicBezTo>
                      <a:pt x="1953" y="1305"/>
                      <a:pt x="1898" y="1286"/>
                      <a:pt x="1844" y="1286"/>
                    </a:cubicBezTo>
                    <a:cubicBezTo>
                      <a:pt x="1795" y="1286"/>
                      <a:pt x="1747" y="1302"/>
                      <a:pt x="1714" y="1339"/>
                    </a:cubicBezTo>
                    <a:cubicBezTo>
                      <a:pt x="1675" y="1384"/>
                      <a:pt x="1670" y="1438"/>
                      <a:pt x="1683" y="1493"/>
                    </a:cubicBezTo>
                    <a:lnTo>
                      <a:pt x="1683" y="1493"/>
                    </a:lnTo>
                    <a:cubicBezTo>
                      <a:pt x="1410" y="1028"/>
                      <a:pt x="1077" y="596"/>
                      <a:pt x="694" y="211"/>
                    </a:cubicBezTo>
                    <a:cubicBezTo>
                      <a:pt x="621" y="137"/>
                      <a:pt x="544" y="64"/>
                      <a:pt x="447" y="26"/>
                    </a:cubicBezTo>
                    <a:cubicBezTo>
                      <a:pt x="406" y="9"/>
                      <a:pt x="361"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5840125" y="3712325"/>
                <a:ext cx="74650" cy="61075"/>
              </a:xfrm>
              <a:custGeom>
                <a:avLst/>
                <a:gdLst/>
                <a:ahLst/>
                <a:cxnLst/>
                <a:rect l="l" t="t" r="r" b="b"/>
                <a:pathLst>
                  <a:path w="2986" h="2443" extrusionOk="0">
                    <a:moveTo>
                      <a:pt x="0" y="1"/>
                    </a:moveTo>
                    <a:cubicBezTo>
                      <a:pt x="189" y="688"/>
                      <a:pt x="577" y="1357"/>
                      <a:pt x="1118" y="1921"/>
                    </a:cubicBezTo>
                    <a:cubicBezTo>
                      <a:pt x="1164" y="1967"/>
                      <a:pt x="1214" y="2016"/>
                      <a:pt x="1279" y="2031"/>
                    </a:cubicBezTo>
                    <a:cubicBezTo>
                      <a:pt x="1291" y="2033"/>
                      <a:pt x="1302" y="2035"/>
                      <a:pt x="1312" y="2035"/>
                    </a:cubicBezTo>
                    <a:cubicBezTo>
                      <a:pt x="1413" y="2035"/>
                      <a:pt x="1481" y="1934"/>
                      <a:pt x="1461" y="1841"/>
                    </a:cubicBezTo>
                    <a:cubicBezTo>
                      <a:pt x="1446" y="1772"/>
                      <a:pt x="1402" y="1710"/>
                      <a:pt x="1349" y="1652"/>
                    </a:cubicBezTo>
                    <a:lnTo>
                      <a:pt x="1349" y="1652"/>
                    </a:lnTo>
                    <a:cubicBezTo>
                      <a:pt x="1641" y="1937"/>
                      <a:pt x="1995" y="2176"/>
                      <a:pt x="2377" y="2350"/>
                    </a:cubicBezTo>
                    <a:cubicBezTo>
                      <a:pt x="2477" y="2395"/>
                      <a:pt x="2583" y="2438"/>
                      <a:pt x="2689" y="2442"/>
                    </a:cubicBezTo>
                    <a:cubicBezTo>
                      <a:pt x="2694" y="2442"/>
                      <a:pt x="2699" y="2442"/>
                      <a:pt x="2704" y="2442"/>
                    </a:cubicBezTo>
                    <a:cubicBezTo>
                      <a:pt x="2806" y="2442"/>
                      <a:pt x="2906" y="2403"/>
                      <a:pt x="2940" y="2324"/>
                    </a:cubicBezTo>
                    <a:cubicBezTo>
                      <a:pt x="2985" y="2218"/>
                      <a:pt x="2901" y="2086"/>
                      <a:pt x="2812" y="1984"/>
                    </a:cubicBezTo>
                    <a:cubicBezTo>
                      <a:pt x="2568" y="1701"/>
                      <a:pt x="2255" y="1458"/>
                      <a:pt x="1906" y="1280"/>
                    </a:cubicBezTo>
                    <a:lnTo>
                      <a:pt x="1906" y="1280"/>
                    </a:lnTo>
                    <a:cubicBezTo>
                      <a:pt x="2158" y="1374"/>
                      <a:pt x="2417" y="1454"/>
                      <a:pt x="2677" y="1518"/>
                    </a:cubicBezTo>
                    <a:cubicBezTo>
                      <a:pt x="2714" y="1527"/>
                      <a:pt x="2756" y="1535"/>
                      <a:pt x="2794" y="1535"/>
                    </a:cubicBezTo>
                    <a:cubicBezTo>
                      <a:pt x="2837" y="1535"/>
                      <a:pt x="2875" y="1525"/>
                      <a:pt x="2897" y="1496"/>
                    </a:cubicBezTo>
                    <a:cubicBezTo>
                      <a:pt x="2929" y="1452"/>
                      <a:pt x="2904" y="1387"/>
                      <a:pt x="2871" y="1336"/>
                    </a:cubicBezTo>
                    <a:cubicBezTo>
                      <a:pt x="2721" y="1109"/>
                      <a:pt x="2433" y="977"/>
                      <a:pt x="2165" y="866"/>
                    </a:cubicBezTo>
                    <a:cubicBezTo>
                      <a:pt x="1455" y="567"/>
                      <a:pt x="736" y="28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5829100" y="3669775"/>
                <a:ext cx="14250" cy="44750"/>
              </a:xfrm>
              <a:custGeom>
                <a:avLst/>
                <a:gdLst/>
                <a:ahLst/>
                <a:cxnLst/>
                <a:rect l="l" t="t" r="r" b="b"/>
                <a:pathLst>
                  <a:path w="570" h="1790" extrusionOk="0">
                    <a:moveTo>
                      <a:pt x="400" y="1"/>
                    </a:moveTo>
                    <a:cubicBezTo>
                      <a:pt x="384" y="43"/>
                      <a:pt x="1" y="1020"/>
                      <a:pt x="448" y="1789"/>
                    </a:cubicBezTo>
                    <a:lnTo>
                      <a:pt x="570" y="1697"/>
                    </a:lnTo>
                    <a:cubicBezTo>
                      <a:pt x="158" y="989"/>
                      <a:pt x="523" y="53"/>
                      <a:pt x="527" y="43"/>
                    </a:cubicBezTo>
                    <a:lnTo>
                      <a:pt x="4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5836775" y="3662450"/>
                <a:ext cx="10550" cy="9950"/>
              </a:xfrm>
              <a:custGeom>
                <a:avLst/>
                <a:gdLst/>
                <a:ahLst/>
                <a:cxnLst/>
                <a:rect l="l" t="t" r="r" b="b"/>
                <a:pathLst>
                  <a:path w="422" h="398" extrusionOk="0">
                    <a:moveTo>
                      <a:pt x="238" y="1"/>
                    </a:moveTo>
                    <a:cubicBezTo>
                      <a:pt x="192" y="1"/>
                      <a:pt x="143" y="19"/>
                      <a:pt x="102" y="57"/>
                    </a:cubicBezTo>
                    <a:cubicBezTo>
                      <a:pt x="19" y="134"/>
                      <a:pt x="1" y="258"/>
                      <a:pt x="61" y="338"/>
                    </a:cubicBezTo>
                    <a:cubicBezTo>
                      <a:pt x="92" y="377"/>
                      <a:pt x="137" y="397"/>
                      <a:pt x="185" y="397"/>
                    </a:cubicBezTo>
                    <a:cubicBezTo>
                      <a:pt x="231" y="397"/>
                      <a:pt x="279" y="379"/>
                      <a:pt x="320" y="342"/>
                    </a:cubicBezTo>
                    <a:cubicBezTo>
                      <a:pt x="402" y="266"/>
                      <a:pt x="421" y="139"/>
                      <a:pt x="361" y="61"/>
                    </a:cubicBezTo>
                    <a:cubicBezTo>
                      <a:pt x="330" y="21"/>
                      <a:pt x="285"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5819375" y="3645450"/>
                <a:ext cx="39125" cy="70400"/>
              </a:xfrm>
              <a:custGeom>
                <a:avLst/>
                <a:gdLst/>
                <a:ahLst/>
                <a:cxnLst/>
                <a:rect l="l" t="t" r="r" b="b"/>
                <a:pathLst>
                  <a:path w="1565" h="2816" extrusionOk="0">
                    <a:moveTo>
                      <a:pt x="1443" y="0"/>
                    </a:moveTo>
                    <a:cubicBezTo>
                      <a:pt x="1426" y="59"/>
                      <a:pt x="1047" y="1429"/>
                      <a:pt x="1049" y="2417"/>
                    </a:cubicBezTo>
                    <a:cubicBezTo>
                      <a:pt x="1051" y="2564"/>
                      <a:pt x="1023" y="2639"/>
                      <a:pt x="1000" y="2657"/>
                    </a:cubicBezTo>
                    <a:cubicBezTo>
                      <a:pt x="994" y="2662"/>
                      <a:pt x="985" y="2665"/>
                      <a:pt x="974" y="2665"/>
                    </a:cubicBezTo>
                    <a:cubicBezTo>
                      <a:pt x="954" y="2665"/>
                      <a:pt x="927" y="2656"/>
                      <a:pt x="899" y="2639"/>
                    </a:cubicBezTo>
                    <a:cubicBezTo>
                      <a:pt x="601" y="2460"/>
                      <a:pt x="144" y="1501"/>
                      <a:pt x="296" y="470"/>
                    </a:cubicBezTo>
                    <a:lnTo>
                      <a:pt x="296" y="470"/>
                    </a:lnTo>
                    <a:lnTo>
                      <a:pt x="168" y="475"/>
                    </a:lnTo>
                    <a:cubicBezTo>
                      <a:pt x="1" y="1610"/>
                      <a:pt x="513" y="2590"/>
                      <a:pt x="822" y="2775"/>
                    </a:cubicBezTo>
                    <a:cubicBezTo>
                      <a:pt x="845" y="2789"/>
                      <a:pt x="866" y="2799"/>
                      <a:pt x="886" y="2805"/>
                    </a:cubicBezTo>
                    <a:cubicBezTo>
                      <a:pt x="908" y="2812"/>
                      <a:pt x="929" y="2815"/>
                      <a:pt x="948" y="2815"/>
                    </a:cubicBezTo>
                    <a:cubicBezTo>
                      <a:pt x="995" y="2815"/>
                      <a:pt x="1032" y="2796"/>
                      <a:pt x="1058" y="2774"/>
                    </a:cubicBezTo>
                    <a:cubicBezTo>
                      <a:pt x="1140" y="2709"/>
                      <a:pt x="1179" y="2580"/>
                      <a:pt x="1179" y="2388"/>
                    </a:cubicBezTo>
                    <a:cubicBezTo>
                      <a:pt x="1176" y="1422"/>
                      <a:pt x="1561" y="33"/>
                      <a:pt x="1565" y="19"/>
                    </a:cubicBezTo>
                    <a:lnTo>
                      <a:pt x="1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5853275" y="3637625"/>
                <a:ext cx="9775" cy="9875"/>
              </a:xfrm>
              <a:custGeom>
                <a:avLst/>
                <a:gdLst/>
                <a:ahLst/>
                <a:cxnLst/>
                <a:rect l="l" t="t" r="r" b="b"/>
                <a:pathLst>
                  <a:path w="391" h="395" extrusionOk="0">
                    <a:moveTo>
                      <a:pt x="230" y="0"/>
                    </a:moveTo>
                    <a:cubicBezTo>
                      <a:pt x="156" y="0"/>
                      <a:pt x="77" y="59"/>
                      <a:pt x="42" y="148"/>
                    </a:cubicBezTo>
                    <a:cubicBezTo>
                      <a:pt x="0" y="254"/>
                      <a:pt x="35" y="361"/>
                      <a:pt x="119" y="388"/>
                    </a:cubicBezTo>
                    <a:cubicBezTo>
                      <a:pt x="132" y="392"/>
                      <a:pt x="145" y="394"/>
                      <a:pt x="159" y="394"/>
                    </a:cubicBezTo>
                    <a:cubicBezTo>
                      <a:pt x="233" y="394"/>
                      <a:pt x="312" y="336"/>
                      <a:pt x="348" y="246"/>
                    </a:cubicBezTo>
                    <a:cubicBezTo>
                      <a:pt x="390" y="141"/>
                      <a:pt x="355" y="33"/>
                      <a:pt x="270" y="7"/>
                    </a:cubicBezTo>
                    <a:cubicBezTo>
                      <a:pt x="257" y="2"/>
                      <a:pt x="244"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5821325" y="3649600"/>
                <a:ext cx="9825" cy="9875"/>
              </a:xfrm>
              <a:custGeom>
                <a:avLst/>
                <a:gdLst/>
                <a:ahLst/>
                <a:cxnLst/>
                <a:rect l="l" t="t" r="r" b="b"/>
                <a:pathLst>
                  <a:path w="393" h="395" extrusionOk="0">
                    <a:moveTo>
                      <a:pt x="232" y="0"/>
                    </a:moveTo>
                    <a:cubicBezTo>
                      <a:pt x="157" y="0"/>
                      <a:pt x="79" y="59"/>
                      <a:pt x="44" y="148"/>
                    </a:cubicBezTo>
                    <a:cubicBezTo>
                      <a:pt x="1" y="254"/>
                      <a:pt x="36" y="361"/>
                      <a:pt x="121" y="388"/>
                    </a:cubicBezTo>
                    <a:cubicBezTo>
                      <a:pt x="134" y="392"/>
                      <a:pt x="147" y="394"/>
                      <a:pt x="161" y="394"/>
                    </a:cubicBezTo>
                    <a:cubicBezTo>
                      <a:pt x="235" y="394"/>
                      <a:pt x="314" y="336"/>
                      <a:pt x="349" y="246"/>
                    </a:cubicBezTo>
                    <a:cubicBezTo>
                      <a:pt x="392" y="141"/>
                      <a:pt x="357" y="33"/>
                      <a:pt x="272" y="6"/>
                    </a:cubicBezTo>
                    <a:cubicBezTo>
                      <a:pt x="259" y="2"/>
                      <a:pt x="24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5845350" y="3665675"/>
                <a:ext cx="30525" cy="49475"/>
              </a:xfrm>
              <a:custGeom>
                <a:avLst/>
                <a:gdLst/>
                <a:ahLst/>
                <a:cxnLst/>
                <a:rect l="l" t="t" r="r" b="b"/>
                <a:pathLst>
                  <a:path w="1221" h="1979" extrusionOk="0">
                    <a:moveTo>
                      <a:pt x="1091" y="1"/>
                    </a:moveTo>
                    <a:cubicBezTo>
                      <a:pt x="1089" y="10"/>
                      <a:pt x="727" y="985"/>
                      <a:pt x="1" y="1891"/>
                    </a:cubicBezTo>
                    <a:lnTo>
                      <a:pt x="100" y="1978"/>
                    </a:lnTo>
                    <a:cubicBezTo>
                      <a:pt x="846" y="1050"/>
                      <a:pt x="1207" y="78"/>
                      <a:pt x="1221" y="36"/>
                    </a:cubicBez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5870225" y="3658150"/>
                <a:ext cx="10500" cy="9950"/>
              </a:xfrm>
              <a:custGeom>
                <a:avLst/>
                <a:gdLst/>
                <a:ahLst/>
                <a:cxnLst/>
                <a:rect l="l" t="t" r="r" b="b"/>
                <a:pathLst>
                  <a:path w="420" h="398" extrusionOk="0">
                    <a:moveTo>
                      <a:pt x="237" y="0"/>
                    </a:moveTo>
                    <a:cubicBezTo>
                      <a:pt x="158" y="0"/>
                      <a:pt x="77" y="57"/>
                      <a:pt x="42" y="144"/>
                    </a:cubicBezTo>
                    <a:cubicBezTo>
                      <a:pt x="0" y="251"/>
                      <a:pt x="42" y="360"/>
                      <a:pt x="135" y="390"/>
                    </a:cubicBezTo>
                    <a:cubicBezTo>
                      <a:pt x="151" y="395"/>
                      <a:pt x="168" y="398"/>
                      <a:pt x="185" y="398"/>
                    </a:cubicBezTo>
                    <a:cubicBezTo>
                      <a:pt x="263" y="398"/>
                      <a:pt x="344" y="341"/>
                      <a:pt x="379" y="254"/>
                    </a:cubicBezTo>
                    <a:cubicBezTo>
                      <a:pt x="420" y="148"/>
                      <a:pt x="379" y="38"/>
                      <a:pt x="286" y="8"/>
                    </a:cubicBezTo>
                    <a:cubicBezTo>
                      <a:pt x="270" y="2"/>
                      <a:pt x="254"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5844800" y="3669500"/>
                <a:ext cx="44600" cy="45800"/>
              </a:xfrm>
              <a:custGeom>
                <a:avLst/>
                <a:gdLst/>
                <a:ahLst/>
                <a:cxnLst/>
                <a:rect l="l" t="t" r="r" b="b"/>
                <a:pathLst>
                  <a:path w="1784" h="1832" extrusionOk="0">
                    <a:moveTo>
                      <a:pt x="1661" y="0"/>
                    </a:moveTo>
                    <a:cubicBezTo>
                      <a:pt x="911" y="1573"/>
                      <a:pt x="249" y="1681"/>
                      <a:pt x="86" y="1681"/>
                    </a:cubicBezTo>
                    <a:cubicBezTo>
                      <a:pt x="61" y="1681"/>
                      <a:pt x="48" y="1678"/>
                      <a:pt x="47" y="1678"/>
                    </a:cubicBezTo>
                    <a:lnTo>
                      <a:pt x="0" y="1825"/>
                    </a:lnTo>
                    <a:cubicBezTo>
                      <a:pt x="5" y="1826"/>
                      <a:pt x="30" y="1831"/>
                      <a:pt x="72" y="1831"/>
                    </a:cubicBezTo>
                    <a:cubicBezTo>
                      <a:pt x="295" y="1831"/>
                      <a:pt x="1003" y="1689"/>
                      <a:pt x="1783" y="52"/>
                    </a:cubicBezTo>
                    <a:lnTo>
                      <a:pt x="1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5884000" y="3661575"/>
                <a:ext cx="10550" cy="9975"/>
              </a:xfrm>
              <a:custGeom>
                <a:avLst/>
                <a:gdLst/>
                <a:ahLst/>
                <a:cxnLst/>
                <a:rect l="l" t="t" r="r" b="b"/>
                <a:pathLst>
                  <a:path w="422" h="399" extrusionOk="0">
                    <a:moveTo>
                      <a:pt x="238" y="1"/>
                    </a:moveTo>
                    <a:cubicBezTo>
                      <a:pt x="159" y="1"/>
                      <a:pt x="78" y="58"/>
                      <a:pt x="43" y="145"/>
                    </a:cubicBezTo>
                    <a:cubicBezTo>
                      <a:pt x="0" y="252"/>
                      <a:pt x="43" y="361"/>
                      <a:pt x="136" y="390"/>
                    </a:cubicBezTo>
                    <a:cubicBezTo>
                      <a:pt x="152" y="396"/>
                      <a:pt x="169" y="399"/>
                      <a:pt x="186" y="399"/>
                    </a:cubicBezTo>
                    <a:cubicBezTo>
                      <a:pt x="264" y="399"/>
                      <a:pt x="345" y="341"/>
                      <a:pt x="380" y="255"/>
                    </a:cubicBezTo>
                    <a:cubicBezTo>
                      <a:pt x="422" y="149"/>
                      <a:pt x="380" y="40"/>
                      <a:pt x="287" y="8"/>
                    </a:cubicBezTo>
                    <a:cubicBezTo>
                      <a:pt x="271" y="3"/>
                      <a:pt x="255"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5711425" y="2921825"/>
                <a:ext cx="3675" cy="7400"/>
              </a:xfrm>
              <a:custGeom>
                <a:avLst/>
                <a:gdLst/>
                <a:ahLst/>
                <a:cxnLst/>
                <a:rect l="l" t="t" r="r" b="b"/>
                <a:pathLst>
                  <a:path w="147" h="296" extrusionOk="0">
                    <a:moveTo>
                      <a:pt x="26" y="0"/>
                    </a:moveTo>
                    <a:cubicBezTo>
                      <a:pt x="13" y="0"/>
                      <a:pt x="1" y="11"/>
                      <a:pt x="6" y="26"/>
                    </a:cubicBezTo>
                    <a:cubicBezTo>
                      <a:pt x="26" y="76"/>
                      <a:pt x="46" y="126"/>
                      <a:pt x="65" y="176"/>
                    </a:cubicBezTo>
                    <a:cubicBezTo>
                      <a:pt x="80" y="216"/>
                      <a:pt x="90" y="264"/>
                      <a:pt x="122" y="292"/>
                    </a:cubicBezTo>
                    <a:cubicBezTo>
                      <a:pt x="124" y="294"/>
                      <a:pt x="127" y="295"/>
                      <a:pt x="130" y="295"/>
                    </a:cubicBezTo>
                    <a:cubicBezTo>
                      <a:pt x="136" y="295"/>
                      <a:pt x="141" y="292"/>
                      <a:pt x="142" y="286"/>
                    </a:cubicBezTo>
                    <a:cubicBezTo>
                      <a:pt x="146" y="243"/>
                      <a:pt x="121" y="204"/>
                      <a:pt x="105" y="165"/>
                    </a:cubicBezTo>
                    <a:cubicBezTo>
                      <a:pt x="86" y="114"/>
                      <a:pt x="66" y="64"/>
                      <a:pt x="45" y="14"/>
                    </a:cubicBezTo>
                    <a:cubicBezTo>
                      <a:pt x="41" y="4"/>
                      <a:pt x="33" y="0"/>
                      <a:pt x="26" y="0"/>
                    </a:cubicBezTo>
                    <a:close/>
                  </a:path>
                </a:pathLst>
              </a:custGeom>
              <a:solidFill>
                <a:srgbClr val="94BF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7944573" y="1240329"/>
              <a:ext cx="1612162" cy="3938270"/>
              <a:chOff x="5453250" y="2130075"/>
              <a:chExt cx="773850" cy="1890400"/>
            </a:xfrm>
          </p:grpSpPr>
          <p:sp>
            <p:nvSpPr>
              <p:cNvPr id="288" name="Google Shape;288;p3"/>
              <p:cNvSpPr/>
              <p:nvPr/>
            </p:nvSpPr>
            <p:spPr>
              <a:xfrm>
                <a:off x="5831350" y="2130075"/>
                <a:ext cx="115650" cy="209475"/>
              </a:xfrm>
              <a:custGeom>
                <a:avLst/>
                <a:gdLst/>
                <a:ahLst/>
                <a:cxnLst/>
                <a:rect l="l" t="t" r="r" b="b"/>
                <a:pathLst>
                  <a:path w="4626" h="8379" extrusionOk="0">
                    <a:moveTo>
                      <a:pt x="822" y="0"/>
                    </a:moveTo>
                    <a:cubicBezTo>
                      <a:pt x="120" y="1192"/>
                      <a:pt x="1" y="2991"/>
                      <a:pt x="638" y="4782"/>
                    </a:cubicBezTo>
                    <a:cubicBezTo>
                      <a:pt x="1276" y="6573"/>
                      <a:pt x="2505" y="7894"/>
                      <a:pt x="3803" y="8378"/>
                    </a:cubicBezTo>
                    <a:cubicBezTo>
                      <a:pt x="4505" y="7186"/>
                      <a:pt x="4625" y="5387"/>
                      <a:pt x="3988" y="3596"/>
                    </a:cubicBezTo>
                    <a:cubicBezTo>
                      <a:pt x="3350" y="1805"/>
                      <a:pt x="2120" y="484"/>
                      <a:pt x="8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5784375" y="2314025"/>
                <a:ext cx="141750" cy="119500"/>
              </a:xfrm>
              <a:custGeom>
                <a:avLst/>
                <a:gdLst/>
                <a:ahLst/>
                <a:cxnLst/>
                <a:rect l="l" t="t" r="r" b="b"/>
                <a:pathLst>
                  <a:path w="5670" h="4780" extrusionOk="0">
                    <a:moveTo>
                      <a:pt x="585" y="0"/>
                    </a:moveTo>
                    <a:cubicBezTo>
                      <a:pt x="384" y="0"/>
                      <a:pt x="188" y="17"/>
                      <a:pt x="0" y="52"/>
                    </a:cubicBezTo>
                    <a:cubicBezTo>
                      <a:pt x="9" y="1193"/>
                      <a:pt x="688" y="2517"/>
                      <a:pt x="1901" y="3518"/>
                    </a:cubicBezTo>
                    <a:cubicBezTo>
                      <a:pt x="2911" y="4351"/>
                      <a:pt x="4075" y="4779"/>
                      <a:pt x="5086" y="4779"/>
                    </a:cubicBezTo>
                    <a:cubicBezTo>
                      <a:pt x="5287" y="4779"/>
                      <a:pt x="5482" y="4762"/>
                      <a:pt x="5669" y="4728"/>
                    </a:cubicBezTo>
                    <a:cubicBezTo>
                      <a:pt x="5661" y="3587"/>
                      <a:pt x="4982" y="2262"/>
                      <a:pt x="3770" y="1262"/>
                    </a:cubicBezTo>
                    <a:cubicBezTo>
                      <a:pt x="2760" y="429"/>
                      <a:pt x="1596" y="0"/>
                      <a:pt x="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5987675" y="2252100"/>
                <a:ext cx="73575" cy="183475"/>
              </a:xfrm>
              <a:custGeom>
                <a:avLst/>
                <a:gdLst/>
                <a:ahLst/>
                <a:cxnLst/>
                <a:rect l="l" t="t" r="r" b="b"/>
                <a:pathLst>
                  <a:path w="2943" h="7339" extrusionOk="0">
                    <a:moveTo>
                      <a:pt x="1463" y="1"/>
                    </a:moveTo>
                    <a:cubicBezTo>
                      <a:pt x="588" y="736"/>
                      <a:pt x="1" y="2104"/>
                      <a:pt x="5" y="3673"/>
                    </a:cubicBezTo>
                    <a:cubicBezTo>
                      <a:pt x="8" y="5243"/>
                      <a:pt x="603" y="6607"/>
                      <a:pt x="1480" y="7339"/>
                    </a:cubicBezTo>
                    <a:cubicBezTo>
                      <a:pt x="2355" y="6603"/>
                      <a:pt x="2942" y="5235"/>
                      <a:pt x="2939" y="3666"/>
                    </a:cubicBezTo>
                    <a:cubicBezTo>
                      <a:pt x="2935" y="2098"/>
                      <a:pt x="2340" y="732"/>
                      <a:pt x="1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5857775" y="2156475"/>
                <a:ext cx="264850" cy="462900"/>
              </a:xfrm>
              <a:custGeom>
                <a:avLst/>
                <a:gdLst/>
                <a:ahLst/>
                <a:cxnLst/>
                <a:rect l="l" t="t" r="r" b="b"/>
                <a:pathLst>
                  <a:path w="10594" h="18516" extrusionOk="0">
                    <a:moveTo>
                      <a:pt x="172" y="0"/>
                    </a:moveTo>
                    <a:lnTo>
                      <a:pt x="1" y="49"/>
                    </a:lnTo>
                    <a:cubicBezTo>
                      <a:pt x="40" y="189"/>
                      <a:pt x="4109" y="14125"/>
                      <a:pt x="10491" y="18516"/>
                    </a:cubicBezTo>
                    <a:lnTo>
                      <a:pt x="10593" y="18370"/>
                    </a:lnTo>
                    <a:cubicBezTo>
                      <a:pt x="4263" y="14014"/>
                      <a:pt x="212" y="14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6011075" y="2251850"/>
                <a:ext cx="30775" cy="248500"/>
              </a:xfrm>
              <a:custGeom>
                <a:avLst/>
                <a:gdLst/>
                <a:ahLst/>
                <a:cxnLst/>
                <a:rect l="l" t="t" r="r" b="b"/>
                <a:pathLst>
                  <a:path w="1231" h="9940" extrusionOk="0">
                    <a:moveTo>
                      <a:pt x="616" y="0"/>
                    </a:moveTo>
                    <a:lnTo>
                      <a:pt x="438" y="21"/>
                    </a:lnTo>
                    <a:cubicBezTo>
                      <a:pt x="444" y="74"/>
                      <a:pt x="1049" y="5444"/>
                      <a:pt x="1" y="9899"/>
                    </a:cubicBezTo>
                    <a:lnTo>
                      <a:pt x="175" y="9940"/>
                    </a:lnTo>
                    <a:cubicBezTo>
                      <a:pt x="1231" y="5453"/>
                      <a:pt x="623" y="54"/>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5782750" y="2313775"/>
                <a:ext cx="201675" cy="141075"/>
              </a:xfrm>
              <a:custGeom>
                <a:avLst/>
                <a:gdLst/>
                <a:ahLst/>
                <a:cxnLst/>
                <a:rect l="l" t="t" r="r" b="b"/>
                <a:pathLst>
                  <a:path w="8067" h="5643" extrusionOk="0">
                    <a:moveTo>
                      <a:pt x="130" y="0"/>
                    </a:moveTo>
                    <a:lnTo>
                      <a:pt x="1" y="123"/>
                    </a:lnTo>
                    <a:cubicBezTo>
                      <a:pt x="206" y="337"/>
                      <a:pt x="5064" y="5366"/>
                      <a:pt x="8050" y="5643"/>
                    </a:cubicBezTo>
                    <a:lnTo>
                      <a:pt x="8066" y="5466"/>
                    </a:lnTo>
                    <a:cubicBezTo>
                      <a:pt x="5148" y="5195"/>
                      <a:pt x="180" y="52"/>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5527150" y="3456025"/>
                <a:ext cx="121950" cy="265075"/>
              </a:xfrm>
              <a:custGeom>
                <a:avLst/>
                <a:gdLst/>
                <a:ahLst/>
                <a:cxnLst/>
                <a:rect l="l" t="t" r="r" b="b"/>
                <a:pathLst>
                  <a:path w="4878" h="10603" extrusionOk="0">
                    <a:moveTo>
                      <a:pt x="3186" y="0"/>
                    </a:moveTo>
                    <a:cubicBezTo>
                      <a:pt x="1771" y="882"/>
                      <a:pt x="639" y="2736"/>
                      <a:pt x="320" y="5002"/>
                    </a:cubicBezTo>
                    <a:cubicBezTo>
                      <a:pt x="0" y="7269"/>
                      <a:pt x="576" y="9364"/>
                      <a:pt x="1693" y="10602"/>
                    </a:cubicBezTo>
                    <a:cubicBezTo>
                      <a:pt x="3108" y="9720"/>
                      <a:pt x="4239" y="7866"/>
                      <a:pt x="4558" y="5600"/>
                    </a:cubicBezTo>
                    <a:cubicBezTo>
                      <a:pt x="4877" y="3333"/>
                      <a:pt x="4302" y="1239"/>
                      <a:pt x="31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5536625" y="3455925"/>
                <a:ext cx="73450" cy="356775"/>
              </a:xfrm>
              <a:custGeom>
                <a:avLst/>
                <a:gdLst/>
                <a:ahLst/>
                <a:cxnLst/>
                <a:rect l="l" t="t" r="r" b="b"/>
                <a:pathLst>
                  <a:path w="2938" h="14271" extrusionOk="0">
                    <a:moveTo>
                      <a:pt x="2677" y="1"/>
                    </a:moveTo>
                    <a:cubicBezTo>
                      <a:pt x="2674" y="79"/>
                      <a:pt x="2438" y="7959"/>
                      <a:pt x="0" y="14176"/>
                    </a:cubicBezTo>
                    <a:lnTo>
                      <a:pt x="243" y="14271"/>
                    </a:lnTo>
                    <a:cubicBezTo>
                      <a:pt x="2697" y="8010"/>
                      <a:pt x="2935" y="88"/>
                      <a:pt x="2937" y="8"/>
                    </a:cubicBezTo>
                    <a:lnTo>
                      <a:pt x="26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5980100" y="2495075"/>
                <a:ext cx="56050" cy="184775"/>
              </a:xfrm>
              <a:custGeom>
                <a:avLst/>
                <a:gdLst/>
                <a:ahLst/>
                <a:cxnLst/>
                <a:rect l="l" t="t" r="r" b="b"/>
                <a:pathLst>
                  <a:path w="2242" h="7391" extrusionOk="0">
                    <a:moveTo>
                      <a:pt x="2223" y="1"/>
                    </a:moveTo>
                    <a:cubicBezTo>
                      <a:pt x="1233" y="917"/>
                      <a:pt x="542" y="2143"/>
                      <a:pt x="271" y="3457"/>
                    </a:cubicBezTo>
                    <a:cubicBezTo>
                      <a:pt x="0" y="4771"/>
                      <a:pt x="154" y="6165"/>
                      <a:pt x="701" y="7390"/>
                    </a:cubicBezTo>
                    <a:cubicBezTo>
                      <a:pt x="1816" y="4895"/>
                      <a:pt x="2241" y="2446"/>
                      <a:pt x="22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5990975" y="2515075"/>
                <a:ext cx="36800" cy="166900"/>
              </a:xfrm>
              <a:custGeom>
                <a:avLst/>
                <a:gdLst/>
                <a:ahLst/>
                <a:cxnLst/>
                <a:rect l="l" t="t" r="r" b="b"/>
                <a:pathLst>
                  <a:path w="1472" h="6676" extrusionOk="0">
                    <a:moveTo>
                      <a:pt x="1374" y="0"/>
                    </a:moveTo>
                    <a:cubicBezTo>
                      <a:pt x="1341" y="0"/>
                      <a:pt x="1309" y="20"/>
                      <a:pt x="1295" y="52"/>
                    </a:cubicBezTo>
                    <a:cubicBezTo>
                      <a:pt x="389" y="2103"/>
                      <a:pt x="0" y="4366"/>
                      <a:pt x="170" y="6597"/>
                    </a:cubicBezTo>
                    <a:cubicBezTo>
                      <a:pt x="174" y="6641"/>
                      <a:pt x="211" y="6675"/>
                      <a:pt x="256" y="6675"/>
                    </a:cubicBezTo>
                    <a:cubicBezTo>
                      <a:pt x="258" y="6675"/>
                      <a:pt x="261" y="6675"/>
                      <a:pt x="263" y="6675"/>
                    </a:cubicBezTo>
                    <a:cubicBezTo>
                      <a:pt x="274" y="6674"/>
                      <a:pt x="284" y="6672"/>
                      <a:pt x="293" y="6668"/>
                    </a:cubicBezTo>
                    <a:cubicBezTo>
                      <a:pt x="325" y="6652"/>
                      <a:pt x="346" y="6620"/>
                      <a:pt x="343" y="6583"/>
                    </a:cubicBezTo>
                    <a:cubicBezTo>
                      <a:pt x="175" y="4380"/>
                      <a:pt x="558" y="2145"/>
                      <a:pt x="1453" y="120"/>
                    </a:cubicBezTo>
                    <a:cubicBezTo>
                      <a:pt x="1471" y="77"/>
                      <a:pt x="1452" y="27"/>
                      <a:pt x="1408" y="7"/>
                    </a:cubicBezTo>
                    <a:cubicBezTo>
                      <a:pt x="1397" y="3"/>
                      <a:pt x="1385"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5796250" y="2785925"/>
                <a:ext cx="231525" cy="37100"/>
              </a:xfrm>
              <a:custGeom>
                <a:avLst/>
                <a:gdLst/>
                <a:ahLst/>
                <a:cxnLst/>
                <a:rect l="l" t="t" r="r" b="b"/>
                <a:pathLst>
                  <a:path w="9261" h="1484" extrusionOk="0">
                    <a:moveTo>
                      <a:pt x="4138" y="1"/>
                    </a:moveTo>
                    <a:cubicBezTo>
                      <a:pt x="2718" y="1"/>
                      <a:pt x="1299" y="284"/>
                      <a:pt x="0" y="855"/>
                    </a:cubicBezTo>
                    <a:cubicBezTo>
                      <a:pt x="2086" y="1269"/>
                      <a:pt x="4212" y="1484"/>
                      <a:pt x="6297" y="1484"/>
                    </a:cubicBezTo>
                    <a:cubicBezTo>
                      <a:pt x="7297" y="1484"/>
                      <a:pt x="8288" y="1434"/>
                      <a:pt x="9260" y="1333"/>
                    </a:cubicBezTo>
                    <a:cubicBezTo>
                      <a:pt x="7712" y="449"/>
                      <a:pt x="5925" y="1"/>
                      <a:pt x="41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5826925" y="2799875"/>
                <a:ext cx="201725" cy="21275"/>
              </a:xfrm>
              <a:custGeom>
                <a:avLst/>
                <a:gdLst/>
                <a:ahLst/>
                <a:cxnLst/>
                <a:rect l="l" t="t" r="r" b="b"/>
                <a:pathLst>
                  <a:path w="8069" h="851" extrusionOk="0">
                    <a:moveTo>
                      <a:pt x="1660" y="0"/>
                    </a:moveTo>
                    <a:cubicBezTo>
                      <a:pt x="1135" y="0"/>
                      <a:pt x="610" y="14"/>
                      <a:pt x="85" y="42"/>
                    </a:cubicBezTo>
                    <a:cubicBezTo>
                      <a:pt x="37" y="44"/>
                      <a:pt x="0" y="85"/>
                      <a:pt x="3" y="132"/>
                    </a:cubicBezTo>
                    <a:cubicBezTo>
                      <a:pt x="5" y="177"/>
                      <a:pt x="44" y="213"/>
                      <a:pt x="89" y="213"/>
                    </a:cubicBezTo>
                    <a:cubicBezTo>
                      <a:pt x="91" y="213"/>
                      <a:pt x="92" y="213"/>
                      <a:pt x="93" y="213"/>
                    </a:cubicBezTo>
                    <a:cubicBezTo>
                      <a:pt x="616" y="185"/>
                      <a:pt x="1139" y="171"/>
                      <a:pt x="1661" y="171"/>
                    </a:cubicBezTo>
                    <a:cubicBezTo>
                      <a:pt x="3778" y="171"/>
                      <a:pt x="5888" y="398"/>
                      <a:pt x="7955" y="848"/>
                    </a:cubicBezTo>
                    <a:cubicBezTo>
                      <a:pt x="7962" y="850"/>
                      <a:pt x="7968" y="850"/>
                      <a:pt x="7975" y="850"/>
                    </a:cubicBezTo>
                    <a:cubicBezTo>
                      <a:pt x="7987" y="850"/>
                      <a:pt x="7999" y="848"/>
                      <a:pt x="8011" y="842"/>
                    </a:cubicBezTo>
                    <a:cubicBezTo>
                      <a:pt x="8033" y="832"/>
                      <a:pt x="8052" y="810"/>
                      <a:pt x="8059" y="784"/>
                    </a:cubicBezTo>
                    <a:cubicBezTo>
                      <a:pt x="8069" y="737"/>
                      <a:pt x="8039" y="692"/>
                      <a:pt x="7993" y="681"/>
                    </a:cubicBezTo>
                    <a:cubicBezTo>
                      <a:pt x="5913" y="229"/>
                      <a:pt x="3789"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6045250" y="2576025"/>
                <a:ext cx="60325" cy="263650"/>
              </a:xfrm>
              <a:custGeom>
                <a:avLst/>
                <a:gdLst/>
                <a:ahLst/>
                <a:cxnLst/>
                <a:rect l="l" t="t" r="r" b="b"/>
                <a:pathLst>
                  <a:path w="2413" h="10546" extrusionOk="0">
                    <a:moveTo>
                      <a:pt x="1857" y="1"/>
                    </a:moveTo>
                    <a:cubicBezTo>
                      <a:pt x="694" y="1495"/>
                      <a:pt x="38" y="3372"/>
                      <a:pt x="19" y="5258"/>
                    </a:cubicBezTo>
                    <a:cubicBezTo>
                      <a:pt x="1" y="7147"/>
                      <a:pt x="620" y="9032"/>
                      <a:pt x="1755" y="10545"/>
                    </a:cubicBezTo>
                    <a:cubicBezTo>
                      <a:pt x="2413" y="6913"/>
                      <a:pt x="2136" y="3425"/>
                      <a:pt x="1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6063425" y="2602925"/>
                <a:ext cx="26750" cy="239300"/>
              </a:xfrm>
              <a:custGeom>
                <a:avLst/>
                <a:gdLst/>
                <a:ahLst/>
                <a:cxnLst/>
                <a:rect l="l" t="t" r="r" b="b"/>
                <a:pathLst>
                  <a:path w="1070" h="9572" extrusionOk="0">
                    <a:moveTo>
                      <a:pt x="878" y="1"/>
                    </a:moveTo>
                    <a:cubicBezTo>
                      <a:pt x="840" y="1"/>
                      <a:pt x="805" y="27"/>
                      <a:pt x="795" y="65"/>
                    </a:cubicBezTo>
                    <a:cubicBezTo>
                      <a:pt x="1" y="3163"/>
                      <a:pt x="34" y="6429"/>
                      <a:pt x="892" y="9509"/>
                    </a:cubicBezTo>
                    <a:cubicBezTo>
                      <a:pt x="902" y="9546"/>
                      <a:pt x="938" y="9571"/>
                      <a:pt x="976" y="9571"/>
                    </a:cubicBezTo>
                    <a:cubicBezTo>
                      <a:pt x="983" y="9571"/>
                      <a:pt x="991" y="9571"/>
                      <a:pt x="998" y="9568"/>
                    </a:cubicBezTo>
                    <a:cubicBezTo>
                      <a:pt x="1003" y="9567"/>
                      <a:pt x="1008" y="9565"/>
                      <a:pt x="1012" y="9563"/>
                    </a:cubicBezTo>
                    <a:cubicBezTo>
                      <a:pt x="1049" y="9545"/>
                      <a:pt x="1069" y="9504"/>
                      <a:pt x="1058" y="9463"/>
                    </a:cubicBezTo>
                    <a:cubicBezTo>
                      <a:pt x="208" y="6411"/>
                      <a:pt x="175" y="3175"/>
                      <a:pt x="962" y="107"/>
                    </a:cubicBezTo>
                    <a:cubicBezTo>
                      <a:pt x="973" y="61"/>
                      <a:pt x="946" y="15"/>
                      <a:pt x="899" y="4"/>
                    </a:cubicBezTo>
                    <a:cubicBezTo>
                      <a:pt x="892" y="2"/>
                      <a:pt x="885" y="1"/>
                      <a:pt x="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5896825" y="2476325"/>
                <a:ext cx="119225" cy="48825"/>
              </a:xfrm>
              <a:custGeom>
                <a:avLst/>
                <a:gdLst/>
                <a:ahLst/>
                <a:cxnLst/>
                <a:rect l="l" t="t" r="r" b="b"/>
                <a:pathLst>
                  <a:path w="4769" h="1953" extrusionOk="0">
                    <a:moveTo>
                      <a:pt x="2404" y="1"/>
                    </a:moveTo>
                    <a:cubicBezTo>
                      <a:pt x="2404" y="1"/>
                      <a:pt x="1" y="528"/>
                      <a:pt x="405" y="1677"/>
                    </a:cubicBezTo>
                    <a:cubicBezTo>
                      <a:pt x="476" y="1876"/>
                      <a:pt x="626" y="1952"/>
                      <a:pt x="814" y="1952"/>
                    </a:cubicBezTo>
                    <a:cubicBezTo>
                      <a:pt x="1420" y="1952"/>
                      <a:pt x="2418" y="1170"/>
                      <a:pt x="2418" y="1170"/>
                    </a:cubicBezTo>
                    <a:cubicBezTo>
                      <a:pt x="2418" y="1170"/>
                      <a:pt x="3427" y="1624"/>
                      <a:pt x="4075" y="1624"/>
                    </a:cubicBezTo>
                    <a:cubicBezTo>
                      <a:pt x="4343" y="1624"/>
                      <a:pt x="4549" y="1546"/>
                      <a:pt x="4596" y="1326"/>
                    </a:cubicBezTo>
                    <a:cubicBezTo>
                      <a:pt x="4769" y="510"/>
                      <a:pt x="3920" y="124"/>
                      <a:pt x="2404" y="1"/>
                    </a:cubicBezTo>
                    <a:close/>
                  </a:path>
                </a:pathLst>
              </a:custGeom>
              <a:solidFill>
                <a:srgbClr val="0146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5904750" y="2352225"/>
                <a:ext cx="158900" cy="131275"/>
              </a:xfrm>
              <a:custGeom>
                <a:avLst/>
                <a:gdLst/>
                <a:ahLst/>
                <a:cxnLst/>
                <a:rect l="l" t="t" r="r" b="b"/>
                <a:pathLst>
                  <a:path w="6356" h="5251" extrusionOk="0">
                    <a:moveTo>
                      <a:pt x="2548" y="0"/>
                    </a:moveTo>
                    <a:cubicBezTo>
                      <a:pt x="2191" y="0"/>
                      <a:pt x="1805" y="133"/>
                      <a:pt x="1476" y="390"/>
                    </a:cubicBezTo>
                    <a:cubicBezTo>
                      <a:pt x="760" y="951"/>
                      <a:pt x="1" y="516"/>
                      <a:pt x="143" y="2182"/>
                    </a:cubicBezTo>
                    <a:cubicBezTo>
                      <a:pt x="285" y="3848"/>
                      <a:pt x="1635" y="4951"/>
                      <a:pt x="1635" y="4951"/>
                    </a:cubicBezTo>
                    <a:cubicBezTo>
                      <a:pt x="1635" y="4951"/>
                      <a:pt x="1951" y="5250"/>
                      <a:pt x="2395" y="5250"/>
                    </a:cubicBezTo>
                    <a:cubicBezTo>
                      <a:pt x="2546" y="5250"/>
                      <a:pt x="2712" y="5215"/>
                      <a:pt x="2886" y="5122"/>
                    </a:cubicBezTo>
                    <a:cubicBezTo>
                      <a:pt x="3569" y="4757"/>
                      <a:pt x="4528" y="3620"/>
                      <a:pt x="4710" y="2623"/>
                    </a:cubicBezTo>
                    <a:cubicBezTo>
                      <a:pt x="4891" y="1628"/>
                      <a:pt x="5553" y="2093"/>
                      <a:pt x="5983" y="1817"/>
                    </a:cubicBezTo>
                    <a:cubicBezTo>
                      <a:pt x="6355" y="1577"/>
                      <a:pt x="5779" y="728"/>
                      <a:pt x="5065" y="728"/>
                    </a:cubicBezTo>
                    <a:cubicBezTo>
                      <a:pt x="4956" y="728"/>
                      <a:pt x="4843" y="748"/>
                      <a:pt x="4730" y="793"/>
                    </a:cubicBezTo>
                    <a:cubicBezTo>
                      <a:pt x="4322" y="957"/>
                      <a:pt x="4119" y="1074"/>
                      <a:pt x="3977" y="1074"/>
                    </a:cubicBezTo>
                    <a:cubicBezTo>
                      <a:pt x="3823" y="1074"/>
                      <a:pt x="3741" y="936"/>
                      <a:pt x="3548" y="568"/>
                    </a:cubicBezTo>
                    <a:cubicBezTo>
                      <a:pt x="3349" y="185"/>
                      <a:pt x="2968" y="0"/>
                      <a:pt x="2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5822950" y="2357950"/>
                <a:ext cx="165100" cy="127975"/>
              </a:xfrm>
              <a:custGeom>
                <a:avLst/>
                <a:gdLst/>
                <a:ahLst/>
                <a:cxnLst/>
                <a:rect l="l" t="t" r="r" b="b"/>
                <a:pathLst>
                  <a:path w="6604" h="5119" extrusionOk="0">
                    <a:moveTo>
                      <a:pt x="3571" y="21"/>
                    </a:moveTo>
                    <a:cubicBezTo>
                      <a:pt x="3005" y="21"/>
                      <a:pt x="2533" y="299"/>
                      <a:pt x="2438" y="823"/>
                    </a:cubicBezTo>
                    <a:cubicBezTo>
                      <a:pt x="2355" y="1282"/>
                      <a:pt x="2320" y="1413"/>
                      <a:pt x="2104" y="1413"/>
                    </a:cubicBezTo>
                    <a:cubicBezTo>
                      <a:pt x="1960" y="1413"/>
                      <a:pt x="1737" y="1355"/>
                      <a:pt x="1368" y="1298"/>
                    </a:cubicBezTo>
                    <a:cubicBezTo>
                      <a:pt x="1316" y="1290"/>
                      <a:pt x="1266" y="1286"/>
                      <a:pt x="1217" y="1286"/>
                    </a:cubicBezTo>
                    <a:cubicBezTo>
                      <a:pt x="393" y="1286"/>
                      <a:pt x="0" y="2394"/>
                      <a:pt x="473" y="2557"/>
                    </a:cubicBezTo>
                    <a:cubicBezTo>
                      <a:pt x="546" y="2582"/>
                      <a:pt x="618" y="2591"/>
                      <a:pt x="690" y="2591"/>
                    </a:cubicBezTo>
                    <a:cubicBezTo>
                      <a:pt x="881" y="2591"/>
                      <a:pt x="1072" y="2527"/>
                      <a:pt x="1262" y="2527"/>
                    </a:cubicBezTo>
                    <a:cubicBezTo>
                      <a:pt x="1494" y="2527"/>
                      <a:pt x="1725" y="2624"/>
                      <a:pt x="1953" y="3060"/>
                    </a:cubicBezTo>
                    <a:cubicBezTo>
                      <a:pt x="2436" y="3983"/>
                      <a:pt x="3713" y="4874"/>
                      <a:pt x="4486" y="5078"/>
                    </a:cubicBezTo>
                    <a:cubicBezTo>
                      <a:pt x="4593" y="5106"/>
                      <a:pt x="4692" y="5118"/>
                      <a:pt x="4783" y="5118"/>
                    </a:cubicBezTo>
                    <a:cubicBezTo>
                      <a:pt x="5356" y="5118"/>
                      <a:pt x="5640" y="4641"/>
                      <a:pt x="5640" y="4641"/>
                    </a:cubicBezTo>
                    <a:cubicBezTo>
                      <a:pt x="5640" y="4641"/>
                      <a:pt x="6603" y="3282"/>
                      <a:pt x="6227" y="1642"/>
                    </a:cubicBezTo>
                    <a:cubicBezTo>
                      <a:pt x="5848" y="1"/>
                      <a:pt x="5250" y="587"/>
                      <a:pt x="4385" y="201"/>
                    </a:cubicBezTo>
                    <a:cubicBezTo>
                      <a:pt x="4112" y="80"/>
                      <a:pt x="3832" y="21"/>
                      <a:pt x="3571" y="2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5892625" y="2400500"/>
                <a:ext cx="73125" cy="84700"/>
              </a:xfrm>
              <a:custGeom>
                <a:avLst/>
                <a:gdLst/>
                <a:ahLst/>
                <a:cxnLst/>
                <a:rect l="l" t="t" r="r" b="b"/>
                <a:pathLst>
                  <a:path w="2925" h="3388" extrusionOk="0">
                    <a:moveTo>
                      <a:pt x="996" y="0"/>
                    </a:moveTo>
                    <a:cubicBezTo>
                      <a:pt x="962" y="0"/>
                      <a:pt x="929" y="9"/>
                      <a:pt x="898" y="29"/>
                    </a:cubicBezTo>
                    <a:cubicBezTo>
                      <a:pt x="772" y="110"/>
                      <a:pt x="777" y="312"/>
                      <a:pt x="807" y="477"/>
                    </a:cubicBezTo>
                    <a:cubicBezTo>
                      <a:pt x="921" y="1093"/>
                      <a:pt x="1189" y="1686"/>
                      <a:pt x="1574" y="2169"/>
                    </a:cubicBezTo>
                    <a:cubicBezTo>
                      <a:pt x="1641" y="2254"/>
                      <a:pt x="1716" y="2367"/>
                      <a:pt x="1672" y="2459"/>
                    </a:cubicBezTo>
                    <a:cubicBezTo>
                      <a:pt x="1649" y="2506"/>
                      <a:pt x="1601" y="2528"/>
                      <a:pt x="1551" y="2528"/>
                    </a:cubicBezTo>
                    <a:cubicBezTo>
                      <a:pt x="1528" y="2528"/>
                      <a:pt x="1505" y="2524"/>
                      <a:pt x="1483" y="2515"/>
                    </a:cubicBezTo>
                    <a:cubicBezTo>
                      <a:pt x="1414" y="2486"/>
                      <a:pt x="1359" y="2425"/>
                      <a:pt x="1306" y="2367"/>
                    </a:cubicBezTo>
                    <a:cubicBezTo>
                      <a:pt x="1075" y="2111"/>
                      <a:pt x="846" y="1857"/>
                      <a:pt x="617" y="1601"/>
                    </a:cubicBezTo>
                    <a:cubicBezTo>
                      <a:pt x="508" y="1481"/>
                      <a:pt x="356" y="1352"/>
                      <a:pt x="222" y="1352"/>
                    </a:cubicBezTo>
                    <a:cubicBezTo>
                      <a:pt x="181" y="1352"/>
                      <a:pt x="141" y="1364"/>
                      <a:pt x="105" y="1392"/>
                    </a:cubicBezTo>
                    <a:cubicBezTo>
                      <a:pt x="11" y="1468"/>
                      <a:pt x="1" y="1626"/>
                      <a:pt x="50" y="1750"/>
                    </a:cubicBezTo>
                    <a:cubicBezTo>
                      <a:pt x="99" y="1876"/>
                      <a:pt x="195" y="1973"/>
                      <a:pt x="290" y="2061"/>
                    </a:cubicBezTo>
                    <a:cubicBezTo>
                      <a:pt x="895" y="2632"/>
                      <a:pt x="1591" y="3085"/>
                      <a:pt x="2327" y="3387"/>
                    </a:cubicBezTo>
                    <a:cubicBezTo>
                      <a:pt x="2310" y="3358"/>
                      <a:pt x="2431" y="3355"/>
                      <a:pt x="2553" y="3351"/>
                    </a:cubicBezTo>
                    <a:cubicBezTo>
                      <a:pt x="2808" y="2703"/>
                      <a:pt x="2924" y="1980"/>
                      <a:pt x="2892" y="1253"/>
                    </a:cubicBezTo>
                    <a:cubicBezTo>
                      <a:pt x="2887" y="1139"/>
                      <a:pt x="2875" y="1021"/>
                      <a:pt x="2818" y="924"/>
                    </a:cubicBezTo>
                    <a:cubicBezTo>
                      <a:pt x="2774" y="850"/>
                      <a:pt x="2694" y="795"/>
                      <a:pt x="2620" y="795"/>
                    </a:cubicBezTo>
                    <a:cubicBezTo>
                      <a:pt x="2596" y="795"/>
                      <a:pt x="2573" y="801"/>
                      <a:pt x="2552" y="813"/>
                    </a:cubicBezTo>
                    <a:cubicBezTo>
                      <a:pt x="2468" y="862"/>
                      <a:pt x="2453" y="983"/>
                      <a:pt x="2445" y="1089"/>
                    </a:cubicBezTo>
                    <a:cubicBezTo>
                      <a:pt x="2427" y="1371"/>
                      <a:pt x="2408" y="1654"/>
                      <a:pt x="2389" y="1937"/>
                    </a:cubicBezTo>
                    <a:cubicBezTo>
                      <a:pt x="2382" y="2034"/>
                      <a:pt x="2368" y="2143"/>
                      <a:pt x="2293" y="2189"/>
                    </a:cubicBezTo>
                    <a:cubicBezTo>
                      <a:pt x="2273" y="2201"/>
                      <a:pt x="2252" y="2206"/>
                      <a:pt x="2229" y="2206"/>
                    </a:cubicBezTo>
                    <a:cubicBezTo>
                      <a:pt x="2158" y="2206"/>
                      <a:pt x="2080" y="2150"/>
                      <a:pt x="2038" y="2078"/>
                    </a:cubicBezTo>
                    <a:cubicBezTo>
                      <a:pt x="1983" y="1983"/>
                      <a:pt x="1975" y="1868"/>
                      <a:pt x="1961" y="1760"/>
                    </a:cubicBezTo>
                    <a:cubicBezTo>
                      <a:pt x="1894" y="1217"/>
                      <a:pt x="1683" y="687"/>
                      <a:pt x="1359" y="251"/>
                    </a:cubicBezTo>
                    <a:cubicBezTo>
                      <a:pt x="1266" y="126"/>
                      <a:pt x="1125" y="0"/>
                      <a:pt x="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5907950" y="2493425"/>
                <a:ext cx="201525" cy="366350"/>
              </a:xfrm>
              <a:custGeom>
                <a:avLst/>
                <a:gdLst/>
                <a:ahLst/>
                <a:cxnLst/>
                <a:rect l="l" t="t" r="r" b="b"/>
                <a:pathLst>
                  <a:path w="8061" h="14654" extrusionOk="0">
                    <a:moveTo>
                      <a:pt x="2212" y="0"/>
                    </a:moveTo>
                    <a:lnTo>
                      <a:pt x="1868" y="16"/>
                    </a:lnTo>
                    <a:cubicBezTo>
                      <a:pt x="2095" y="5072"/>
                      <a:pt x="3942" y="10015"/>
                      <a:pt x="7082" y="14000"/>
                    </a:cubicBezTo>
                    <a:cubicBezTo>
                      <a:pt x="4703" y="13117"/>
                      <a:pt x="1766" y="10714"/>
                      <a:pt x="292" y="8387"/>
                    </a:cubicBezTo>
                    <a:lnTo>
                      <a:pt x="0" y="8570"/>
                    </a:lnTo>
                    <a:cubicBezTo>
                      <a:pt x="1654" y="11182"/>
                      <a:pt x="4963" y="13790"/>
                      <a:pt x="7532" y="14506"/>
                    </a:cubicBezTo>
                    <a:lnTo>
                      <a:pt x="8060" y="14654"/>
                    </a:lnTo>
                    <a:lnTo>
                      <a:pt x="7712" y="14233"/>
                    </a:lnTo>
                    <a:cubicBezTo>
                      <a:pt x="4398" y="10231"/>
                      <a:pt x="2445" y="5176"/>
                      <a:pt x="2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5857450" y="2677775"/>
                <a:ext cx="108775" cy="75350"/>
              </a:xfrm>
              <a:custGeom>
                <a:avLst/>
                <a:gdLst/>
                <a:ahLst/>
                <a:cxnLst/>
                <a:rect l="l" t="t" r="r" b="b"/>
                <a:pathLst>
                  <a:path w="4351" h="3014" extrusionOk="0">
                    <a:moveTo>
                      <a:pt x="3296" y="0"/>
                    </a:moveTo>
                    <a:cubicBezTo>
                      <a:pt x="2874" y="0"/>
                      <a:pt x="2315" y="196"/>
                      <a:pt x="1648" y="542"/>
                    </a:cubicBezTo>
                    <a:cubicBezTo>
                      <a:pt x="1648" y="542"/>
                      <a:pt x="0" y="2184"/>
                      <a:pt x="920" y="2920"/>
                    </a:cubicBezTo>
                    <a:cubicBezTo>
                      <a:pt x="1001" y="2985"/>
                      <a:pt x="1081" y="3013"/>
                      <a:pt x="1161" y="3013"/>
                    </a:cubicBezTo>
                    <a:cubicBezTo>
                      <a:pt x="1743" y="3013"/>
                      <a:pt x="2266" y="1491"/>
                      <a:pt x="2266" y="1491"/>
                    </a:cubicBezTo>
                    <a:cubicBezTo>
                      <a:pt x="2266" y="1491"/>
                      <a:pt x="4350" y="1217"/>
                      <a:pt x="4087" y="521"/>
                    </a:cubicBezTo>
                    <a:cubicBezTo>
                      <a:pt x="3951" y="162"/>
                      <a:pt x="3681" y="0"/>
                      <a:pt x="32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5785800" y="2535350"/>
                <a:ext cx="173125" cy="164200"/>
              </a:xfrm>
              <a:custGeom>
                <a:avLst/>
                <a:gdLst/>
                <a:ahLst/>
                <a:cxnLst/>
                <a:rect l="l" t="t" r="r" b="b"/>
                <a:pathLst>
                  <a:path w="6925" h="6568" extrusionOk="0">
                    <a:moveTo>
                      <a:pt x="5829" y="1"/>
                    </a:moveTo>
                    <a:cubicBezTo>
                      <a:pt x="5507" y="1"/>
                      <a:pt x="5169" y="119"/>
                      <a:pt x="4927" y="427"/>
                    </a:cubicBezTo>
                    <a:cubicBezTo>
                      <a:pt x="4516" y="950"/>
                      <a:pt x="4398" y="1200"/>
                      <a:pt x="4196" y="1200"/>
                    </a:cubicBezTo>
                    <a:cubicBezTo>
                      <a:pt x="4068" y="1200"/>
                      <a:pt x="3906" y="1098"/>
                      <a:pt x="3613" y="901"/>
                    </a:cubicBezTo>
                    <a:cubicBezTo>
                      <a:pt x="3420" y="772"/>
                      <a:pt x="3211" y="713"/>
                      <a:pt x="2998" y="713"/>
                    </a:cubicBezTo>
                    <a:cubicBezTo>
                      <a:pt x="2380" y="713"/>
                      <a:pt x="1739" y="1214"/>
                      <a:pt x="1425" y="1959"/>
                    </a:cubicBezTo>
                    <a:cubicBezTo>
                      <a:pt x="1001" y="2962"/>
                      <a:pt x="1" y="2970"/>
                      <a:pt x="1037" y="4595"/>
                    </a:cubicBezTo>
                    <a:cubicBezTo>
                      <a:pt x="2073" y="6219"/>
                      <a:pt x="4027" y="6541"/>
                      <a:pt x="4027" y="6541"/>
                    </a:cubicBezTo>
                    <a:cubicBezTo>
                      <a:pt x="4027" y="6541"/>
                      <a:pt x="4134" y="6567"/>
                      <a:pt x="4293" y="6567"/>
                    </a:cubicBezTo>
                    <a:cubicBezTo>
                      <a:pt x="4588" y="6567"/>
                      <a:pt x="5063" y="6478"/>
                      <a:pt x="5384" y="5971"/>
                    </a:cubicBezTo>
                    <a:cubicBezTo>
                      <a:pt x="5878" y="5187"/>
                      <a:pt x="6238" y="3446"/>
                      <a:pt x="5888" y="2315"/>
                    </a:cubicBezTo>
                    <a:cubicBezTo>
                      <a:pt x="5536" y="1184"/>
                      <a:pt x="6455" y="1268"/>
                      <a:pt x="6741" y="726"/>
                    </a:cubicBezTo>
                    <a:cubicBezTo>
                      <a:pt x="6925" y="379"/>
                      <a:pt x="6404"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5726800" y="2580225"/>
                <a:ext cx="183300" cy="137050"/>
              </a:xfrm>
              <a:custGeom>
                <a:avLst/>
                <a:gdLst/>
                <a:ahLst/>
                <a:cxnLst/>
                <a:rect l="l" t="t" r="r" b="b"/>
                <a:pathLst>
                  <a:path w="7332" h="5482" extrusionOk="0">
                    <a:moveTo>
                      <a:pt x="4863" y="1"/>
                    </a:moveTo>
                    <a:cubicBezTo>
                      <a:pt x="4425" y="1"/>
                      <a:pt x="4063" y="352"/>
                      <a:pt x="3438" y="423"/>
                    </a:cubicBezTo>
                    <a:cubicBezTo>
                      <a:pt x="2357" y="545"/>
                      <a:pt x="1533" y="1359"/>
                      <a:pt x="1803" y="2226"/>
                    </a:cubicBezTo>
                    <a:cubicBezTo>
                      <a:pt x="2072" y="3093"/>
                      <a:pt x="1987" y="2949"/>
                      <a:pt x="975" y="3354"/>
                    </a:cubicBezTo>
                    <a:cubicBezTo>
                      <a:pt x="0" y="3743"/>
                      <a:pt x="135" y="5188"/>
                      <a:pt x="680" y="5188"/>
                    </a:cubicBezTo>
                    <a:cubicBezTo>
                      <a:pt x="702" y="5188"/>
                      <a:pt x="724" y="5186"/>
                      <a:pt x="747" y="5181"/>
                    </a:cubicBezTo>
                    <a:cubicBezTo>
                      <a:pt x="1188" y="5092"/>
                      <a:pt x="1404" y="4574"/>
                      <a:pt x="1882" y="4574"/>
                    </a:cubicBezTo>
                    <a:cubicBezTo>
                      <a:pt x="2051" y="4574"/>
                      <a:pt x="2253" y="4639"/>
                      <a:pt x="2510" y="4811"/>
                    </a:cubicBezTo>
                    <a:cubicBezTo>
                      <a:pt x="3196" y="5270"/>
                      <a:pt x="4264" y="5482"/>
                      <a:pt x="5150" y="5482"/>
                    </a:cubicBezTo>
                    <a:cubicBezTo>
                      <a:pt x="5533" y="5482"/>
                      <a:pt x="5882" y="5442"/>
                      <a:pt x="6151" y="5366"/>
                    </a:cubicBezTo>
                    <a:cubicBezTo>
                      <a:pt x="7043" y="5112"/>
                      <a:pt x="7084" y="4225"/>
                      <a:pt x="7084" y="4225"/>
                    </a:cubicBezTo>
                    <a:cubicBezTo>
                      <a:pt x="7084" y="4225"/>
                      <a:pt x="7332" y="2255"/>
                      <a:pt x="6070" y="799"/>
                    </a:cubicBezTo>
                    <a:cubicBezTo>
                      <a:pt x="5540" y="186"/>
                      <a:pt x="5181" y="1"/>
                      <a:pt x="4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5872875" y="2793025"/>
                <a:ext cx="114000" cy="495275"/>
              </a:xfrm>
              <a:custGeom>
                <a:avLst/>
                <a:gdLst/>
                <a:ahLst/>
                <a:cxnLst/>
                <a:rect l="l" t="t" r="r" b="b"/>
                <a:pathLst>
                  <a:path w="4560" h="19811" extrusionOk="0">
                    <a:moveTo>
                      <a:pt x="2832" y="1"/>
                    </a:moveTo>
                    <a:cubicBezTo>
                      <a:pt x="988" y="2963"/>
                      <a:pt x="1" y="6440"/>
                      <a:pt x="10" y="9916"/>
                    </a:cubicBezTo>
                    <a:cubicBezTo>
                      <a:pt x="21" y="13394"/>
                      <a:pt x="1030" y="16863"/>
                      <a:pt x="2890" y="19811"/>
                    </a:cubicBezTo>
                    <a:cubicBezTo>
                      <a:pt x="4559" y="13439"/>
                      <a:pt x="1369" y="6483"/>
                      <a:pt x="28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5894075" y="2846625"/>
                <a:ext cx="54300" cy="441225"/>
              </a:xfrm>
              <a:custGeom>
                <a:avLst/>
                <a:gdLst/>
                <a:ahLst/>
                <a:cxnLst/>
                <a:rect l="l" t="t" r="r" b="b"/>
                <a:pathLst>
                  <a:path w="2172" h="17649" extrusionOk="0">
                    <a:moveTo>
                      <a:pt x="1199" y="1"/>
                    </a:moveTo>
                    <a:cubicBezTo>
                      <a:pt x="1137" y="1"/>
                      <a:pt x="1082" y="46"/>
                      <a:pt x="1071" y="109"/>
                    </a:cubicBezTo>
                    <a:cubicBezTo>
                      <a:pt x="0" y="6159"/>
                      <a:pt x="286" y="12191"/>
                      <a:pt x="1898" y="17554"/>
                    </a:cubicBezTo>
                    <a:cubicBezTo>
                      <a:pt x="1915" y="17612"/>
                      <a:pt x="1967" y="17648"/>
                      <a:pt x="2025" y="17648"/>
                    </a:cubicBezTo>
                    <a:cubicBezTo>
                      <a:pt x="2037" y="17648"/>
                      <a:pt x="2050" y="17647"/>
                      <a:pt x="2063" y="17643"/>
                    </a:cubicBezTo>
                    <a:cubicBezTo>
                      <a:pt x="2068" y="17642"/>
                      <a:pt x="2073" y="17640"/>
                      <a:pt x="2078" y="17638"/>
                    </a:cubicBezTo>
                    <a:cubicBezTo>
                      <a:pt x="2138" y="17612"/>
                      <a:pt x="2171" y="17544"/>
                      <a:pt x="2152" y="17479"/>
                    </a:cubicBezTo>
                    <a:cubicBezTo>
                      <a:pt x="552" y="12155"/>
                      <a:pt x="268" y="6164"/>
                      <a:pt x="1331" y="154"/>
                    </a:cubicBezTo>
                    <a:cubicBezTo>
                      <a:pt x="1345" y="83"/>
                      <a:pt x="1296" y="16"/>
                      <a:pt x="1224" y="3"/>
                    </a:cubicBezTo>
                    <a:cubicBezTo>
                      <a:pt x="1216" y="1"/>
                      <a:pt x="1208" y="1"/>
                      <a:pt x="1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6060875" y="3086975"/>
                <a:ext cx="126550" cy="278575"/>
              </a:xfrm>
              <a:custGeom>
                <a:avLst/>
                <a:gdLst/>
                <a:ahLst/>
                <a:cxnLst/>
                <a:rect l="l" t="t" r="r" b="b"/>
                <a:pathLst>
                  <a:path w="5062" h="11143" extrusionOk="0">
                    <a:moveTo>
                      <a:pt x="5061" y="1"/>
                    </a:moveTo>
                    <a:lnTo>
                      <a:pt x="5061" y="1"/>
                    </a:lnTo>
                    <a:cubicBezTo>
                      <a:pt x="3721" y="1603"/>
                      <a:pt x="2400" y="3244"/>
                      <a:pt x="1464" y="5106"/>
                    </a:cubicBezTo>
                    <a:cubicBezTo>
                      <a:pt x="530" y="6969"/>
                      <a:pt x="1" y="9090"/>
                      <a:pt x="334" y="11142"/>
                    </a:cubicBezTo>
                    <a:cubicBezTo>
                      <a:pt x="3092" y="8220"/>
                      <a:pt x="4825" y="4159"/>
                      <a:pt x="50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6067875" y="3118800"/>
                <a:ext cx="110375" cy="242700"/>
              </a:xfrm>
              <a:custGeom>
                <a:avLst/>
                <a:gdLst/>
                <a:ahLst/>
                <a:cxnLst/>
                <a:rect l="l" t="t" r="r" b="b"/>
                <a:pathLst>
                  <a:path w="4415" h="9708" extrusionOk="0">
                    <a:moveTo>
                      <a:pt x="4264" y="1"/>
                    </a:moveTo>
                    <a:cubicBezTo>
                      <a:pt x="4221" y="1"/>
                      <a:pt x="4178" y="22"/>
                      <a:pt x="4153" y="61"/>
                    </a:cubicBezTo>
                    <a:cubicBezTo>
                      <a:pt x="2173" y="3105"/>
                      <a:pt x="781" y="6297"/>
                      <a:pt x="17" y="9547"/>
                    </a:cubicBezTo>
                    <a:cubicBezTo>
                      <a:pt x="0" y="9617"/>
                      <a:pt x="45" y="9688"/>
                      <a:pt x="116" y="9705"/>
                    </a:cubicBezTo>
                    <a:cubicBezTo>
                      <a:pt x="126" y="9707"/>
                      <a:pt x="136" y="9708"/>
                      <a:pt x="146" y="9708"/>
                    </a:cubicBezTo>
                    <a:cubicBezTo>
                      <a:pt x="165" y="9708"/>
                      <a:pt x="183" y="9704"/>
                      <a:pt x="200" y="9696"/>
                    </a:cubicBezTo>
                    <a:cubicBezTo>
                      <a:pt x="236" y="9681"/>
                      <a:pt x="265" y="9648"/>
                      <a:pt x="276" y="9607"/>
                    </a:cubicBezTo>
                    <a:cubicBezTo>
                      <a:pt x="1032" y="6386"/>
                      <a:pt x="2412" y="3222"/>
                      <a:pt x="4375" y="203"/>
                    </a:cubicBezTo>
                    <a:cubicBezTo>
                      <a:pt x="4415" y="142"/>
                      <a:pt x="4397" y="60"/>
                      <a:pt x="4336" y="22"/>
                    </a:cubicBezTo>
                    <a:cubicBezTo>
                      <a:pt x="4313" y="7"/>
                      <a:pt x="4289" y="1"/>
                      <a:pt x="4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5608750" y="3199000"/>
                <a:ext cx="434000" cy="198350"/>
              </a:xfrm>
              <a:custGeom>
                <a:avLst/>
                <a:gdLst/>
                <a:ahLst/>
                <a:cxnLst/>
                <a:rect l="l" t="t" r="r" b="b"/>
                <a:pathLst>
                  <a:path w="17360" h="7934" extrusionOk="0">
                    <a:moveTo>
                      <a:pt x="2503" y="1"/>
                    </a:moveTo>
                    <a:cubicBezTo>
                      <a:pt x="1684" y="1"/>
                      <a:pt x="850" y="63"/>
                      <a:pt x="0" y="186"/>
                    </a:cubicBezTo>
                    <a:cubicBezTo>
                      <a:pt x="2782" y="685"/>
                      <a:pt x="4688" y="3291"/>
                      <a:pt x="6935" y="5087"/>
                    </a:cubicBezTo>
                    <a:cubicBezTo>
                      <a:pt x="9189" y="6886"/>
                      <a:pt x="12205" y="7934"/>
                      <a:pt x="15001" y="7934"/>
                    </a:cubicBezTo>
                    <a:cubicBezTo>
                      <a:pt x="15814" y="7934"/>
                      <a:pt x="16608" y="7845"/>
                      <a:pt x="17359" y="7661"/>
                    </a:cubicBezTo>
                    <a:cubicBezTo>
                      <a:pt x="12493" y="2563"/>
                      <a:pt x="7785" y="1"/>
                      <a:pt x="2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5656500" y="3203750"/>
                <a:ext cx="388225" cy="186325"/>
              </a:xfrm>
              <a:custGeom>
                <a:avLst/>
                <a:gdLst/>
                <a:ahLst/>
                <a:cxnLst/>
                <a:rect l="l" t="t" r="r" b="b"/>
                <a:pathLst>
                  <a:path w="15529" h="7453" extrusionOk="0">
                    <a:moveTo>
                      <a:pt x="142" y="1"/>
                    </a:moveTo>
                    <a:cubicBezTo>
                      <a:pt x="77" y="1"/>
                      <a:pt x="22" y="48"/>
                      <a:pt x="11" y="112"/>
                    </a:cubicBezTo>
                    <a:cubicBezTo>
                      <a:pt x="1" y="184"/>
                      <a:pt x="51" y="251"/>
                      <a:pt x="123" y="261"/>
                    </a:cubicBezTo>
                    <a:cubicBezTo>
                      <a:pt x="3021" y="688"/>
                      <a:pt x="5582" y="2319"/>
                      <a:pt x="8058" y="3896"/>
                    </a:cubicBezTo>
                    <a:cubicBezTo>
                      <a:pt x="10341" y="5350"/>
                      <a:pt x="12702" y="6854"/>
                      <a:pt x="15353" y="7449"/>
                    </a:cubicBezTo>
                    <a:cubicBezTo>
                      <a:pt x="15363" y="7451"/>
                      <a:pt x="15373" y="7452"/>
                      <a:pt x="15383" y="7452"/>
                    </a:cubicBezTo>
                    <a:cubicBezTo>
                      <a:pt x="15401" y="7452"/>
                      <a:pt x="15419" y="7448"/>
                      <a:pt x="15436" y="7441"/>
                    </a:cubicBezTo>
                    <a:cubicBezTo>
                      <a:pt x="15473" y="7425"/>
                      <a:pt x="15503" y="7392"/>
                      <a:pt x="15512" y="7350"/>
                    </a:cubicBezTo>
                    <a:cubicBezTo>
                      <a:pt x="15529" y="7279"/>
                      <a:pt x="15484" y="7208"/>
                      <a:pt x="15412" y="7192"/>
                    </a:cubicBezTo>
                    <a:cubicBezTo>
                      <a:pt x="12805" y="6608"/>
                      <a:pt x="10465" y="5117"/>
                      <a:pt x="8201" y="3675"/>
                    </a:cubicBezTo>
                    <a:cubicBezTo>
                      <a:pt x="5702" y="2082"/>
                      <a:pt x="3116" y="435"/>
                      <a:pt x="162" y="2"/>
                    </a:cubicBezTo>
                    <a:cubicBezTo>
                      <a:pt x="155" y="1"/>
                      <a:pt x="148"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5748500" y="2835550"/>
                <a:ext cx="362625" cy="601450"/>
              </a:xfrm>
              <a:custGeom>
                <a:avLst/>
                <a:gdLst/>
                <a:ahLst/>
                <a:cxnLst/>
                <a:rect l="l" t="t" r="r" b="b"/>
                <a:pathLst>
                  <a:path w="14505" h="24058" extrusionOk="0">
                    <a:moveTo>
                      <a:pt x="273" y="0"/>
                    </a:moveTo>
                    <a:cubicBezTo>
                      <a:pt x="269" y="0"/>
                      <a:pt x="264" y="0"/>
                      <a:pt x="260" y="0"/>
                    </a:cubicBezTo>
                    <a:cubicBezTo>
                      <a:pt x="113" y="8"/>
                      <a:pt x="1" y="131"/>
                      <a:pt x="8" y="277"/>
                    </a:cubicBezTo>
                    <a:cubicBezTo>
                      <a:pt x="488" y="9669"/>
                      <a:pt x="5872" y="18764"/>
                      <a:pt x="14058" y="24016"/>
                    </a:cubicBezTo>
                    <a:cubicBezTo>
                      <a:pt x="14102" y="24044"/>
                      <a:pt x="14152" y="24058"/>
                      <a:pt x="14201" y="24058"/>
                    </a:cubicBezTo>
                    <a:cubicBezTo>
                      <a:pt x="14238" y="24058"/>
                      <a:pt x="14275" y="24050"/>
                      <a:pt x="14309" y="24035"/>
                    </a:cubicBezTo>
                    <a:cubicBezTo>
                      <a:pt x="14355" y="24016"/>
                      <a:pt x="14396" y="23982"/>
                      <a:pt x="14425" y="23937"/>
                    </a:cubicBezTo>
                    <a:cubicBezTo>
                      <a:pt x="14504" y="23815"/>
                      <a:pt x="14469" y="23653"/>
                      <a:pt x="14347" y="23574"/>
                    </a:cubicBezTo>
                    <a:cubicBezTo>
                      <a:pt x="6301" y="18413"/>
                      <a:pt x="1010" y="9476"/>
                      <a:pt x="538" y="250"/>
                    </a:cubicBezTo>
                    <a:cubicBezTo>
                      <a:pt x="531" y="109"/>
                      <a:pt x="413"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6007300" y="3070750"/>
                <a:ext cx="103325" cy="366450"/>
              </a:xfrm>
              <a:custGeom>
                <a:avLst/>
                <a:gdLst/>
                <a:ahLst/>
                <a:cxnLst/>
                <a:rect l="l" t="t" r="r" b="b"/>
                <a:pathLst>
                  <a:path w="4133" h="14658" extrusionOk="0">
                    <a:moveTo>
                      <a:pt x="1450" y="0"/>
                    </a:moveTo>
                    <a:cubicBezTo>
                      <a:pt x="1331" y="0"/>
                      <a:pt x="1223" y="81"/>
                      <a:pt x="1194" y="200"/>
                    </a:cubicBezTo>
                    <a:cubicBezTo>
                      <a:pt x="0" y="5013"/>
                      <a:pt x="903" y="10373"/>
                      <a:pt x="3607" y="14538"/>
                    </a:cubicBezTo>
                    <a:cubicBezTo>
                      <a:pt x="3659" y="14615"/>
                      <a:pt x="3744" y="14658"/>
                      <a:pt x="3831" y="14658"/>
                    </a:cubicBezTo>
                    <a:cubicBezTo>
                      <a:pt x="3867" y="14658"/>
                      <a:pt x="3903" y="14651"/>
                      <a:pt x="3937" y="14636"/>
                    </a:cubicBezTo>
                    <a:cubicBezTo>
                      <a:pt x="3950" y="14631"/>
                      <a:pt x="3962" y="14623"/>
                      <a:pt x="3974" y="14616"/>
                    </a:cubicBezTo>
                    <a:cubicBezTo>
                      <a:pt x="4097" y="14538"/>
                      <a:pt x="4132" y="14375"/>
                      <a:pt x="4053" y="14253"/>
                    </a:cubicBezTo>
                    <a:cubicBezTo>
                      <a:pt x="1426" y="10208"/>
                      <a:pt x="549" y="5001"/>
                      <a:pt x="1708" y="325"/>
                    </a:cubicBezTo>
                    <a:cubicBezTo>
                      <a:pt x="1744" y="185"/>
                      <a:pt x="1656" y="43"/>
                      <a:pt x="1514" y="8"/>
                    </a:cubicBezTo>
                    <a:cubicBezTo>
                      <a:pt x="1493" y="3"/>
                      <a:pt x="1471" y="0"/>
                      <a:pt x="1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5879025" y="3040775"/>
                <a:ext cx="348075" cy="206025"/>
              </a:xfrm>
              <a:custGeom>
                <a:avLst/>
                <a:gdLst/>
                <a:ahLst/>
                <a:cxnLst/>
                <a:rect l="l" t="t" r="r" b="b"/>
                <a:pathLst>
                  <a:path w="13923" h="8241" extrusionOk="0">
                    <a:moveTo>
                      <a:pt x="2926" y="0"/>
                    </a:moveTo>
                    <a:cubicBezTo>
                      <a:pt x="2404" y="0"/>
                      <a:pt x="1949" y="128"/>
                      <a:pt x="1712" y="489"/>
                    </a:cubicBezTo>
                    <a:cubicBezTo>
                      <a:pt x="1081" y="1453"/>
                      <a:pt x="2759" y="1555"/>
                      <a:pt x="3497" y="1555"/>
                    </a:cubicBezTo>
                    <a:cubicBezTo>
                      <a:pt x="3695" y="1555"/>
                      <a:pt x="3825" y="1547"/>
                      <a:pt x="3825" y="1547"/>
                    </a:cubicBezTo>
                    <a:lnTo>
                      <a:pt x="3825" y="1547"/>
                    </a:lnTo>
                    <a:cubicBezTo>
                      <a:pt x="3825" y="1547"/>
                      <a:pt x="935" y="1906"/>
                      <a:pt x="319" y="3728"/>
                    </a:cubicBezTo>
                    <a:cubicBezTo>
                      <a:pt x="1" y="4671"/>
                      <a:pt x="351" y="5032"/>
                      <a:pt x="867" y="5032"/>
                    </a:cubicBezTo>
                    <a:cubicBezTo>
                      <a:pt x="1348" y="5032"/>
                      <a:pt x="1974" y="4718"/>
                      <a:pt x="2335" y="4268"/>
                    </a:cubicBezTo>
                    <a:cubicBezTo>
                      <a:pt x="3084" y="3334"/>
                      <a:pt x="4835" y="2450"/>
                      <a:pt x="4835" y="2450"/>
                    </a:cubicBezTo>
                    <a:lnTo>
                      <a:pt x="4835" y="2450"/>
                    </a:lnTo>
                    <a:cubicBezTo>
                      <a:pt x="4835" y="2450"/>
                      <a:pt x="2612" y="4888"/>
                      <a:pt x="2738" y="6456"/>
                    </a:cubicBezTo>
                    <a:cubicBezTo>
                      <a:pt x="2819" y="7464"/>
                      <a:pt x="3569" y="7971"/>
                      <a:pt x="4186" y="7971"/>
                    </a:cubicBezTo>
                    <a:cubicBezTo>
                      <a:pt x="4530" y="7971"/>
                      <a:pt x="4833" y="7814"/>
                      <a:pt x="4957" y="7498"/>
                    </a:cubicBezTo>
                    <a:cubicBezTo>
                      <a:pt x="5304" y="6615"/>
                      <a:pt x="6012" y="3280"/>
                      <a:pt x="6012" y="3280"/>
                    </a:cubicBezTo>
                    <a:cubicBezTo>
                      <a:pt x="6012" y="3280"/>
                      <a:pt x="6135" y="6031"/>
                      <a:pt x="6434" y="7469"/>
                    </a:cubicBezTo>
                    <a:cubicBezTo>
                      <a:pt x="6543" y="7998"/>
                      <a:pt x="6868" y="8241"/>
                      <a:pt x="7229" y="8241"/>
                    </a:cubicBezTo>
                    <a:cubicBezTo>
                      <a:pt x="7849" y="8241"/>
                      <a:pt x="8575" y="7523"/>
                      <a:pt x="8495" y="6308"/>
                    </a:cubicBezTo>
                    <a:cubicBezTo>
                      <a:pt x="8369" y="4388"/>
                      <a:pt x="7412" y="2782"/>
                      <a:pt x="7411" y="2782"/>
                    </a:cubicBezTo>
                    <a:lnTo>
                      <a:pt x="7411" y="2782"/>
                    </a:lnTo>
                    <a:cubicBezTo>
                      <a:pt x="7412" y="2782"/>
                      <a:pt x="8766" y="4543"/>
                      <a:pt x="9591" y="6731"/>
                    </a:cubicBezTo>
                    <a:cubicBezTo>
                      <a:pt x="9936" y="7646"/>
                      <a:pt x="10351" y="8016"/>
                      <a:pt x="10693" y="8016"/>
                    </a:cubicBezTo>
                    <a:cubicBezTo>
                      <a:pt x="11170" y="8016"/>
                      <a:pt x="11506" y="7298"/>
                      <a:pt x="11314" y="6332"/>
                    </a:cubicBezTo>
                    <a:cubicBezTo>
                      <a:pt x="10983" y="4673"/>
                      <a:pt x="9620" y="3242"/>
                      <a:pt x="9620" y="3242"/>
                    </a:cubicBezTo>
                    <a:lnTo>
                      <a:pt x="9620" y="3242"/>
                    </a:lnTo>
                    <a:cubicBezTo>
                      <a:pt x="9621" y="3242"/>
                      <a:pt x="11844" y="4371"/>
                      <a:pt x="12929" y="5390"/>
                    </a:cubicBezTo>
                    <a:cubicBezTo>
                      <a:pt x="13066" y="5519"/>
                      <a:pt x="13184" y="5576"/>
                      <a:pt x="13277" y="5576"/>
                    </a:cubicBezTo>
                    <a:cubicBezTo>
                      <a:pt x="13922" y="5576"/>
                      <a:pt x="13401" y="2851"/>
                      <a:pt x="10050" y="2147"/>
                    </a:cubicBezTo>
                    <a:cubicBezTo>
                      <a:pt x="10050" y="2147"/>
                      <a:pt x="10089" y="2146"/>
                      <a:pt x="10157" y="2146"/>
                    </a:cubicBezTo>
                    <a:cubicBezTo>
                      <a:pt x="10388" y="2146"/>
                      <a:pt x="10948" y="2159"/>
                      <a:pt x="11447" y="2267"/>
                    </a:cubicBezTo>
                    <a:cubicBezTo>
                      <a:pt x="11470" y="2272"/>
                      <a:pt x="11491" y="2275"/>
                      <a:pt x="11511" y="2275"/>
                    </a:cubicBezTo>
                    <a:cubicBezTo>
                      <a:pt x="11972" y="2275"/>
                      <a:pt x="11251" y="868"/>
                      <a:pt x="9275" y="868"/>
                    </a:cubicBezTo>
                    <a:cubicBezTo>
                      <a:pt x="9041" y="868"/>
                      <a:pt x="8790" y="888"/>
                      <a:pt x="8521" y="932"/>
                    </a:cubicBezTo>
                    <a:cubicBezTo>
                      <a:pt x="7859" y="1039"/>
                      <a:pt x="7358" y="1080"/>
                      <a:pt x="6978" y="1080"/>
                    </a:cubicBezTo>
                    <a:cubicBezTo>
                      <a:pt x="5845" y="1080"/>
                      <a:pt x="5795" y="721"/>
                      <a:pt x="5795" y="721"/>
                    </a:cubicBezTo>
                    <a:cubicBezTo>
                      <a:pt x="5795" y="721"/>
                      <a:pt x="4168" y="0"/>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6002200" y="3067400"/>
                <a:ext cx="53775" cy="91500"/>
              </a:xfrm>
              <a:custGeom>
                <a:avLst/>
                <a:gdLst/>
                <a:ahLst/>
                <a:cxnLst/>
                <a:rect l="l" t="t" r="r" b="b"/>
                <a:pathLst>
                  <a:path w="2151" h="3660" extrusionOk="0">
                    <a:moveTo>
                      <a:pt x="2132" y="0"/>
                    </a:moveTo>
                    <a:lnTo>
                      <a:pt x="1872" y="136"/>
                    </a:lnTo>
                    <a:cubicBezTo>
                      <a:pt x="1011" y="586"/>
                      <a:pt x="371" y="1400"/>
                      <a:pt x="23" y="2487"/>
                    </a:cubicBezTo>
                    <a:cubicBezTo>
                      <a:pt x="1" y="2557"/>
                      <a:pt x="40" y="2630"/>
                      <a:pt x="109" y="2653"/>
                    </a:cubicBezTo>
                    <a:cubicBezTo>
                      <a:pt x="123" y="2657"/>
                      <a:pt x="136" y="2658"/>
                      <a:pt x="149" y="2658"/>
                    </a:cubicBezTo>
                    <a:cubicBezTo>
                      <a:pt x="205" y="2658"/>
                      <a:pt x="258" y="2623"/>
                      <a:pt x="275" y="2566"/>
                    </a:cubicBezTo>
                    <a:cubicBezTo>
                      <a:pt x="484" y="1917"/>
                      <a:pt x="905" y="1061"/>
                      <a:pt x="1743" y="516"/>
                    </a:cubicBezTo>
                    <a:lnTo>
                      <a:pt x="1743" y="516"/>
                    </a:lnTo>
                    <a:cubicBezTo>
                      <a:pt x="1566" y="1525"/>
                      <a:pt x="1725" y="2551"/>
                      <a:pt x="1879" y="3548"/>
                    </a:cubicBezTo>
                    <a:cubicBezTo>
                      <a:pt x="1889" y="3612"/>
                      <a:pt x="1945" y="3659"/>
                      <a:pt x="2010" y="3659"/>
                    </a:cubicBezTo>
                    <a:cubicBezTo>
                      <a:pt x="2016" y="3659"/>
                      <a:pt x="2023" y="3659"/>
                      <a:pt x="2030" y="3657"/>
                    </a:cubicBezTo>
                    <a:cubicBezTo>
                      <a:pt x="2042" y="3655"/>
                      <a:pt x="2053" y="3652"/>
                      <a:pt x="2064" y="3648"/>
                    </a:cubicBezTo>
                    <a:cubicBezTo>
                      <a:pt x="2117" y="3624"/>
                      <a:pt x="2150" y="3568"/>
                      <a:pt x="2141" y="3507"/>
                    </a:cubicBezTo>
                    <a:cubicBezTo>
                      <a:pt x="1976" y="2440"/>
                      <a:pt x="1805" y="1336"/>
                      <a:pt x="2063" y="284"/>
                    </a:cubicBezTo>
                    <a:lnTo>
                      <a:pt x="2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6057175" y="3069400"/>
                <a:ext cx="51175" cy="69150"/>
              </a:xfrm>
              <a:custGeom>
                <a:avLst/>
                <a:gdLst/>
                <a:ahLst/>
                <a:cxnLst/>
                <a:rect l="l" t="t" r="r" b="b"/>
                <a:pathLst>
                  <a:path w="2047" h="2766" extrusionOk="0">
                    <a:moveTo>
                      <a:pt x="149" y="1"/>
                    </a:moveTo>
                    <a:cubicBezTo>
                      <a:pt x="121" y="1"/>
                      <a:pt x="92" y="10"/>
                      <a:pt x="68" y="29"/>
                    </a:cubicBezTo>
                    <a:cubicBezTo>
                      <a:pt x="11" y="74"/>
                      <a:pt x="0" y="156"/>
                      <a:pt x="45" y="214"/>
                    </a:cubicBezTo>
                    <a:cubicBezTo>
                      <a:pt x="672" y="1008"/>
                      <a:pt x="1257" y="1845"/>
                      <a:pt x="1782" y="2702"/>
                    </a:cubicBezTo>
                    <a:cubicBezTo>
                      <a:pt x="1807" y="2742"/>
                      <a:pt x="1851" y="2765"/>
                      <a:pt x="1896" y="2765"/>
                    </a:cubicBezTo>
                    <a:cubicBezTo>
                      <a:pt x="1913" y="2765"/>
                      <a:pt x="1931" y="2762"/>
                      <a:pt x="1948" y="2754"/>
                    </a:cubicBezTo>
                    <a:cubicBezTo>
                      <a:pt x="1954" y="2752"/>
                      <a:pt x="1959" y="2749"/>
                      <a:pt x="1964" y="2746"/>
                    </a:cubicBezTo>
                    <a:cubicBezTo>
                      <a:pt x="2027" y="2708"/>
                      <a:pt x="2047" y="2628"/>
                      <a:pt x="2009" y="2565"/>
                    </a:cubicBezTo>
                    <a:cubicBezTo>
                      <a:pt x="1478" y="1699"/>
                      <a:pt x="887" y="854"/>
                      <a:pt x="254" y="52"/>
                    </a:cubicBezTo>
                    <a:cubicBezTo>
                      <a:pt x="228" y="18"/>
                      <a:pt x="189" y="1"/>
                      <a:pt x="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6072750" y="3074950"/>
                <a:ext cx="66725" cy="46500"/>
              </a:xfrm>
              <a:custGeom>
                <a:avLst/>
                <a:gdLst/>
                <a:ahLst/>
                <a:cxnLst/>
                <a:rect l="l" t="t" r="r" b="b"/>
                <a:pathLst>
                  <a:path w="2669" h="1860" extrusionOk="0">
                    <a:moveTo>
                      <a:pt x="148" y="1"/>
                    </a:moveTo>
                    <a:cubicBezTo>
                      <a:pt x="115" y="1"/>
                      <a:pt x="82" y="13"/>
                      <a:pt x="56" y="37"/>
                    </a:cubicBezTo>
                    <a:cubicBezTo>
                      <a:pt x="2" y="88"/>
                      <a:pt x="0" y="170"/>
                      <a:pt x="50" y="223"/>
                    </a:cubicBezTo>
                    <a:cubicBezTo>
                      <a:pt x="256" y="436"/>
                      <a:pt x="519" y="561"/>
                      <a:pt x="774" y="682"/>
                    </a:cubicBezTo>
                    <a:lnTo>
                      <a:pt x="898" y="742"/>
                    </a:lnTo>
                    <a:cubicBezTo>
                      <a:pt x="1465" y="1019"/>
                      <a:pt x="1981" y="1383"/>
                      <a:pt x="2429" y="1823"/>
                    </a:cubicBezTo>
                    <a:cubicBezTo>
                      <a:pt x="2455" y="1848"/>
                      <a:pt x="2488" y="1860"/>
                      <a:pt x="2522" y="1860"/>
                    </a:cubicBezTo>
                    <a:cubicBezTo>
                      <a:pt x="2541" y="1860"/>
                      <a:pt x="2559" y="1856"/>
                      <a:pt x="2577" y="1849"/>
                    </a:cubicBezTo>
                    <a:cubicBezTo>
                      <a:pt x="2591" y="1843"/>
                      <a:pt x="2605" y="1833"/>
                      <a:pt x="2617" y="1821"/>
                    </a:cubicBezTo>
                    <a:cubicBezTo>
                      <a:pt x="2668" y="1769"/>
                      <a:pt x="2668" y="1686"/>
                      <a:pt x="2616" y="1635"/>
                    </a:cubicBezTo>
                    <a:cubicBezTo>
                      <a:pt x="2148" y="1176"/>
                      <a:pt x="1608" y="796"/>
                      <a:pt x="1015" y="505"/>
                    </a:cubicBezTo>
                    <a:lnTo>
                      <a:pt x="888" y="445"/>
                    </a:lnTo>
                    <a:cubicBezTo>
                      <a:pt x="645" y="330"/>
                      <a:pt x="415" y="220"/>
                      <a:pt x="243" y="42"/>
                    </a:cubicBezTo>
                    <a:cubicBezTo>
                      <a:pt x="217" y="14"/>
                      <a:pt x="183" y="1"/>
                      <a:pt x="1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6078950" y="3067350"/>
                <a:ext cx="61675" cy="17250"/>
              </a:xfrm>
              <a:custGeom>
                <a:avLst/>
                <a:gdLst/>
                <a:ahLst/>
                <a:cxnLst/>
                <a:rect l="l" t="t" r="r" b="b"/>
                <a:pathLst>
                  <a:path w="2467" h="690" extrusionOk="0">
                    <a:moveTo>
                      <a:pt x="585" y="0"/>
                    </a:moveTo>
                    <a:cubicBezTo>
                      <a:pt x="431" y="0"/>
                      <a:pt x="278" y="10"/>
                      <a:pt x="125" y="28"/>
                    </a:cubicBezTo>
                    <a:cubicBezTo>
                      <a:pt x="53" y="38"/>
                      <a:pt x="1" y="102"/>
                      <a:pt x="10" y="174"/>
                    </a:cubicBezTo>
                    <a:cubicBezTo>
                      <a:pt x="18" y="241"/>
                      <a:pt x="76" y="290"/>
                      <a:pt x="142" y="290"/>
                    </a:cubicBezTo>
                    <a:cubicBezTo>
                      <a:pt x="147" y="290"/>
                      <a:pt x="152" y="290"/>
                      <a:pt x="157" y="289"/>
                    </a:cubicBezTo>
                    <a:cubicBezTo>
                      <a:pt x="299" y="272"/>
                      <a:pt x="442" y="263"/>
                      <a:pt x="585" y="263"/>
                    </a:cubicBezTo>
                    <a:cubicBezTo>
                      <a:pt x="1164" y="263"/>
                      <a:pt x="1743" y="404"/>
                      <a:pt x="2252" y="674"/>
                    </a:cubicBezTo>
                    <a:cubicBezTo>
                      <a:pt x="2272" y="685"/>
                      <a:pt x="2294" y="690"/>
                      <a:pt x="2315" y="690"/>
                    </a:cubicBezTo>
                    <a:cubicBezTo>
                      <a:pt x="2333" y="690"/>
                      <a:pt x="2351" y="686"/>
                      <a:pt x="2368" y="678"/>
                    </a:cubicBezTo>
                    <a:cubicBezTo>
                      <a:pt x="2394" y="667"/>
                      <a:pt x="2417" y="647"/>
                      <a:pt x="2432" y="620"/>
                    </a:cubicBezTo>
                    <a:cubicBezTo>
                      <a:pt x="2466" y="556"/>
                      <a:pt x="2442" y="476"/>
                      <a:pt x="2378" y="443"/>
                    </a:cubicBezTo>
                    <a:cubicBezTo>
                      <a:pt x="1830" y="152"/>
                      <a:pt x="1207"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5952850" y="3056925"/>
                <a:ext cx="91825" cy="54575"/>
              </a:xfrm>
              <a:custGeom>
                <a:avLst/>
                <a:gdLst/>
                <a:ahLst/>
                <a:cxnLst/>
                <a:rect l="l" t="t" r="r" b="b"/>
                <a:pathLst>
                  <a:path w="3673" h="2183" extrusionOk="0">
                    <a:moveTo>
                      <a:pt x="1406" y="1"/>
                    </a:moveTo>
                    <a:cubicBezTo>
                      <a:pt x="1170" y="1"/>
                      <a:pt x="933" y="14"/>
                      <a:pt x="700" y="42"/>
                    </a:cubicBezTo>
                    <a:cubicBezTo>
                      <a:pt x="628" y="50"/>
                      <a:pt x="576" y="115"/>
                      <a:pt x="584" y="188"/>
                    </a:cubicBezTo>
                    <a:cubicBezTo>
                      <a:pt x="592" y="255"/>
                      <a:pt x="649" y="303"/>
                      <a:pt x="716" y="303"/>
                    </a:cubicBezTo>
                    <a:cubicBezTo>
                      <a:pt x="721" y="303"/>
                      <a:pt x="726" y="303"/>
                      <a:pt x="731" y="302"/>
                    </a:cubicBezTo>
                    <a:cubicBezTo>
                      <a:pt x="954" y="276"/>
                      <a:pt x="1180" y="263"/>
                      <a:pt x="1406" y="263"/>
                    </a:cubicBezTo>
                    <a:cubicBezTo>
                      <a:pt x="1847" y="263"/>
                      <a:pt x="2292" y="313"/>
                      <a:pt x="2723" y="411"/>
                    </a:cubicBezTo>
                    <a:cubicBezTo>
                      <a:pt x="1957" y="665"/>
                      <a:pt x="876" y="1138"/>
                      <a:pt x="53" y="1958"/>
                    </a:cubicBezTo>
                    <a:cubicBezTo>
                      <a:pt x="1" y="2009"/>
                      <a:pt x="1" y="2093"/>
                      <a:pt x="53" y="2144"/>
                    </a:cubicBezTo>
                    <a:cubicBezTo>
                      <a:pt x="79" y="2169"/>
                      <a:pt x="113" y="2182"/>
                      <a:pt x="147" y="2182"/>
                    </a:cubicBezTo>
                    <a:cubicBezTo>
                      <a:pt x="165" y="2182"/>
                      <a:pt x="183" y="2178"/>
                      <a:pt x="200" y="2171"/>
                    </a:cubicBezTo>
                    <a:cubicBezTo>
                      <a:pt x="215" y="2165"/>
                      <a:pt x="228" y="2156"/>
                      <a:pt x="241" y="2143"/>
                    </a:cubicBezTo>
                    <a:cubicBezTo>
                      <a:pt x="1198" y="1191"/>
                      <a:pt x="2529" y="723"/>
                      <a:pt x="3239" y="530"/>
                    </a:cubicBezTo>
                    <a:lnTo>
                      <a:pt x="3673" y="410"/>
                    </a:lnTo>
                    <a:lnTo>
                      <a:pt x="3243" y="277"/>
                    </a:lnTo>
                    <a:cubicBezTo>
                      <a:pt x="2651" y="94"/>
                      <a:pt x="2027" y="1"/>
                      <a:pt x="1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6008325" y="3033650"/>
                <a:ext cx="92525" cy="53350"/>
              </a:xfrm>
              <a:custGeom>
                <a:avLst/>
                <a:gdLst/>
                <a:ahLst/>
                <a:cxnLst/>
                <a:rect l="l" t="t" r="r" b="b"/>
                <a:pathLst>
                  <a:path w="3701" h="2134" extrusionOk="0">
                    <a:moveTo>
                      <a:pt x="1610" y="0"/>
                    </a:moveTo>
                    <a:cubicBezTo>
                      <a:pt x="801" y="0"/>
                      <a:pt x="149" y="394"/>
                      <a:pt x="78" y="973"/>
                    </a:cubicBezTo>
                    <a:cubicBezTo>
                      <a:pt x="0" y="1639"/>
                      <a:pt x="727" y="1917"/>
                      <a:pt x="1704" y="2063"/>
                    </a:cubicBezTo>
                    <a:cubicBezTo>
                      <a:pt x="1990" y="2106"/>
                      <a:pt x="2266" y="2133"/>
                      <a:pt x="2516" y="2133"/>
                    </a:cubicBezTo>
                    <a:cubicBezTo>
                      <a:pt x="3118" y="2133"/>
                      <a:pt x="3563" y="1975"/>
                      <a:pt x="3620" y="1503"/>
                    </a:cubicBezTo>
                    <a:cubicBezTo>
                      <a:pt x="3700" y="835"/>
                      <a:pt x="2974" y="176"/>
                      <a:pt x="1994" y="29"/>
                    </a:cubicBezTo>
                    <a:cubicBezTo>
                      <a:pt x="1863" y="10"/>
                      <a:pt x="1735" y="0"/>
                      <a:pt x="1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5518400" y="2639075"/>
                <a:ext cx="520025" cy="451350"/>
              </a:xfrm>
              <a:custGeom>
                <a:avLst/>
                <a:gdLst/>
                <a:ahLst/>
                <a:cxnLst/>
                <a:rect l="l" t="t" r="r" b="b"/>
                <a:pathLst>
                  <a:path w="20801" h="18054" extrusionOk="0">
                    <a:moveTo>
                      <a:pt x="13096" y="0"/>
                    </a:moveTo>
                    <a:cubicBezTo>
                      <a:pt x="12789" y="0"/>
                      <a:pt x="12394" y="179"/>
                      <a:pt x="11909" y="604"/>
                    </a:cubicBezTo>
                    <a:cubicBezTo>
                      <a:pt x="9766" y="2480"/>
                      <a:pt x="9741" y="7478"/>
                      <a:pt x="9741" y="7478"/>
                    </a:cubicBezTo>
                    <a:cubicBezTo>
                      <a:pt x="9741" y="7478"/>
                      <a:pt x="8936" y="3574"/>
                      <a:pt x="8367" y="1827"/>
                    </a:cubicBezTo>
                    <a:cubicBezTo>
                      <a:pt x="8091" y="977"/>
                      <a:pt x="7491" y="508"/>
                      <a:pt x="6925" y="508"/>
                    </a:cubicBezTo>
                    <a:cubicBezTo>
                      <a:pt x="6325" y="508"/>
                      <a:pt x="5762" y="1035"/>
                      <a:pt x="5663" y="2196"/>
                    </a:cubicBezTo>
                    <a:cubicBezTo>
                      <a:pt x="5482" y="4341"/>
                      <a:pt x="8369" y="7881"/>
                      <a:pt x="8651" y="8220"/>
                    </a:cubicBezTo>
                    <a:lnTo>
                      <a:pt x="8651" y="8220"/>
                    </a:lnTo>
                    <a:cubicBezTo>
                      <a:pt x="6907" y="6135"/>
                      <a:pt x="4934" y="5039"/>
                      <a:pt x="3072" y="4726"/>
                    </a:cubicBezTo>
                    <a:cubicBezTo>
                      <a:pt x="2971" y="4709"/>
                      <a:pt x="2874" y="4701"/>
                      <a:pt x="2780" y="4701"/>
                    </a:cubicBezTo>
                    <a:cubicBezTo>
                      <a:pt x="1155" y="4701"/>
                      <a:pt x="525" y="7122"/>
                      <a:pt x="2740" y="7122"/>
                    </a:cubicBezTo>
                    <a:cubicBezTo>
                      <a:pt x="2778" y="7122"/>
                      <a:pt x="2818" y="7121"/>
                      <a:pt x="2858" y="7120"/>
                    </a:cubicBezTo>
                    <a:cubicBezTo>
                      <a:pt x="2915" y="7118"/>
                      <a:pt x="2973" y="7117"/>
                      <a:pt x="3031" y="7117"/>
                    </a:cubicBezTo>
                    <a:cubicBezTo>
                      <a:pt x="5464" y="7117"/>
                      <a:pt x="7906" y="8922"/>
                      <a:pt x="7906" y="8922"/>
                    </a:cubicBezTo>
                    <a:cubicBezTo>
                      <a:pt x="6980" y="8504"/>
                      <a:pt x="5976" y="8340"/>
                      <a:pt x="5008" y="8340"/>
                    </a:cubicBezTo>
                    <a:cubicBezTo>
                      <a:pt x="2638" y="8340"/>
                      <a:pt x="485" y="9325"/>
                      <a:pt x="238" y="10004"/>
                    </a:cubicBezTo>
                    <a:cubicBezTo>
                      <a:pt x="0" y="10654"/>
                      <a:pt x="203" y="11586"/>
                      <a:pt x="1453" y="11586"/>
                    </a:cubicBezTo>
                    <a:cubicBezTo>
                      <a:pt x="2038" y="11586"/>
                      <a:pt x="2852" y="11383"/>
                      <a:pt x="3958" y="10851"/>
                    </a:cubicBezTo>
                    <a:cubicBezTo>
                      <a:pt x="6458" y="9649"/>
                      <a:pt x="7432" y="9481"/>
                      <a:pt x="7781" y="9481"/>
                    </a:cubicBezTo>
                    <a:cubicBezTo>
                      <a:pt x="7917" y="9481"/>
                      <a:pt x="7958" y="9506"/>
                      <a:pt x="7958" y="9506"/>
                    </a:cubicBezTo>
                    <a:cubicBezTo>
                      <a:pt x="6490" y="10148"/>
                      <a:pt x="2174" y="12105"/>
                      <a:pt x="1827" y="14503"/>
                    </a:cubicBezTo>
                    <a:cubicBezTo>
                      <a:pt x="1711" y="15296"/>
                      <a:pt x="2146" y="15719"/>
                      <a:pt x="2796" y="15719"/>
                    </a:cubicBezTo>
                    <a:cubicBezTo>
                      <a:pt x="3553" y="15719"/>
                      <a:pt x="4603" y="15144"/>
                      <a:pt x="5414" y="13911"/>
                    </a:cubicBezTo>
                    <a:cubicBezTo>
                      <a:pt x="6922" y="11624"/>
                      <a:pt x="8743" y="10206"/>
                      <a:pt x="8744" y="10206"/>
                    </a:cubicBezTo>
                    <a:lnTo>
                      <a:pt x="8744" y="10206"/>
                    </a:lnTo>
                    <a:cubicBezTo>
                      <a:pt x="6492" y="12793"/>
                      <a:pt x="6986" y="17278"/>
                      <a:pt x="8126" y="17278"/>
                    </a:cubicBezTo>
                    <a:cubicBezTo>
                      <a:pt x="8344" y="17278"/>
                      <a:pt x="8586" y="17114"/>
                      <a:pt x="8838" y="16739"/>
                    </a:cubicBezTo>
                    <a:cubicBezTo>
                      <a:pt x="10399" y="14411"/>
                      <a:pt x="9656" y="10279"/>
                      <a:pt x="9656" y="10278"/>
                    </a:cubicBezTo>
                    <a:lnTo>
                      <a:pt x="9656" y="10278"/>
                    </a:lnTo>
                    <a:cubicBezTo>
                      <a:pt x="9656" y="10279"/>
                      <a:pt x="9918" y="11210"/>
                      <a:pt x="11170" y="14748"/>
                    </a:cubicBezTo>
                    <a:cubicBezTo>
                      <a:pt x="11918" y="16864"/>
                      <a:pt x="13171" y="18053"/>
                      <a:pt x="14002" y="18053"/>
                    </a:cubicBezTo>
                    <a:cubicBezTo>
                      <a:pt x="14560" y="18053"/>
                      <a:pt x="14928" y="17516"/>
                      <a:pt x="14822" y="16361"/>
                    </a:cubicBezTo>
                    <a:cubicBezTo>
                      <a:pt x="14562" y="13490"/>
                      <a:pt x="10744" y="9764"/>
                      <a:pt x="10744" y="9764"/>
                    </a:cubicBezTo>
                    <a:lnTo>
                      <a:pt x="10744" y="9764"/>
                    </a:lnTo>
                    <a:cubicBezTo>
                      <a:pt x="12589" y="10668"/>
                      <a:pt x="15499" y="14679"/>
                      <a:pt x="16658" y="14679"/>
                    </a:cubicBezTo>
                    <a:cubicBezTo>
                      <a:pt x="16679" y="14679"/>
                      <a:pt x="16700" y="14678"/>
                      <a:pt x="16719" y="14675"/>
                    </a:cubicBezTo>
                    <a:cubicBezTo>
                      <a:pt x="17834" y="14524"/>
                      <a:pt x="19264" y="13432"/>
                      <a:pt x="17078" y="11520"/>
                    </a:cubicBezTo>
                    <a:cubicBezTo>
                      <a:pt x="14892" y="9608"/>
                      <a:pt x="12009" y="8976"/>
                      <a:pt x="12009" y="8976"/>
                    </a:cubicBezTo>
                    <a:cubicBezTo>
                      <a:pt x="12168" y="8955"/>
                      <a:pt x="12333" y="8945"/>
                      <a:pt x="12502" y="8945"/>
                    </a:cubicBezTo>
                    <a:cubicBezTo>
                      <a:pt x="14644" y="8945"/>
                      <a:pt x="17513" y="10537"/>
                      <a:pt x="19052" y="10537"/>
                    </a:cubicBezTo>
                    <a:cubicBezTo>
                      <a:pt x="19097" y="10537"/>
                      <a:pt x="19140" y="10535"/>
                      <a:pt x="19183" y="10533"/>
                    </a:cubicBezTo>
                    <a:cubicBezTo>
                      <a:pt x="20800" y="10424"/>
                      <a:pt x="20660" y="8348"/>
                      <a:pt x="18532" y="7328"/>
                    </a:cubicBezTo>
                    <a:cubicBezTo>
                      <a:pt x="18033" y="7090"/>
                      <a:pt x="17396" y="6998"/>
                      <a:pt x="16713" y="6998"/>
                    </a:cubicBezTo>
                    <a:cubicBezTo>
                      <a:pt x="14482" y="6998"/>
                      <a:pt x="11758" y="7974"/>
                      <a:pt x="11758" y="7974"/>
                    </a:cubicBezTo>
                    <a:cubicBezTo>
                      <a:pt x="13470" y="6711"/>
                      <a:pt x="16707" y="6237"/>
                      <a:pt x="18089" y="5781"/>
                    </a:cubicBezTo>
                    <a:cubicBezTo>
                      <a:pt x="19320" y="5373"/>
                      <a:pt x="19051" y="3419"/>
                      <a:pt x="17046" y="3419"/>
                    </a:cubicBezTo>
                    <a:cubicBezTo>
                      <a:pt x="16798" y="3419"/>
                      <a:pt x="16523" y="3449"/>
                      <a:pt x="16221" y="3516"/>
                    </a:cubicBezTo>
                    <a:cubicBezTo>
                      <a:pt x="13479" y="4119"/>
                      <a:pt x="10818" y="7406"/>
                      <a:pt x="10818" y="7406"/>
                    </a:cubicBezTo>
                    <a:cubicBezTo>
                      <a:pt x="10818" y="7406"/>
                      <a:pt x="12243" y="5633"/>
                      <a:pt x="13339" y="3640"/>
                    </a:cubicBezTo>
                    <a:cubicBezTo>
                      <a:pt x="14187" y="2099"/>
                      <a:pt x="14150" y="0"/>
                      <a:pt x="13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5772650" y="2756275"/>
                <a:ext cx="28775" cy="76425"/>
              </a:xfrm>
              <a:custGeom>
                <a:avLst/>
                <a:gdLst/>
                <a:ahLst/>
                <a:cxnLst/>
                <a:rect l="l" t="t" r="r" b="b"/>
                <a:pathLst>
                  <a:path w="1151" h="3057" extrusionOk="0">
                    <a:moveTo>
                      <a:pt x="1000" y="0"/>
                    </a:moveTo>
                    <a:cubicBezTo>
                      <a:pt x="953" y="0"/>
                      <a:pt x="907" y="25"/>
                      <a:pt x="883" y="68"/>
                    </a:cubicBezTo>
                    <a:cubicBezTo>
                      <a:pt x="402" y="941"/>
                      <a:pt x="99" y="1925"/>
                      <a:pt x="8" y="2913"/>
                    </a:cubicBezTo>
                    <a:cubicBezTo>
                      <a:pt x="1" y="2985"/>
                      <a:pt x="55" y="3048"/>
                      <a:pt x="128" y="3056"/>
                    </a:cubicBezTo>
                    <a:cubicBezTo>
                      <a:pt x="132" y="3056"/>
                      <a:pt x="136" y="3056"/>
                      <a:pt x="140" y="3056"/>
                    </a:cubicBezTo>
                    <a:cubicBezTo>
                      <a:pt x="159" y="3056"/>
                      <a:pt x="177" y="3052"/>
                      <a:pt x="193" y="3045"/>
                    </a:cubicBezTo>
                    <a:cubicBezTo>
                      <a:pt x="236" y="3026"/>
                      <a:pt x="268" y="2986"/>
                      <a:pt x="272" y="2937"/>
                    </a:cubicBezTo>
                    <a:cubicBezTo>
                      <a:pt x="360" y="1983"/>
                      <a:pt x="652" y="1036"/>
                      <a:pt x="1115" y="195"/>
                    </a:cubicBezTo>
                    <a:cubicBezTo>
                      <a:pt x="1151" y="131"/>
                      <a:pt x="1127" y="52"/>
                      <a:pt x="1063" y="16"/>
                    </a:cubicBezTo>
                    <a:cubicBezTo>
                      <a:pt x="1043" y="6"/>
                      <a:pt x="1021" y="0"/>
                      <a:pt x="10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5796150" y="2791750"/>
                <a:ext cx="55925" cy="43825"/>
              </a:xfrm>
              <a:custGeom>
                <a:avLst/>
                <a:gdLst/>
                <a:ahLst/>
                <a:cxnLst/>
                <a:rect l="l" t="t" r="r" b="b"/>
                <a:pathLst>
                  <a:path w="2237" h="1753" extrusionOk="0">
                    <a:moveTo>
                      <a:pt x="2083" y="0"/>
                    </a:moveTo>
                    <a:cubicBezTo>
                      <a:pt x="2063" y="0"/>
                      <a:pt x="2042" y="5"/>
                      <a:pt x="2023" y="15"/>
                    </a:cubicBezTo>
                    <a:cubicBezTo>
                      <a:pt x="1343" y="366"/>
                      <a:pt x="496" y="803"/>
                      <a:pt x="38" y="1553"/>
                    </a:cubicBezTo>
                    <a:cubicBezTo>
                      <a:pt x="0" y="1616"/>
                      <a:pt x="20" y="1696"/>
                      <a:pt x="82" y="1734"/>
                    </a:cubicBezTo>
                    <a:cubicBezTo>
                      <a:pt x="104" y="1746"/>
                      <a:pt x="127" y="1752"/>
                      <a:pt x="150" y="1752"/>
                    </a:cubicBezTo>
                    <a:cubicBezTo>
                      <a:pt x="169" y="1752"/>
                      <a:pt x="187" y="1748"/>
                      <a:pt x="205" y="1741"/>
                    </a:cubicBezTo>
                    <a:cubicBezTo>
                      <a:pt x="229" y="1731"/>
                      <a:pt x="249" y="1713"/>
                      <a:pt x="264" y="1689"/>
                    </a:cubicBezTo>
                    <a:cubicBezTo>
                      <a:pt x="685" y="1002"/>
                      <a:pt x="1461" y="602"/>
                      <a:pt x="2145" y="249"/>
                    </a:cubicBezTo>
                    <a:cubicBezTo>
                      <a:pt x="2210" y="216"/>
                      <a:pt x="2236" y="136"/>
                      <a:pt x="2202" y="72"/>
                    </a:cubicBezTo>
                    <a:cubicBezTo>
                      <a:pt x="2178" y="26"/>
                      <a:pt x="2131" y="0"/>
                      <a:pt x="20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5810900" y="2837775"/>
                <a:ext cx="67925" cy="13375"/>
              </a:xfrm>
              <a:custGeom>
                <a:avLst/>
                <a:gdLst/>
                <a:ahLst/>
                <a:cxnLst/>
                <a:rect l="l" t="t" r="r" b="b"/>
                <a:pathLst>
                  <a:path w="2717" h="535" extrusionOk="0">
                    <a:moveTo>
                      <a:pt x="1714" y="0"/>
                    </a:moveTo>
                    <a:cubicBezTo>
                      <a:pt x="1167" y="0"/>
                      <a:pt x="622" y="94"/>
                      <a:pt x="105" y="279"/>
                    </a:cubicBezTo>
                    <a:cubicBezTo>
                      <a:pt x="33" y="302"/>
                      <a:pt x="1" y="379"/>
                      <a:pt x="25" y="448"/>
                    </a:cubicBezTo>
                    <a:cubicBezTo>
                      <a:pt x="44" y="501"/>
                      <a:pt x="96" y="535"/>
                      <a:pt x="150" y="535"/>
                    </a:cubicBezTo>
                    <a:cubicBezTo>
                      <a:pt x="165" y="535"/>
                      <a:pt x="180" y="532"/>
                      <a:pt x="195" y="527"/>
                    </a:cubicBezTo>
                    <a:cubicBezTo>
                      <a:pt x="684" y="352"/>
                      <a:pt x="1200" y="263"/>
                      <a:pt x="1717" y="263"/>
                    </a:cubicBezTo>
                    <a:cubicBezTo>
                      <a:pt x="1995" y="263"/>
                      <a:pt x="2273" y="289"/>
                      <a:pt x="2548" y="340"/>
                    </a:cubicBezTo>
                    <a:cubicBezTo>
                      <a:pt x="2557" y="342"/>
                      <a:pt x="2565" y="343"/>
                      <a:pt x="2574" y="343"/>
                    </a:cubicBezTo>
                    <a:cubicBezTo>
                      <a:pt x="2592" y="343"/>
                      <a:pt x="2609" y="339"/>
                      <a:pt x="2626" y="332"/>
                    </a:cubicBezTo>
                    <a:cubicBezTo>
                      <a:pt x="2664" y="315"/>
                      <a:pt x="2695" y="281"/>
                      <a:pt x="2703" y="236"/>
                    </a:cubicBezTo>
                    <a:cubicBezTo>
                      <a:pt x="2717" y="165"/>
                      <a:pt x="2670" y="96"/>
                      <a:pt x="2598" y="83"/>
                    </a:cubicBezTo>
                    <a:cubicBezTo>
                      <a:pt x="2305" y="28"/>
                      <a:pt x="2009" y="0"/>
                      <a:pt x="1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5802425" y="2863225"/>
                <a:ext cx="59700" cy="44875"/>
              </a:xfrm>
              <a:custGeom>
                <a:avLst/>
                <a:gdLst/>
                <a:ahLst/>
                <a:cxnLst/>
                <a:rect l="l" t="t" r="r" b="b"/>
                <a:pathLst>
                  <a:path w="2388" h="1795" extrusionOk="0">
                    <a:moveTo>
                      <a:pt x="152" y="1"/>
                    </a:moveTo>
                    <a:cubicBezTo>
                      <a:pt x="103" y="1"/>
                      <a:pt x="56" y="28"/>
                      <a:pt x="33" y="75"/>
                    </a:cubicBezTo>
                    <a:cubicBezTo>
                      <a:pt x="1" y="139"/>
                      <a:pt x="28" y="219"/>
                      <a:pt x="93" y="250"/>
                    </a:cubicBezTo>
                    <a:cubicBezTo>
                      <a:pt x="945" y="664"/>
                      <a:pt x="1686" y="1062"/>
                      <a:pt x="2125" y="1735"/>
                    </a:cubicBezTo>
                    <a:cubicBezTo>
                      <a:pt x="2151" y="1774"/>
                      <a:pt x="2193" y="1795"/>
                      <a:pt x="2237" y="1795"/>
                    </a:cubicBezTo>
                    <a:cubicBezTo>
                      <a:pt x="2255" y="1795"/>
                      <a:pt x="2273" y="1791"/>
                      <a:pt x="2290" y="1784"/>
                    </a:cubicBezTo>
                    <a:cubicBezTo>
                      <a:pt x="2296" y="1781"/>
                      <a:pt x="2302" y="1777"/>
                      <a:pt x="2309" y="1773"/>
                    </a:cubicBezTo>
                    <a:cubicBezTo>
                      <a:pt x="2370" y="1734"/>
                      <a:pt x="2388" y="1652"/>
                      <a:pt x="2348" y="1592"/>
                    </a:cubicBezTo>
                    <a:cubicBezTo>
                      <a:pt x="1871" y="862"/>
                      <a:pt x="1098" y="446"/>
                      <a:pt x="210" y="14"/>
                    </a:cubicBezTo>
                    <a:cubicBezTo>
                      <a:pt x="191" y="5"/>
                      <a:pt x="172" y="1"/>
                      <a:pt x="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5774500" y="2873925"/>
                <a:ext cx="28825" cy="71625"/>
              </a:xfrm>
              <a:custGeom>
                <a:avLst/>
                <a:gdLst/>
                <a:ahLst/>
                <a:cxnLst/>
                <a:rect l="l" t="t" r="r" b="b"/>
                <a:pathLst>
                  <a:path w="1153" h="2865" extrusionOk="0">
                    <a:moveTo>
                      <a:pt x="142" y="1"/>
                    </a:moveTo>
                    <a:cubicBezTo>
                      <a:pt x="135" y="1"/>
                      <a:pt x="128" y="1"/>
                      <a:pt x="121" y="2"/>
                    </a:cubicBezTo>
                    <a:cubicBezTo>
                      <a:pt x="49" y="15"/>
                      <a:pt x="0" y="82"/>
                      <a:pt x="12" y="154"/>
                    </a:cubicBezTo>
                    <a:cubicBezTo>
                      <a:pt x="163" y="1070"/>
                      <a:pt x="456" y="1958"/>
                      <a:pt x="884" y="2793"/>
                    </a:cubicBezTo>
                    <a:cubicBezTo>
                      <a:pt x="907" y="2838"/>
                      <a:pt x="954" y="2864"/>
                      <a:pt x="1002" y="2864"/>
                    </a:cubicBezTo>
                    <a:cubicBezTo>
                      <a:pt x="1019" y="2864"/>
                      <a:pt x="1038" y="2861"/>
                      <a:pt x="1055" y="2853"/>
                    </a:cubicBezTo>
                    <a:cubicBezTo>
                      <a:pt x="1057" y="2852"/>
                      <a:pt x="1060" y="2852"/>
                      <a:pt x="1062" y="2850"/>
                    </a:cubicBezTo>
                    <a:cubicBezTo>
                      <a:pt x="1127" y="2818"/>
                      <a:pt x="1153" y="2738"/>
                      <a:pt x="1120" y="2674"/>
                    </a:cubicBezTo>
                    <a:cubicBezTo>
                      <a:pt x="704" y="1863"/>
                      <a:pt x="419" y="1001"/>
                      <a:pt x="273" y="111"/>
                    </a:cubicBezTo>
                    <a:cubicBezTo>
                      <a:pt x="262" y="47"/>
                      <a:pt x="206" y="1"/>
                      <a:pt x="1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5735300" y="2877500"/>
                <a:ext cx="21425" cy="82325"/>
              </a:xfrm>
              <a:custGeom>
                <a:avLst/>
                <a:gdLst/>
                <a:ahLst/>
                <a:cxnLst/>
                <a:rect l="l" t="t" r="r" b="b"/>
                <a:pathLst>
                  <a:path w="857" h="3293" extrusionOk="0">
                    <a:moveTo>
                      <a:pt x="705" y="0"/>
                    </a:moveTo>
                    <a:cubicBezTo>
                      <a:pt x="653" y="0"/>
                      <a:pt x="603" y="32"/>
                      <a:pt x="583" y="84"/>
                    </a:cubicBezTo>
                    <a:cubicBezTo>
                      <a:pt x="196" y="1066"/>
                      <a:pt x="1" y="2102"/>
                      <a:pt x="3" y="3161"/>
                    </a:cubicBezTo>
                    <a:cubicBezTo>
                      <a:pt x="3" y="3234"/>
                      <a:pt x="62" y="3292"/>
                      <a:pt x="135" y="3292"/>
                    </a:cubicBezTo>
                    <a:cubicBezTo>
                      <a:pt x="154" y="3292"/>
                      <a:pt x="172" y="3288"/>
                      <a:pt x="189" y="3281"/>
                    </a:cubicBezTo>
                    <a:cubicBezTo>
                      <a:pt x="236" y="3261"/>
                      <a:pt x="268" y="3214"/>
                      <a:pt x="268" y="3161"/>
                    </a:cubicBezTo>
                    <a:cubicBezTo>
                      <a:pt x="266" y="2133"/>
                      <a:pt x="456" y="1130"/>
                      <a:pt x="829" y="180"/>
                    </a:cubicBezTo>
                    <a:cubicBezTo>
                      <a:pt x="856" y="112"/>
                      <a:pt x="822" y="36"/>
                      <a:pt x="754" y="10"/>
                    </a:cubicBezTo>
                    <a:cubicBezTo>
                      <a:pt x="738" y="3"/>
                      <a:pt x="722" y="0"/>
                      <a:pt x="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5677250" y="2873500"/>
                <a:ext cx="62900" cy="46275"/>
              </a:xfrm>
              <a:custGeom>
                <a:avLst/>
                <a:gdLst/>
                <a:ahLst/>
                <a:cxnLst/>
                <a:rect l="l" t="t" r="r" b="b"/>
                <a:pathLst>
                  <a:path w="2516" h="1851" extrusionOk="0">
                    <a:moveTo>
                      <a:pt x="2369" y="1"/>
                    </a:moveTo>
                    <a:cubicBezTo>
                      <a:pt x="2350" y="1"/>
                      <a:pt x="2330" y="5"/>
                      <a:pt x="2309" y="15"/>
                    </a:cubicBezTo>
                    <a:cubicBezTo>
                      <a:pt x="1458" y="408"/>
                      <a:pt x="698" y="950"/>
                      <a:pt x="50" y="1628"/>
                    </a:cubicBezTo>
                    <a:cubicBezTo>
                      <a:pt x="0" y="1682"/>
                      <a:pt x="2" y="1764"/>
                      <a:pt x="56" y="1814"/>
                    </a:cubicBezTo>
                    <a:cubicBezTo>
                      <a:pt x="81" y="1838"/>
                      <a:pt x="114" y="1850"/>
                      <a:pt x="146" y="1850"/>
                    </a:cubicBezTo>
                    <a:cubicBezTo>
                      <a:pt x="165" y="1850"/>
                      <a:pt x="183" y="1847"/>
                      <a:pt x="200" y="1839"/>
                    </a:cubicBezTo>
                    <a:cubicBezTo>
                      <a:pt x="215" y="1833"/>
                      <a:pt x="230" y="1822"/>
                      <a:pt x="242" y="1809"/>
                    </a:cubicBezTo>
                    <a:cubicBezTo>
                      <a:pt x="867" y="1156"/>
                      <a:pt x="1601" y="632"/>
                      <a:pt x="2421" y="254"/>
                    </a:cubicBezTo>
                    <a:cubicBezTo>
                      <a:pt x="2487" y="223"/>
                      <a:pt x="2516" y="145"/>
                      <a:pt x="2485" y="79"/>
                    </a:cubicBezTo>
                    <a:cubicBezTo>
                      <a:pt x="2463" y="31"/>
                      <a:pt x="2419" y="1"/>
                      <a:pt x="2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5666800" y="2861950"/>
                <a:ext cx="53000" cy="10900"/>
              </a:xfrm>
              <a:custGeom>
                <a:avLst/>
                <a:gdLst/>
                <a:ahLst/>
                <a:cxnLst/>
                <a:rect l="l" t="t" r="r" b="b"/>
                <a:pathLst>
                  <a:path w="2120" h="436" extrusionOk="0">
                    <a:moveTo>
                      <a:pt x="1509" y="1"/>
                    </a:moveTo>
                    <a:cubicBezTo>
                      <a:pt x="1038" y="1"/>
                      <a:pt x="571" y="60"/>
                      <a:pt x="115" y="178"/>
                    </a:cubicBezTo>
                    <a:cubicBezTo>
                      <a:pt x="44" y="193"/>
                      <a:pt x="1" y="268"/>
                      <a:pt x="20" y="337"/>
                    </a:cubicBezTo>
                    <a:cubicBezTo>
                      <a:pt x="35" y="396"/>
                      <a:pt x="88" y="436"/>
                      <a:pt x="147" y="436"/>
                    </a:cubicBezTo>
                    <a:cubicBezTo>
                      <a:pt x="159" y="436"/>
                      <a:pt x="170" y="434"/>
                      <a:pt x="181" y="431"/>
                    </a:cubicBezTo>
                    <a:cubicBezTo>
                      <a:pt x="616" y="320"/>
                      <a:pt x="1062" y="264"/>
                      <a:pt x="1512" y="264"/>
                    </a:cubicBezTo>
                    <a:cubicBezTo>
                      <a:pt x="1664" y="264"/>
                      <a:pt x="1818" y="270"/>
                      <a:pt x="1971" y="283"/>
                    </a:cubicBezTo>
                    <a:cubicBezTo>
                      <a:pt x="1975" y="284"/>
                      <a:pt x="1978" y="284"/>
                      <a:pt x="1982" y="284"/>
                    </a:cubicBezTo>
                    <a:cubicBezTo>
                      <a:pt x="2000" y="284"/>
                      <a:pt x="2019" y="280"/>
                      <a:pt x="2035" y="273"/>
                    </a:cubicBezTo>
                    <a:cubicBezTo>
                      <a:pt x="2078" y="254"/>
                      <a:pt x="2110" y="213"/>
                      <a:pt x="2114" y="163"/>
                    </a:cubicBezTo>
                    <a:cubicBezTo>
                      <a:pt x="2120" y="91"/>
                      <a:pt x="2066" y="28"/>
                      <a:pt x="1994" y="21"/>
                    </a:cubicBezTo>
                    <a:cubicBezTo>
                      <a:pt x="1832" y="7"/>
                      <a:pt x="1670" y="1"/>
                      <a:pt x="1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5671900" y="2815800"/>
                <a:ext cx="53900" cy="37925"/>
              </a:xfrm>
              <a:custGeom>
                <a:avLst/>
                <a:gdLst/>
                <a:ahLst/>
                <a:cxnLst/>
                <a:rect l="l" t="t" r="r" b="b"/>
                <a:pathLst>
                  <a:path w="2156" h="1517" extrusionOk="0">
                    <a:moveTo>
                      <a:pt x="150" y="1"/>
                    </a:moveTo>
                    <a:cubicBezTo>
                      <a:pt x="97" y="1"/>
                      <a:pt x="47" y="32"/>
                      <a:pt x="27" y="84"/>
                    </a:cubicBezTo>
                    <a:cubicBezTo>
                      <a:pt x="0" y="152"/>
                      <a:pt x="35" y="228"/>
                      <a:pt x="103" y="254"/>
                    </a:cubicBezTo>
                    <a:cubicBezTo>
                      <a:pt x="785" y="519"/>
                      <a:pt x="1411" y="941"/>
                      <a:pt x="1912" y="1474"/>
                    </a:cubicBezTo>
                    <a:cubicBezTo>
                      <a:pt x="1938" y="1502"/>
                      <a:pt x="1973" y="1516"/>
                      <a:pt x="2009" y="1516"/>
                    </a:cubicBezTo>
                    <a:cubicBezTo>
                      <a:pt x="2027" y="1516"/>
                      <a:pt x="2045" y="1513"/>
                      <a:pt x="2062" y="1505"/>
                    </a:cubicBezTo>
                    <a:cubicBezTo>
                      <a:pt x="2076" y="1499"/>
                      <a:pt x="2088" y="1492"/>
                      <a:pt x="2100" y="1480"/>
                    </a:cubicBezTo>
                    <a:cubicBezTo>
                      <a:pt x="2153" y="1431"/>
                      <a:pt x="2156" y="1348"/>
                      <a:pt x="2106" y="1294"/>
                    </a:cubicBezTo>
                    <a:cubicBezTo>
                      <a:pt x="1578" y="733"/>
                      <a:pt x="919" y="289"/>
                      <a:pt x="200" y="10"/>
                    </a:cubicBezTo>
                    <a:cubicBezTo>
                      <a:pt x="183" y="4"/>
                      <a:pt x="167"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5717275" y="2759200"/>
                <a:ext cx="39450" cy="81850"/>
              </a:xfrm>
              <a:custGeom>
                <a:avLst/>
                <a:gdLst/>
                <a:ahLst/>
                <a:cxnLst/>
                <a:rect l="l" t="t" r="r" b="b"/>
                <a:pathLst>
                  <a:path w="1578" h="3274" extrusionOk="0">
                    <a:moveTo>
                      <a:pt x="143" y="1"/>
                    </a:moveTo>
                    <a:cubicBezTo>
                      <a:pt x="136" y="1"/>
                      <a:pt x="129" y="1"/>
                      <a:pt x="122" y="3"/>
                    </a:cubicBezTo>
                    <a:cubicBezTo>
                      <a:pt x="49" y="14"/>
                      <a:pt x="1" y="83"/>
                      <a:pt x="13" y="154"/>
                    </a:cubicBezTo>
                    <a:cubicBezTo>
                      <a:pt x="200" y="1258"/>
                      <a:pt x="653" y="2318"/>
                      <a:pt x="1321" y="3220"/>
                    </a:cubicBezTo>
                    <a:cubicBezTo>
                      <a:pt x="1347" y="3255"/>
                      <a:pt x="1387" y="3274"/>
                      <a:pt x="1428" y="3274"/>
                    </a:cubicBezTo>
                    <a:cubicBezTo>
                      <a:pt x="1446" y="3274"/>
                      <a:pt x="1464" y="3270"/>
                      <a:pt x="1481" y="3263"/>
                    </a:cubicBezTo>
                    <a:cubicBezTo>
                      <a:pt x="1490" y="3259"/>
                      <a:pt x="1498" y="3254"/>
                      <a:pt x="1506" y="3249"/>
                    </a:cubicBezTo>
                    <a:cubicBezTo>
                      <a:pt x="1565" y="3206"/>
                      <a:pt x="1577" y="3123"/>
                      <a:pt x="1535" y="3065"/>
                    </a:cubicBezTo>
                    <a:cubicBezTo>
                      <a:pt x="891" y="2196"/>
                      <a:pt x="455" y="1173"/>
                      <a:pt x="274" y="110"/>
                    </a:cubicBezTo>
                    <a:cubicBezTo>
                      <a:pt x="264" y="46"/>
                      <a:pt x="207" y="1"/>
                      <a:pt x="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5705900" y="2817950"/>
                <a:ext cx="124800" cy="79325"/>
              </a:xfrm>
              <a:custGeom>
                <a:avLst/>
                <a:gdLst/>
                <a:ahLst/>
                <a:cxnLst/>
                <a:rect l="l" t="t" r="r" b="b"/>
                <a:pathLst>
                  <a:path w="4992" h="3173" extrusionOk="0">
                    <a:moveTo>
                      <a:pt x="2888" y="1"/>
                    </a:moveTo>
                    <a:cubicBezTo>
                      <a:pt x="2661" y="1"/>
                      <a:pt x="2425" y="24"/>
                      <a:pt x="2186" y="72"/>
                    </a:cubicBezTo>
                    <a:cubicBezTo>
                      <a:pt x="902" y="332"/>
                      <a:pt x="1" y="1220"/>
                      <a:pt x="172" y="2057"/>
                    </a:cubicBezTo>
                    <a:cubicBezTo>
                      <a:pt x="312" y="2736"/>
                      <a:pt x="1118" y="3173"/>
                      <a:pt x="2104" y="3173"/>
                    </a:cubicBezTo>
                    <a:cubicBezTo>
                      <a:pt x="2331" y="3173"/>
                      <a:pt x="2567" y="3150"/>
                      <a:pt x="2807" y="3101"/>
                    </a:cubicBezTo>
                    <a:cubicBezTo>
                      <a:pt x="4090" y="2841"/>
                      <a:pt x="4992" y="1953"/>
                      <a:pt x="4820" y="1118"/>
                    </a:cubicBezTo>
                    <a:cubicBezTo>
                      <a:pt x="4680" y="437"/>
                      <a:pt x="3874" y="1"/>
                      <a:pt x="2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6020250" y="3410675"/>
                <a:ext cx="116250" cy="277425"/>
              </a:xfrm>
              <a:custGeom>
                <a:avLst/>
                <a:gdLst/>
                <a:ahLst/>
                <a:cxnLst/>
                <a:rect l="l" t="t" r="r" b="b"/>
                <a:pathLst>
                  <a:path w="4650" h="11097" extrusionOk="0">
                    <a:moveTo>
                      <a:pt x="2305" y="0"/>
                    </a:moveTo>
                    <a:cubicBezTo>
                      <a:pt x="1208" y="0"/>
                      <a:pt x="1" y="1661"/>
                      <a:pt x="68" y="4123"/>
                    </a:cubicBezTo>
                    <a:cubicBezTo>
                      <a:pt x="214" y="9499"/>
                      <a:pt x="2771" y="11096"/>
                      <a:pt x="2771" y="11096"/>
                    </a:cubicBezTo>
                    <a:cubicBezTo>
                      <a:pt x="2852" y="7861"/>
                      <a:pt x="4649" y="3880"/>
                      <a:pt x="3653" y="1236"/>
                    </a:cubicBezTo>
                    <a:cubicBezTo>
                      <a:pt x="3330" y="381"/>
                      <a:pt x="2830" y="0"/>
                      <a:pt x="2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6038175" y="3462575"/>
                <a:ext cx="49025" cy="222475"/>
              </a:xfrm>
              <a:custGeom>
                <a:avLst/>
                <a:gdLst/>
                <a:ahLst/>
                <a:cxnLst/>
                <a:rect l="l" t="t" r="r" b="b"/>
                <a:pathLst>
                  <a:path w="1961" h="8899" extrusionOk="0">
                    <a:moveTo>
                      <a:pt x="1318" y="0"/>
                    </a:moveTo>
                    <a:cubicBezTo>
                      <a:pt x="1239" y="0"/>
                      <a:pt x="1164" y="53"/>
                      <a:pt x="1141" y="132"/>
                    </a:cubicBezTo>
                    <a:cubicBezTo>
                      <a:pt x="1" y="4067"/>
                      <a:pt x="1584" y="8738"/>
                      <a:pt x="1600" y="8785"/>
                    </a:cubicBezTo>
                    <a:cubicBezTo>
                      <a:pt x="1624" y="8855"/>
                      <a:pt x="1689" y="8898"/>
                      <a:pt x="1761" y="8898"/>
                    </a:cubicBezTo>
                    <a:cubicBezTo>
                      <a:pt x="1781" y="8898"/>
                      <a:pt x="1803" y="8894"/>
                      <a:pt x="1824" y="8887"/>
                    </a:cubicBezTo>
                    <a:cubicBezTo>
                      <a:pt x="1841" y="8879"/>
                      <a:pt x="1858" y="8871"/>
                      <a:pt x="1873" y="8861"/>
                    </a:cubicBezTo>
                    <a:cubicBezTo>
                      <a:pt x="1933" y="8815"/>
                      <a:pt x="1960" y="8737"/>
                      <a:pt x="1935" y="8663"/>
                    </a:cubicBezTo>
                    <a:cubicBezTo>
                      <a:pt x="1920" y="8617"/>
                      <a:pt x="371" y="4044"/>
                      <a:pt x="1481" y="217"/>
                    </a:cubicBezTo>
                    <a:cubicBezTo>
                      <a:pt x="1509" y="123"/>
                      <a:pt x="1453" y="28"/>
                      <a:pt x="1360" y="5"/>
                    </a:cubicBezTo>
                    <a:cubicBezTo>
                      <a:pt x="1346" y="2"/>
                      <a:pt x="1332" y="0"/>
                      <a:pt x="1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5714850" y="3550425"/>
                <a:ext cx="323700" cy="102725"/>
              </a:xfrm>
              <a:custGeom>
                <a:avLst/>
                <a:gdLst/>
                <a:ahLst/>
                <a:cxnLst/>
                <a:rect l="l" t="t" r="r" b="b"/>
                <a:pathLst>
                  <a:path w="12948" h="4109" extrusionOk="0">
                    <a:moveTo>
                      <a:pt x="4058" y="1"/>
                    </a:moveTo>
                    <a:cubicBezTo>
                      <a:pt x="1366" y="1"/>
                      <a:pt x="0" y="1631"/>
                      <a:pt x="2099" y="2842"/>
                    </a:cubicBezTo>
                    <a:cubicBezTo>
                      <a:pt x="2986" y="3355"/>
                      <a:pt x="4211" y="3463"/>
                      <a:pt x="5571" y="3463"/>
                    </a:cubicBezTo>
                    <a:cubicBezTo>
                      <a:pt x="6557" y="3463"/>
                      <a:pt x="7614" y="3406"/>
                      <a:pt x="8664" y="3406"/>
                    </a:cubicBezTo>
                    <a:cubicBezTo>
                      <a:pt x="10185" y="3406"/>
                      <a:pt x="11691" y="3525"/>
                      <a:pt x="12947" y="4108"/>
                    </a:cubicBezTo>
                    <a:cubicBezTo>
                      <a:pt x="12947" y="4108"/>
                      <a:pt x="10602" y="1181"/>
                      <a:pt x="5569" y="159"/>
                    </a:cubicBezTo>
                    <a:cubicBezTo>
                      <a:pt x="5033" y="50"/>
                      <a:pt x="4526" y="1"/>
                      <a:pt x="40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5794875" y="3580550"/>
                <a:ext cx="220825" cy="57625"/>
              </a:xfrm>
              <a:custGeom>
                <a:avLst/>
                <a:gdLst/>
                <a:ahLst/>
                <a:cxnLst/>
                <a:rect l="l" t="t" r="r" b="b"/>
                <a:pathLst>
                  <a:path w="8833" h="2305" extrusionOk="0">
                    <a:moveTo>
                      <a:pt x="1238" y="0"/>
                    </a:moveTo>
                    <a:cubicBezTo>
                      <a:pt x="883" y="0"/>
                      <a:pt x="526" y="18"/>
                      <a:pt x="172" y="56"/>
                    </a:cubicBezTo>
                    <a:cubicBezTo>
                      <a:pt x="74" y="66"/>
                      <a:pt x="1" y="151"/>
                      <a:pt x="8" y="247"/>
                    </a:cubicBezTo>
                    <a:cubicBezTo>
                      <a:pt x="15" y="335"/>
                      <a:pt x="89" y="402"/>
                      <a:pt x="179" y="402"/>
                    </a:cubicBezTo>
                    <a:cubicBezTo>
                      <a:pt x="185" y="402"/>
                      <a:pt x="192" y="402"/>
                      <a:pt x="198" y="401"/>
                    </a:cubicBezTo>
                    <a:cubicBezTo>
                      <a:pt x="541" y="364"/>
                      <a:pt x="885" y="348"/>
                      <a:pt x="1229" y="348"/>
                    </a:cubicBezTo>
                    <a:cubicBezTo>
                      <a:pt x="4906" y="348"/>
                      <a:pt x="8501" y="2261"/>
                      <a:pt x="8540" y="2283"/>
                    </a:cubicBezTo>
                    <a:cubicBezTo>
                      <a:pt x="8567" y="2298"/>
                      <a:pt x="8595" y="2304"/>
                      <a:pt x="8623" y="2304"/>
                    </a:cubicBezTo>
                    <a:cubicBezTo>
                      <a:pt x="8669" y="2304"/>
                      <a:pt x="8714" y="2287"/>
                      <a:pt x="8748" y="2256"/>
                    </a:cubicBezTo>
                    <a:cubicBezTo>
                      <a:pt x="8761" y="2244"/>
                      <a:pt x="8773" y="2228"/>
                      <a:pt x="8782" y="2214"/>
                    </a:cubicBezTo>
                    <a:cubicBezTo>
                      <a:pt x="8832" y="2129"/>
                      <a:pt x="8803" y="2023"/>
                      <a:pt x="8719" y="1978"/>
                    </a:cubicBezTo>
                    <a:cubicBezTo>
                      <a:pt x="8679" y="1955"/>
                      <a:pt x="5012"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5709900" y="3284200"/>
                <a:ext cx="421225" cy="426425"/>
              </a:xfrm>
              <a:custGeom>
                <a:avLst/>
                <a:gdLst/>
                <a:ahLst/>
                <a:cxnLst/>
                <a:rect l="l" t="t" r="r" b="b"/>
                <a:pathLst>
                  <a:path w="16849" h="17057" extrusionOk="0">
                    <a:moveTo>
                      <a:pt x="249" y="1"/>
                    </a:moveTo>
                    <a:cubicBezTo>
                      <a:pt x="205" y="1"/>
                      <a:pt x="161" y="14"/>
                      <a:pt x="124" y="43"/>
                    </a:cubicBezTo>
                    <a:cubicBezTo>
                      <a:pt x="24" y="114"/>
                      <a:pt x="1" y="252"/>
                      <a:pt x="72" y="351"/>
                    </a:cubicBezTo>
                    <a:cubicBezTo>
                      <a:pt x="2313" y="3496"/>
                      <a:pt x="4631" y="6749"/>
                      <a:pt x="7287" y="9669"/>
                    </a:cubicBezTo>
                    <a:cubicBezTo>
                      <a:pt x="10290" y="12974"/>
                      <a:pt x="13302" y="15382"/>
                      <a:pt x="16494" y="17032"/>
                    </a:cubicBezTo>
                    <a:cubicBezTo>
                      <a:pt x="16526" y="17049"/>
                      <a:pt x="16562" y="17057"/>
                      <a:pt x="16596" y="17057"/>
                    </a:cubicBezTo>
                    <a:cubicBezTo>
                      <a:pt x="16639" y="17057"/>
                      <a:pt x="16682" y="17044"/>
                      <a:pt x="16718" y="17020"/>
                    </a:cubicBezTo>
                    <a:cubicBezTo>
                      <a:pt x="16748" y="17000"/>
                      <a:pt x="16774" y="16972"/>
                      <a:pt x="16792" y="16938"/>
                    </a:cubicBezTo>
                    <a:cubicBezTo>
                      <a:pt x="16848" y="16829"/>
                      <a:pt x="16806" y="16697"/>
                      <a:pt x="16697" y="16640"/>
                    </a:cubicBezTo>
                    <a:cubicBezTo>
                      <a:pt x="13552" y="15015"/>
                      <a:pt x="10582" y="12638"/>
                      <a:pt x="7614" y="9373"/>
                    </a:cubicBezTo>
                    <a:cubicBezTo>
                      <a:pt x="4977" y="6471"/>
                      <a:pt x="2666" y="3229"/>
                      <a:pt x="431" y="95"/>
                    </a:cubicBezTo>
                    <a:cubicBezTo>
                      <a:pt x="388" y="34"/>
                      <a:pt x="318" y="1"/>
                      <a:pt x="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5609700" y="3129350"/>
                <a:ext cx="198025" cy="246450"/>
              </a:xfrm>
              <a:custGeom>
                <a:avLst/>
                <a:gdLst/>
                <a:ahLst/>
                <a:cxnLst/>
                <a:rect l="l" t="t" r="r" b="b"/>
                <a:pathLst>
                  <a:path w="7921" h="9858" extrusionOk="0">
                    <a:moveTo>
                      <a:pt x="1326" y="1"/>
                    </a:moveTo>
                    <a:cubicBezTo>
                      <a:pt x="983" y="1"/>
                      <a:pt x="663" y="223"/>
                      <a:pt x="556" y="561"/>
                    </a:cubicBezTo>
                    <a:cubicBezTo>
                      <a:pt x="268" y="1474"/>
                      <a:pt x="1" y="3326"/>
                      <a:pt x="1227" y="5832"/>
                    </a:cubicBezTo>
                    <a:cubicBezTo>
                      <a:pt x="3013" y="9482"/>
                      <a:pt x="6035" y="9858"/>
                      <a:pt x="6035" y="9858"/>
                    </a:cubicBezTo>
                    <a:cubicBezTo>
                      <a:pt x="6828" y="9639"/>
                      <a:pt x="7434" y="8885"/>
                      <a:pt x="7434" y="8884"/>
                    </a:cubicBezTo>
                    <a:cubicBezTo>
                      <a:pt x="7920" y="1943"/>
                      <a:pt x="3235" y="362"/>
                      <a:pt x="1475" y="15"/>
                    </a:cubicBezTo>
                    <a:cubicBezTo>
                      <a:pt x="1425" y="5"/>
                      <a:pt x="1375" y="1"/>
                      <a:pt x="1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5599075" y="3230700"/>
                <a:ext cx="88950" cy="73750"/>
              </a:xfrm>
              <a:custGeom>
                <a:avLst/>
                <a:gdLst/>
                <a:ahLst/>
                <a:cxnLst/>
                <a:rect l="l" t="t" r="r" b="b"/>
                <a:pathLst>
                  <a:path w="3558" h="2950" extrusionOk="0">
                    <a:moveTo>
                      <a:pt x="139" y="0"/>
                    </a:moveTo>
                    <a:lnTo>
                      <a:pt x="0" y="269"/>
                    </a:lnTo>
                    <a:cubicBezTo>
                      <a:pt x="17" y="277"/>
                      <a:pt x="2718" y="2306"/>
                      <a:pt x="3333" y="2950"/>
                    </a:cubicBezTo>
                    <a:lnTo>
                      <a:pt x="3557" y="2742"/>
                    </a:lnTo>
                    <a:cubicBezTo>
                      <a:pt x="2907" y="2060"/>
                      <a:pt x="211" y="33"/>
                      <a:pt x="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5589025" y="3226325"/>
                <a:ext cx="18975" cy="16600"/>
              </a:xfrm>
              <a:custGeom>
                <a:avLst/>
                <a:gdLst/>
                <a:ahLst/>
                <a:cxnLst/>
                <a:rect l="l" t="t" r="r" b="b"/>
                <a:pathLst>
                  <a:path w="759" h="664" extrusionOk="0">
                    <a:moveTo>
                      <a:pt x="392" y="1"/>
                    </a:moveTo>
                    <a:cubicBezTo>
                      <a:pt x="353" y="1"/>
                      <a:pt x="312" y="8"/>
                      <a:pt x="273" y="22"/>
                    </a:cubicBezTo>
                    <a:cubicBezTo>
                      <a:pt x="96" y="85"/>
                      <a:pt x="0" y="276"/>
                      <a:pt x="60" y="447"/>
                    </a:cubicBezTo>
                    <a:cubicBezTo>
                      <a:pt x="106" y="581"/>
                      <a:pt x="233" y="663"/>
                      <a:pt x="369" y="663"/>
                    </a:cubicBezTo>
                    <a:cubicBezTo>
                      <a:pt x="408" y="663"/>
                      <a:pt x="448" y="657"/>
                      <a:pt x="487" y="643"/>
                    </a:cubicBezTo>
                    <a:cubicBezTo>
                      <a:pt x="663" y="578"/>
                      <a:pt x="759" y="388"/>
                      <a:pt x="699" y="217"/>
                    </a:cubicBezTo>
                    <a:cubicBezTo>
                      <a:pt x="655" y="83"/>
                      <a:pt x="530" y="1"/>
                      <a:pt x="3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5603375" y="3177875"/>
                <a:ext cx="122375" cy="134275"/>
              </a:xfrm>
              <a:custGeom>
                <a:avLst/>
                <a:gdLst/>
                <a:ahLst/>
                <a:cxnLst/>
                <a:rect l="l" t="t" r="r" b="b"/>
                <a:pathLst>
                  <a:path w="4895" h="5371" extrusionOk="0">
                    <a:moveTo>
                      <a:pt x="193" y="0"/>
                    </a:moveTo>
                    <a:lnTo>
                      <a:pt x="0" y="238"/>
                    </a:lnTo>
                    <a:cubicBezTo>
                      <a:pt x="12" y="247"/>
                      <a:pt x="3007" y="3319"/>
                      <a:pt x="4654" y="5371"/>
                    </a:cubicBezTo>
                    <a:lnTo>
                      <a:pt x="4895" y="5181"/>
                    </a:lnTo>
                    <a:cubicBezTo>
                      <a:pt x="3226" y="3102"/>
                      <a:pt x="244" y="40"/>
                      <a:pt x="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5595575" y="3170575"/>
                <a:ext cx="18975" cy="16600"/>
              </a:xfrm>
              <a:custGeom>
                <a:avLst/>
                <a:gdLst/>
                <a:ahLst/>
                <a:cxnLst/>
                <a:rect l="l" t="t" r="r" b="b"/>
                <a:pathLst>
                  <a:path w="759" h="664" extrusionOk="0">
                    <a:moveTo>
                      <a:pt x="391" y="0"/>
                    </a:moveTo>
                    <a:cubicBezTo>
                      <a:pt x="352" y="0"/>
                      <a:pt x="312" y="7"/>
                      <a:pt x="273" y="21"/>
                    </a:cubicBezTo>
                    <a:cubicBezTo>
                      <a:pt x="96" y="86"/>
                      <a:pt x="0" y="277"/>
                      <a:pt x="60" y="448"/>
                    </a:cubicBezTo>
                    <a:cubicBezTo>
                      <a:pt x="106" y="580"/>
                      <a:pt x="232" y="663"/>
                      <a:pt x="369" y="663"/>
                    </a:cubicBezTo>
                    <a:cubicBezTo>
                      <a:pt x="408" y="663"/>
                      <a:pt x="448" y="656"/>
                      <a:pt x="488" y="642"/>
                    </a:cubicBezTo>
                    <a:cubicBezTo>
                      <a:pt x="663" y="578"/>
                      <a:pt x="759" y="387"/>
                      <a:pt x="699" y="216"/>
                    </a:cubicBezTo>
                    <a:cubicBezTo>
                      <a:pt x="655" y="82"/>
                      <a:pt x="529" y="0"/>
                      <a:pt x="3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5654075" y="3164875"/>
                <a:ext cx="90625" cy="151075"/>
              </a:xfrm>
              <a:custGeom>
                <a:avLst/>
                <a:gdLst/>
                <a:ahLst/>
                <a:cxnLst/>
                <a:rect l="l" t="t" r="r" b="b"/>
                <a:pathLst>
                  <a:path w="3625" h="6043" extrusionOk="0">
                    <a:moveTo>
                      <a:pt x="278" y="1"/>
                    </a:moveTo>
                    <a:lnTo>
                      <a:pt x="1" y="130"/>
                    </a:lnTo>
                    <a:cubicBezTo>
                      <a:pt x="44" y="225"/>
                      <a:pt x="2626" y="4932"/>
                      <a:pt x="3369" y="6043"/>
                    </a:cubicBezTo>
                    <a:lnTo>
                      <a:pt x="3624" y="5874"/>
                    </a:lnTo>
                    <a:cubicBezTo>
                      <a:pt x="2894" y="4781"/>
                      <a:pt x="289" y="25"/>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5646725" y="3154300"/>
                <a:ext cx="18975" cy="16575"/>
              </a:xfrm>
              <a:custGeom>
                <a:avLst/>
                <a:gdLst/>
                <a:ahLst/>
                <a:cxnLst/>
                <a:rect l="l" t="t" r="r" b="b"/>
                <a:pathLst>
                  <a:path w="759" h="663" extrusionOk="0">
                    <a:moveTo>
                      <a:pt x="390" y="0"/>
                    </a:moveTo>
                    <a:cubicBezTo>
                      <a:pt x="352" y="0"/>
                      <a:pt x="312" y="7"/>
                      <a:pt x="273" y="21"/>
                    </a:cubicBezTo>
                    <a:cubicBezTo>
                      <a:pt x="96" y="84"/>
                      <a:pt x="0" y="275"/>
                      <a:pt x="60" y="446"/>
                    </a:cubicBezTo>
                    <a:cubicBezTo>
                      <a:pt x="106" y="580"/>
                      <a:pt x="233" y="662"/>
                      <a:pt x="369" y="662"/>
                    </a:cubicBezTo>
                    <a:cubicBezTo>
                      <a:pt x="408" y="662"/>
                      <a:pt x="448" y="656"/>
                      <a:pt x="487" y="642"/>
                    </a:cubicBezTo>
                    <a:cubicBezTo>
                      <a:pt x="663" y="577"/>
                      <a:pt x="759" y="387"/>
                      <a:pt x="700" y="216"/>
                    </a:cubicBezTo>
                    <a:cubicBezTo>
                      <a:pt x="653" y="83"/>
                      <a:pt x="527" y="0"/>
                      <a:pt x="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5686350" y="3140975"/>
                <a:ext cx="63325" cy="146475"/>
              </a:xfrm>
              <a:custGeom>
                <a:avLst/>
                <a:gdLst/>
                <a:ahLst/>
                <a:cxnLst/>
                <a:rect l="l" t="t" r="r" b="b"/>
                <a:pathLst>
                  <a:path w="2533" h="5859" extrusionOk="0">
                    <a:moveTo>
                      <a:pt x="295" y="1"/>
                    </a:moveTo>
                    <a:lnTo>
                      <a:pt x="0" y="83"/>
                    </a:lnTo>
                    <a:cubicBezTo>
                      <a:pt x="3" y="102"/>
                      <a:pt x="1456" y="4043"/>
                      <a:pt x="2253" y="5858"/>
                    </a:cubicBezTo>
                    <a:lnTo>
                      <a:pt x="2533" y="5731"/>
                    </a:lnTo>
                    <a:cubicBezTo>
                      <a:pt x="1745" y="3940"/>
                      <a:pt x="300" y="21"/>
                      <a:pt x="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5679600" y="3131125"/>
                <a:ext cx="18975" cy="16600"/>
              </a:xfrm>
              <a:custGeom>
                <a:avLst/>
                <a:gdLst/>
                <a:ahLst/>
                <a:cxnLst/>
                <a:rect l="l" t="t" r="r" b="b"/>
                <a:pathLst>
                  <a:path w="759" h="664" extrusionOk="0">
                    <a:moveTo>
                      <a:pt x="392" y="1"/>
                    </a:moveTo>
                    <a:cubicBezTo>
                      <a:pt x="352" y="1"/>
                      <a:pt x="312" y="8"/>
                      <a:pt x="272" y="22"/>
                    </a:cubicBezTo>
                    <a:cubicBezTo>
                      <a:pt x="96" y="86"/>
                      <a:pt x="0" y="277"/>
                      <a:pt x="60" y="448"/>
                    </a:cubicBezTo>
                    <a:cubicBezTo>
                      <a:pt x="106" y="581"/>
                      <a:pt x="233" y="664"/>
                      <a:pt x="370" y="664"/>
                    </a:cubicBezTo>
                    <a:cubicBezTo>
                      <a:pt x="409" y="664"/>
                      <a:pt x="448" y="657"/>
                      <a:pt x="487" y="643"/>
                    </a:cubicBezTo>
                    <a:cubicBezTo>
                      <a:pt x="663" y="579"/>
                      <a:pt x="759" y="389"/>
                      <a:pt x="699" y="217"/>
                    </a:cubicBezTo>
                    <a:cubicBezTo>
                      <a:pt x="654" y="84"/>
                      <a:pt x="529" y="1"/>
                      <a:pt x="3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5717200" y="3130200"/>
                <a:ext cx="41725" cy="122900"/>
              </a:xfrm>
              <a:custGeom>
                <a:avLst/>
                <a:gdLst/>
                <a:ahLst/>
                <a:cxnLst/>
                <a:rect l="l" t="t" r="r" b="b"/>
                <a:pathLst>
                  <a:path w="1669" h="4916" extrusionOk="0">
                    <a:moveTo>
                      <a:pt x="301" y="1"/>
                    </a:moveTo>
                    <a:lnTo>
                      <a:pt x="1" y="47"/>
                    </a:lnTo>
                    <a:cubicBezTo>
                      <a:pt x="14" y="162"/>
                      <a:pt x="894" y="3736"/>
                      <a:pt x="1387" y="4915"/>
                    </a:cubicBezTo>
                    <a:lnTo>
                      <a:pt x="1668" y="4794"/>
                    </a:lnTo>
                    <a:cubicBezTo>
                      <a:pt x="1190" y="3651"/>
                      <a:pt x="303" y="28"/>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5711500" y="3118925"/>
                <a:ext cx="18975" cy="16600"/>
              </a:xfrm>
              <a:custGeom>
                <a:avLst/>
                <a:gdLst/>
                <a:ahLst/>
                <a:cxnLst/>
                <a:rect l="l" t="t" r="r" b="b"/>
                <a:pathLst>
                  <a:path w="759" h="664" extrusionOk="0">
                    <a:moveTo>
                      <a:pt x="391" y="1"/>
                    </a:moveTo>
                    <a:cubicBezTo>
                      <a:pt x="352" y="1"/>
                      <a:pt x="312" y="7"/>
                      <a:pt x="273" y="22"/>
                    </a:cubicBezTo>
                    <a:cubicBezTo>
                      <a:pt x="96" y="86"/>
                      <a:pt x="0" y="277"/>
                      <a:pt x="60" y="448"/>
                    </a:cubicBezTo>
                    <a:cubicBezTo>
                      <a:pt x="106" y="581"/>
                      <a:pt x="232" y="664"/>
                      <a:pt x="369" y="664"/>
                    </a:cubicBezTo>
                    <a:cubicBezTo>
                      <a:pt x="408" y="664"/>
                      <a:pt x="447" y="657"/>
                      <a:pt x="486" y="643"/>
                    </a:cubicBezTo>
                    <a:cubicBezTo>
                      <a:pt x="663" y="578"/>
                      <a:pt x="759" y="387"/>
                      <a:pt x="699" y="216"/>
                    </a:cubicBezTo>
                    <a:cubicBezTo>
                      <a:pt x="653" y="83"/>
                      <a:pt x="528" y="1"/>
                      <a:pt x="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5726800" y="3089700"/>
                <a:ext cx="188700" cy="279200"/>
              </a:xfrm>
              <a:custGeom>
                <a:avLst/>
                <a:gdLst/>
                <a:ahLst/>
                <a:cxnLst/>
                <a:rect l="l" t="t" r="r" b="b"/>
                <a:pathLst>
                  <a:path w="7548" h="11168" extrusionOk="0">
                    <a:moveTo>
                      <a:pt x="3421" y="1"/>
                    </a:moveTo>
                    <a:cubicBezTo>
                      <a:pt x="3253" y="1"/>
                      <a:pt x="3081" y="55"/>
                      <a:pt x="2937" y="166"/>
                    </a:cubicBezTo>
                    <a:cubicBezTo>
                      <a:pt x="2164" y="758"/>
                      <a:pt x="846" y="2137"/>
                      <a:pt x="311" y="4924"/>
                    </a:cubicBezTo>
                    <a:cubicBezTo>
                      <a:pt x="1" y="6535"/>
                      <a:pt x="153" y="7832"/>
                      <a:pt x="451" y="8810"/>
                    </a:cubicBezTo>
                    <a:cubicBezTo>
                      <a:pt x="675" y="9543"/>
                      <a:pt x="979" y="10096"/>
                      <a:pt x="1231" y="10469"/>
                    </a:cubicBezTo>
                    <a:cubicBezTo>
                      <a:pt x="1486" y="10850"/>
                      <a:pt x="1688" y="11043"/>
                      <a:pt x="1688" y="11043"/>
                    </a:cubicBezTo>
                    <a:cubicBezTo>
                      <a:pt x="1747" y="11064"/>
                      <a:pt x="1806" y="11084"/>
                      <a:pt x="1869" y="11097"/>
                    </a:cubicBezTo>
                    <a:cubicBezTo>
                      <a:pt x="2070" y="11149"/>
                      <a:pt x="2277" y="11167"/>
                      <a:pt x="2471" y="11167"/>
                    </a:cubicBezTo>
                    <a:cubicBezTo>
                      <a:pt x="2965" y="11167"/>
                      <a:pt x="3372" y="11047"/>
                      <a:pt x="3372" y="11047"/>
                    </a:cubicBezTo>
                    <a:cubicBezTo>
                      <a:pt x="7548" y="6015"/>
                      <a:pt x="5562" y="2208"/>
                      <a:pt x="4295" y="613"/>
                    </a:cubicBezTo>
                    <a:cubicBezTo>
                      <a:pt x="4187" y="473"/>
                      <a:pt x="4081" y="351"/>
                      <a:pt x="3986" y="246"/>
                    </a:cubicBezTo>
                    <a:cubicBezTo>
                      <a:pt x="3886" y="133"/>
                      <a:pt x="3757" y="60"/>
                      <a:pt x="3616" y="25"/>
                    </a:cubicBezTo>
                    <a:cubicBezTo>
                      <a:pt x="3553" y="9"/>
                      <a:pt x="3487" y="1"/>
                      <a:pt x="3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5497450" y="3267350"/>
                <a:ext cx="277950" cy="145275"/>
              </a:xfrm>
              <a:custGeom>
                <a:avLst/>
                <a:gdLst/>
                <a:ahLst/>
                <a:cxnLst/>
                <a:rect l="l" t="t" r="r" b="b"/>
                <a:pathLst>
                  <a:path w="11118" h="5811" extrusionOk="0">
                    <a:moveTo>
                      <a:pt x="4211" y="1"/>
                    </a:moveTo>
                    <a:cubicBezTo>
                      <a:pt x="2287" y="1"/>
                      <a:pt x="1035" y="590"/>
                      <a:pt x="381" y="1015"/>
                    </a:cubicBezTo>
                    <a:cubicBezTo>
                      <a:pt x="130" y="1179"/>
                      <a:pt x="0" y="1460"/>
                      <a:pt x="23" y="1734"/>
                    </a:cubicBezTo>
                    <a:cubicBezTo>
                      <a:pt x="31" y="1836"/>
                      <a:pt x="63" y="1936"/>
                      <a:pt x="113" y="2028"/>
                    </a:cubicBezTo>
                    <a:cubicBezTo>
                      <a:pt x="768" y="3216"/>
                      <a:pt x="2647" y="5810"/>
                      <a:pt x="6538" y="5810"/>
                    </a:cubicBezTo>
                    <a:cubicBezTo>
                      <a:pt x="7695" y="5810"/>
                      <a:pt x="9029" y="5581"/>
                      <a:pt x="10561" y="5018"/>
                    </a:cubicBezTo>
                    <a:cubicBezTo>
                      <a:pt x="10561" y="5018"/>
                      <a:pt x="10893" y="4563"/>
                      <a:pt x="11042" y="3990"/>
                    </a:cubicBezTo>
                    <a:cubicBezTo>
                      <a:pt x="11089" y="3813"/>
                      <a:pt x="11118" y="3624"/>
                      <a:pt x="11113" y="3435"/>
                    </a:cubicBezTo>
                    <a:cubicBezTo>
                      <a:pt x="11113" y="3435"/>
                      <a:pt x="11044" y="3281"/>
                      <a:pt x="10879" y="3033"/>
                    </a:cubicBezTo>
                    <a:cubicBezTo>
                      <a:pt x="10654" y="2700"/>
                      <a:pt x="10255" y="2202"/>
                      <a:pt x="9623" y="1704"/>
                    </a:cubicBezTo>
                    <a:cubicBezTo>
                      <a:pt x="8787" y="1042"/>
                      <a:pt x="7545" y="385"/>
                      <a:pt x="5762" y="120"/>
                    </a:cubicBezTo>
                    <a:cubicBezTo>
                      <a:pt x="5203" y="37"/>
                      <a:pt x="4687" y="1"/>
                      <a:pt x="4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5498050" y="3090325"/>
                <a:ext cx="417450" cy="322325"/>
              </a:xfrm>
              <a:custGeom>
                <a:avLst/>
                <a:gdLst/>
                <a:ahLst/>
                <a:cxnLst/>
                <a:rect l="l" t="t" r="r" b="b"/>
                <a:pathLst>
                  <a:path w="16698" h="12893" extrusionOk="0">
                    <a:moveTo>
                      <a:pt x="12766" y="0"/>
                    </a:moveTo>
                    <a:lnTo>
                      <a:pt x="12766" y="0"/>
                    </a:lnTo>
                    <a:cubicBezTo>
                      <a:pt x="12766" y="1"/>
                      <a:pt x="14500" y="5886"/>
                      <a:pt x="11518" y="9465"/>
                    </a:cubicBezTo>
                    <a:cubicBezTo>
                      <a:pt x="11314" y="9713"/>
                      <a:pt x="11090" y="9927"/>
                      <a:pt x="10852" y="10115"/>
                    </a:cubicBezTo>
                    <a:cubicBezTo>
                      <a:pt x="10701" y="10236"/>
                      <a:pt x="10543" y="10345"/>
                      <a:pt x="10379" y="10445"/>
                    </a:cubicBezTo>
                    <a:cubicBezTo>
                      <a:pt x="9482" y="10982"/>
                      <a:pt x="8425" y="11195"/>
                      <a:pt x="7328" y="11195"/>
                    </a:cubicBezTo>
                    <a:cubicBezTo>
                      <a:pt x="4408" y="11195"/>
                      <a:pt x="1208" y="9689"/>
                      <a:pt x="0" y="8816"/>
                    </a:cubicBezTo>
                    <a:lnTo>
                      <a:pt x="0" y="8816"/>
                    </a:lnTo>
                    <a:cubicBezTo>
                      <a:pt x="8" y="8920"/>
                      <a:pt x="40" y="9019"/>
                      <a:pt x="89" y="9112"/>
                    </a:cubicBezTo>
                    <a:cubicBezTo>
                      <a:pt x="745" y="10299"/>
                      <a:pt x="2623" y="12892"/>
                      <a:pt x="6515" y="12892"/>
                    </a:cubicBezTo>
                    <a:cubicBezTo>
                      <a:pt x="7671" y="12892"/>
                      <a:pt x="9006" y="12663"/>
                      <a:pt x="10538" y="12100"/>
                    </a:cubicBezTo>
                    <a:cubicBezTo>
                      <a:pt x="10538" y="12100"/>
                      <a:pt x="10869" y="11646"/>
                      <a:pt x="11019" y="11072"/>
                    </a:cubicBezTo>
                    <a:cubicBezTo>
                      <a:pt x="11220" y="11124"/>
                      <a:pt x="11427" y="11142"/>
                      <a:pt x="11621" y="11142"/>
                    </a:cubicBezTo>
                    <a:cubicBezTo>
                      <a:pt x="12115" y="11142"/>
                      <a:pt x="12522" y="11022"/>
                      <a:pt x="12522" y="11022"/>
                    </a:cubicBezTo>
                    <a:cubicBezTo>
                      <a:pt x="16698" y="5990"/>
                      <a:pt x="14712" y="2183"/>
                      <a:pt x="13446" y="587"/>
                    </a:cubicBezTo>
                    <a:cubicBezTo>
                      <a:pt x="13043" y="234"/>
                      <a:pt x="12766" y="1"/>
                      <a:pt x="12766" y="0"/>
                    </a:cubicBezTo>
                    <a:close/>
                  </a:path>
                </a:pathLst>
              </a:custGeom>
              <a:solidFill>
                <a:srgbClr val="054F3A">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5736850" y="3341625"/>
                <a:ext cx="78050" cy="65100"/>
              </a:xfrm>
              <a:custGeom>
                <a:avLst/>
                <a:gdLst/>
                <a:ahLst/>
                <a:cxnLst/>
                <a:rect l="l" t="t" r="r" b="b"/>
                <a:pathLst>
                  <a:path w="3122" h="2604" extrusionOk="0">
                    <a:moveTo>
                      <a:pt x="2614" y="1"/>
                    </a:moveTo>
                    <a:cubicBezTo>
                      <a:pt x="2612" y="1"/>
                      <a:pt x="2609" y="1"/>
                      <a:pt x="2606" y="1"/>
                    </a:cubicBezTo>
                    <a:cubicBezTo>
                      <a:pt x="2272" y="11"/>
                      <a:pt x="1592" y="1033"/>
                      <a:pt x="911" y="1083"/>
                    </a:cubicBezTo>
                    <a:cubicBezTo>
                      <a:pt x="230" y="1133"/>
                      <a:pt x="0" y="1591"/>
                      <a:pt x="120" y="1836"/>
                    </a:cubicBezTo>
                    <a:cubicBezTo>
                      <a:pt x="214" y="2030"/>
                      <a:pt x="801" y="2494"/>
                      <a:pt x="1691" y="2597"/>
                    </a:cubicBezTo>
                    <a:cubicBezTo>
                      <a:pt x="1731" y="2601"/>
                      <a:pt x="1771" y="2603"/>
                      <a:pt x="1811" y="2603"/>
                    </a:cubicBezTo>
                    <a:cubicBezTo>
                      <a:pt x="2237" y="2603"/>
                      <a:pt x="2639" y="2348"/>
                      <a:pt x="2797" y="1946"/>
                    </a:cubicBezTo>
                    <a:cubicBezTo>
                      <a:pt x="2862" y="1777"/>
                      <a:pt x="2924" y="1575"/>
                      <a:pt x="2969" y="1344"/>
                    </a:cubicBezTo>
                    <a:cubicBezTo>
                      <a:pt x="3122" y="535"/>
                      <a:pt x="2942" y="1"/>
                      <a:pt x="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5966400" y="3349075"/>
                <a:ext cx="51300" cy="172250"/>
              </a:xfrm>
              <a:custGeom>
                <a:avLst/>
                <a:gdLst/>
                <a:ahLst/>
                <a:cxnLst/>
                <a:rect l="l" t="t" r="r" b="b"/>
                <a:pathLst>
                  <a:path w="2052" h="6890" extrusionOk="0">
                    <a:moveTo>
                      <a:pt x="1357" y="0"/>
                    </a:moveTo>
                    <a:cubicBezTo>
                      <a:pt x="1345" y="0"/>
                      <a:pt x="1333" y="1"/>
                      <a:pt x="1320" y="3"/>
                    </a:cubicBezTo>
                    <a:cubicBezTo>
                      <a:pt x="1199" y="23"/>
                      <a:pt x="1118" y="137"/>
                      <a:pt x="1138" y="257"/>
                    </a:cubicBezTo>
                    <a:cubicBezTo>
                      <a:pt x="1594" y="2985"/>
                      <a:pt x="1256" y="4980"/>
                      <a:pt x="74" y="6536"/>
                    </a:cubicBezTo>
                    <a:cubicBezTo>
                      <a:pt x="0" y="6633"/>
                      <a:pt x="19" y="6771"/>
                      <a:pt x="116" y="6845"/>
                    </a:cubicBezTo>
                    <a:cubicBezTo>
                      <a:pt x="156" y="6875"/>
                      <a:pt x="204" y="6889"/>
                      <a:pt x="251" y="6889"/>
                    </a:cubicBezTo>
                    <a:cubicBezTo>
                      <a:pt x="294" y="6889"/>
                      <a:pt x="336" y="6877"/>
                      <a:pt x="372" y="6853"/>
                    </a:cubicBezTo>
                    <a:cubicBezTo>
                      <a:pt x="393" y="6840"/>
                      <a:pt x="411" y="6822"/>
                      <a:pt x="427" y="6802"/>
                    </a:cubicBezTo>
                    <a:cubicBezTo>
                      <a:pt x="1688" y="5143"/>
                      <a:pt x="2052" y="3041"/>
                      <a:pt x="1575" y="185"/>
                    </a:cubicBezTo>
                    <a:cubicBezTo>
                      <a:pt x="1556" y="76"/>
                      <a:pt x="1463" y="0"/>
                      <a:pt x="1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5973425" y="3298400"/>
                <a:ext cx="37300" cy="63550"/>
              </a:xfrm>
              <a:custGeom>
                <a:avLst/>
                <a:gdLst/>
                <a:ahLst/>
                <a:cxnLst/>
                <a:rect l="l" t="t" r="r" b="b"/>
                <a:pathLst>
                  <a:path w="1492" h="2542" extrusionOk="0">
                    <a:moveTo>
                      <a:pt x="635" y="0"/>
                    </a:moveTo>
                    <a:cubicBezTo>
                      <a:pt x="506" y="0"/>
                      <a:pt x="387" y="73"/>
                      <a:pt x="295" y="165"/>
                    </a:cubicBezTo>
                    <a:cubicBezTo>
                      <a:pt x="118" y="346"/>
                      <a:pt x="23" y="593"/>
                      <a:pt x="8" y="846"/>
                    </a:cubicBezTo>
                    <a:cubicBezTo>
                      <a:pt x="0" y="983"/>
                      <a:pt x="15" y="1123"/>
                      <a:pt x="50" y="1259"/>
                    </a:cubicBezTo>
                    <a:cubicBezTo>
                      <a:pt x="73" y="1367"/>
                      <a:pt x="112" y="1475"/>
                      <a:pt x="157" y="1576"/>
                    </a:cubicBezTo>
                    <a:cubicBezTo>
                      <a:pt x="344" y="2001"/>
                      <a:pt x="685" y="2365"/>
                      <a:pt x="1115" y="2541"/>
                    </a:cubicBezTo>
                    <a:cubicBezTo>
                      <a:pt x="1346" y="2341"/>
                      <a:pt x="1435" y="2020"/>
                      <a:pt x="1465" y="1718"/>
                    </a:cubicBezTo>
                    <a:cubicBezTo>
                      <a:pt x="1491" y="1452"/>
                      <a:pt x="1476" y="1175"/>
                      <a:pt x="1407" y="916"/>
                    </a:cubicBezTo>
                    <a:cubicBezTo>
                      <a:pt x="1324" y="602"/>
                      <a:pt x="1166" y="316"/>
                      <a:pt x="911" y="118"/>
                    </a:cubicBezTo>
                    <a:cubicBezTo>
                      <a:pt x="840" y="61"/>
                      <a:pt x="761" y="14"/>
                      <a:pt x="676" y="3"/>
                    </a:cubicBezTo>
                    <a:cubicBezTo>
                      <a:pt x="662" y="1"/>
                      <a:pt x="649" y="0"/>
                      <a:pt x="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5974650" y="3321225"/>
                <a:ext cx="36075" cy="40700"/>
              </a:xfrm>
              <a:custGeom>
                <a:avLst/>
                <a:gdLst/>
                <a:ahLst/>
                <a:cxnLst/>
                <a:rect l="l" t="t" r="r" b="b"/>
                <a:pathLst>
                  <a:path w="1443" h="1628" extrusionOk="0">
                    <a:moveTo>
                      <a:pt x="1357" y="1"/>
                    </a:moveTo>
                    <a:cubicBezTo>
                      <a:pt x="1286" y="215"/>
                      <a:pt x="1178" y="418"/>
                      <a:pt x="1043" y="598"/>
                    </a:cubicBezTo>
                    <a:cubicBezTo>
                      <a:pt x="954" y="719"/>
                      <a:pt x="835" y="840"/>
                      <a:pt x="685" y="849"/>
                    </a:cubicBezTo>
                    <a:cubicBezTo>
                      <a:pt x="679" y="849"/>
                      <a:pt x="673" y="850"/>
                      <a:pt x="667" y="850"/>
                    </a:cubicBezTo>
                    <a:cubicBezTo>
                      <a:pt x="561" y="850"/>
                      <a:pt x="463" y="796"/>
                      <a:pt x="378" y="734"/>
                    </a:cubicBezTo>
                    <a:cubicBezTo>
                      <a:pt x="230" y="627"/>
                      <a:pt x="108" y="492"/>
                      <a:pt x="0" y="345"/>
                    </a:cubicBezTo>
                    <a:lnTo>
                      <a:pt x="0" y="345"/>
                    </a:lnTo>
                    <a:cubicBezTo>
                      <a:pt x="23" y="453"/>
                      <a:pt x="62" y="560"/>
                      <a:pt x="107" y="662"/>
                    </a:cubicBezTo>
                    <a:cubicBezTo>
                      <a:pt x="294" y="1086"/>
                      <a:pt x="634" y="1450"/>
                      <a:pt x="1065" y="1627"/>
                    </a:cubicBezTo>
                    <a:cubicBezTo>
                      <a:pt x="1296" y="1427"/>
                      <a:pt x="1385" y="1106"/>
                      <a:pt x="1415" y="804"/>
                    </a:cubicBezTo>
                    <a:cubicBezTo>
                      <a:pt x="1442" y="537"/>
                      <a:pt x="1426" y="261"/>
                      <a:pt x="1357" y="1"/>
                    </a:cubicBezTo>
                    <a:close/>
                  </a:path>
                </a:pathLst>
              </a:custGeom>
              <a:solidFill>
                <a:srgbClr val="054F3A">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5917325" y="3317725"/>
                <a:ext cx="149700" cy="354850"/>
              </a:xfrm>
              <a:custGeom>
                <a:avLst/>
                <a:gdLst/>
                <a:ahLst/>
                <a:cxnLst/>
                <a:rect l="l" t="t" r="r" b="b"/>
                <a:pathLst>
                  <a:path w="5988" h="14194" extrusionOk="0">
                    <a:moveTo>
                      <a:pt x="233" y="1"/>
                    </a:moveTo>
                    <a:cubicBezTo>
                      <a:pt x="226" y="1"/>
                      <a:pt x="219" y="1"/>
                      <a:pt x="211" y="2"/>
                    </a:cubicBezTo>
                    <a:cubicBezTo>
                      <a:pt x="89" y="12"/>
                      <a:pt x="1" y="121"/>
                      <a:pt x="12" y="243"/>
                    </a:cubicBezTo>
                    <a:cubicBezTo>
                      <a:pt x="519" y="5490"/>
                      <a:pt x="2492" y="10417"/>
                      <a:pt x="5569" y="14114"/>
                    </a:cubicBezTo>
                    <a:cubicBezTo>
                      <a:pt x="5613" y="14166"/>
                      <a:pt x="5676" y="14193"/>
                      <a:pt x="5740" y="14193"/>
                    </a:cubicBezTo>
                    <a:cubicBezTo>
                      <a:pt x="5782" y="14193"/>
                      <a:pt x="5825" y="14181"/>
                      <a:pt x="5862" y="14157"/>
                    </a:cubicBezTo>
                    <a:cubicBezTo>
                      <a:pt x="5868" y="14153"/>
                      <a:pt x="5874" y="14147"/>
                      <a:pt x="5881" y="14142"/>
                    </a:cubicBezTo>
                    <a:cubicBezTo>
                      <a:pt x="5975" y="14065"/>
                      <a:pt x="5988" y="13925"/>
                      <a:pt x="5910" y="13831"/>
                    </a:cubicBezTo>
                    <a:cubicBezTo>
                      <a:pt x="2889" y="10202"/>
                      <a:pt x="951" y="5361"/>
                      <a:pt x="453" y="200"/>
                    </a:cubicBezTo>
                    <a:cubicBezTo>
                      <a:pt x="442" y="86"/>
                      <a:pt x="345"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5896225" y="3259750"/>
                <a:ext cx="36675" cy="64125"/>
              </a:xfrm>
              <a:custGeom>
                <a:avLst/>
                <a:gdLst/>
                <a:ahLst/>
                <a:cxnLst/>
                <a:rect l="l" t="t" r="r" b="b"/>
                <a:pathLst>
                  <a:path w="1467" h="2565" extrusionOk="0">
                    <a:moveTo>
                      <a:pt x="664" y="1"/>
                    </a:moveTo>
                    <a:cubicBezTo>
                      <a:pt x="543" y="1"/>
                      <a:pt x="425" y="66"/>
                      <a:pt x="334" y="149"/>
                    </a:cubicBezTo>
                    <a:cubicBezTo>
                      <a:pt x="148" y="320"/>
                      <a:pt x="41" y="565"/>
                      <a:pt x="14" y="815"/>
                    </a:cubicBezTo>
                    <a:cubicBezTo>
                      <a:pt x="1" y="952"/>
                      <a:pt x="7" y="1093"/>
                      <a:pt x="35" y="1230"/>
                    </a:cubicBezTo>
                    <a:cubicBezTo>
                      <a:pt x="54" y="1339"/>
                      <a:pt x="86" y="1450"/>
                      <a:pt x="127" y="1554"/>
                    </a:cubicBezTo>
                    <a:cubicBezTo>
                      <a:pt x="295" y="1985"/>
                      <a:pt x="616" y="2366"/>
                      <a:pt x="1038" y="2564"/>
                    </a:cubicBezTo>
                    <a:cubicBezTo>
                      <a:pt x="1277" y="2375"/>
                      <a:pt x="1382" y="2059"/>
                      <a:pt x="1427" y="1759"/>
                    </a:cubicBezTo>
                    <a:cubicBezTo>
                      <a:pt x="1467" y="1496"/>
                      <a:pt x="1466" y="1216"/>
                      <a:pt x="1408" y="955"/>
                    </a:cubicBezTo>
                    <a:cubicBezTo>
                      <a:pt x="1342" y="637"/>
                      <a:pt x="1197" y="346"/>
                      <a:pt x="953" y="134"/>
                    </a:cubicBezTo>
                    <a:cubicBezTo>
                      <a:pt x="883" y="76"/>
                      <a:pt x="808" y="23"/>
                      <a:pt x="721" y="6"/>
                    </a:cubicBezTo>
                    <a:cubicBezTo>
                      <a:pt x="702" y="2"/>
                      <a:pt x="682" y="1"/>
                      <a:pt x="6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5897100" y="3283625"/>
                <a:ext cx="35800" cy="40250"/>
              </a:xfrm>
              <a:custGeom>
                <a:avLst/>
                <a:gdLst/>
                <a:ahLst/>
                <a:cxnLst/>
                <a:rect l="l" t="t" r="r" b="b"/>
                <a:pathLst>
                  <a:path w="1432" h="1610" extrusionOk="0">
                    <a:moveTo>
                      <a:pt x="1373" y="0"/>
                    </a:moveTo>
                    <a:cubicBezTo>
                      <a:pt x="1292" y="210"/>
                      <a:pt x="1175" y="407"/>
                      <a:pt x="1032" y="578"/>
                    </a:cubicBezTo>
                    <a:cubicBezTo>
                      <a:pt x="937" y="695"/>
                      <a:pt x="812" y="811"/>
                      <a:pt x="661" y="812"/>
                    </a:cubicBezTo>
                    <a:cubicBezTo>
                      <a:pt x="548" y="811"/>
                      <a:pt x="446" y="751"/>
                      <a:pt x="360" y="683"/>
                    </a:cubicBezTo>
                    <a:cubicBezTo>
                      <a:pt x="216" y="569"/>
                      <a:pt x="100" y="428"/>
                      <a:pt x="0" y="275"/>
                    </a:cubicBezTo>
                    <a:lnTo>
                      <a:pt x="0" y="275"/>
                    </a:lnTo>
                    <a:cubicBezTo>
                      <a:pt x="19" y="384"/>
                      <a:pt x="51" y="495"/>
                      <a:pt x="92" y="599"/>
                    </a:cubicBezTo>
                    <a:cubicBezTo>
                      <a:pt x="260" y="1030"/>
                      <a:pt x="581" y="1411"/>
                      <a:pt x="1003" y="1609"/>
                    </a:cubicBezTo>
                    <a:cubicBezTo>
                      <a:pt x="1242" y="1420"/>
                      <a:pt x="1347" y="1104"/>
                      <a:pt x="1392" y="804"/>
                    </a:cubicBezTo>
                    <a:cubicBezTo>
                      <a:pt x="1432" y="541"/>
                      <a:pt x="1431" y="261"/>
                      <a:pt x="1373" y="0"/>
                    </a:cubicBezTo>
                    <a:close/>
                  </a:path>
                </a:pathLst>
              </a:custGeom>
              <a:solidFill>
                <a:srgbClr val="054F3A">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5875850" y="3387700"/>
                <a:ext cx="95650" cy="122400"/>
              </a:xfrm>
              <a:custGeom>
                <a:avLst/>
                <a:gdLst/>
                <a:ahLst/>
                <a:cxnLst/>
                <a:rect l="l" t="t" r="r" b="b"/>
                <a:pathLst>
                  <a:path w="3826" h="4896" extrusionOk="0">
                    <a:moveTo>
                      <a:pt x="249" y="0"/>
                    </a:moveTo>
                    <a:cubicBezTo>
                      <a:pt x="225" y="0"/>
                      <a:pt x="200" y="4"/>
                      <a:pt x="176" y="13"/>
                    </a:cubicBezTo>
                    <a:cubicBezTo>
                      <a:pt x="61" y="55"/>
                      <a:pt x="1" y="181"/>
                      <a:pt x="41" y="296"/>
                    </a:cubicBezTo>
                    <a:cubicBezTo>
                      <a:pt x="638" y="1968"/>
                      <a:pt x="2005" y="3800"/>
                      <a:pt x="3444" y="4853"/>
                    </a:cubicBezTo>
                    <a:cubicBezTo>
                      <a:pt x="3484" y="4882"/>
                      <a:pt x="3529" y="4896"/>
                      <a:pt x="3575" y="4896"/>
                    </a:cubicBezTo>
                    <a:cubicBezTo>
                      <a:pt x="3618" y="4896"/>
                      <a:pt x="3660" y="4883"/>
                      <a:pt x="3696" y="4860"/>
                    </a:cubicBezTo>
                    <a:cubicBezTo>
                      <a:pt x="3718" y="4845"/>
                      <a:pt x="3737" y="4827"/>
                      <a:pt x="3753" y="4805"/>
                    </a:cubicBezTo>
                    <a:cubicBezTo>
                      <a:pt x="3826" y="4707"/>
                      <a:pt x="3804" y="4569"/>
                      <a:pt x="3706" y="4497"/>
                    </a:cubicBezTo>
                    <a:cubicBezTo>
                      <a:pt x="2333" y="3493"/>
                      <a:pt x="1027" y="1744"/>
                      <a:pt x="459" y="147"/>
                    </a:cubicBezTo>
                    <a:cubicBezTo>
                      <a:pt x="426" y="57"/>
                      <a:pt x="340"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5852200" y="3345000"/>
                <a:ext cx="40600" cy="60875"/>
              </a:xfrm>
              <a:custGeom>
                <a:avLst/>
                <a:gdLst/>
                <a:ahLst/>
                <a:cxnLst/>
                <a:rect l="l" t="t" r="r" b="b"/>
                <a:pathLst>
                  <a:path w="1624" h="2435" extrusionOk="0">
                    <a:moveTo>
                      <a:pt x="561" y="0"/>
                    </a:moveTo>
                    <a:cubicBezTo>
                      <a:pt x="558" y="0"/>
                      <a:pt x="554" y="0"/>
                      <a:pt x="550" y="0"/>
                    </a:cubicBezTo>
                    <a:cubicBezTo>
                      <a:pt x="406" y="6"/>
                      <a:pt x="283" y="106"/>
                      <a:pt x="201" y="221"/>
                    </a:cubicBezTo>
                    <a:cubicBezTo>
                      <a:pt x="55" y="426"/>
                      <a:pt x="0" y="688"/>
                      <a:pt x="26" y="938"/>
                    </a:cubicBezTo>
                    <a:cubicBezTo>
                      <a:pt x="40" y="1075"/>
                      <a:pt x="78" y="1211"/>
                      <a:pt x="134" y="1339"/>
                    </a:cubicBezTo>
                    <a:cubicBezTo>
                      <a:pt x="175" y="1441"/>
                      <a:pt x="230" y="1542"/>
                      <a:pt x="289" y="1635"/>
                    </a:cubicBezTo>
                    <a:cubicBezTo>
                      <a:pt x="545" y="2023"/>
                      <a:pt x="938" y="2329"/>
                      <a:pt x="1392" y="2435"/>
                    </a:cubicBezTo>
                    <a:cubicBezTo>
                      <a:pt x="1588" y="2201"/>
                      <a:pt x="1624" y="1869"/>
                      <a:pt x="1605" y="1566"/>
                    </a:cubicBezTo>
                    <a:cubicBezTo>
                      <a:pt x="1588" y="1299"/>
                      <a:pt x="1529" y="1028"/>
                      <a:pt x="1419" y="784"/>
                    </a:cubicBezTo>
                    <a:cubicBezTo>
                      <a:pt x="1289" y="485"/>
                      <a:pt x="1087" y="232"/>
                      <a:pt x="803" y="75"/>
                    </a:cubicBezTo>
                    <a:cubicBezTo>
                      <a:pt x="727" y="33"/>
                      <a:pt x="645"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5855550" y="3364550"/>
                <a:ext cx="37275" cy="41300"/>
              </a:xfrm>
              <a:custGeom>
                <a:avLst/>
                <a:gdLst/>
                <a:ahLst/>
                <a:cxnLst/>
                <a:rect l="l" t="t" r="r" b="b"/>
                <a:pathLst>
                  <a:path w="1491" h="1652" extrusionOk="0">
                    <a:moveTo>
                      <a:pt x="1286" y="1"/>
                    </a:moveTo>
                    <a:cubicBezTo>
                      <a:pt x="1250" y="222"/>
                      <a:pt x="1177" y="440"/>
                      <a:pt x="1073" y="640"/>
                    </a:cubicBezTo>
                    <a:cubicBezTo>
                      <a:pt x="1003" y="774"/>
                      <a:pt x="902" y="913"/>
                      <a:pt x="756" y="946"/>
                    </a:cubicBezTo>
                    <a:cubicBezTo>
                      <a:pt x="734" y="951"/>
                      <a:pt x="711" y="953"/>
                      <a:pt x="689" y="953"/>
                    </a:cubicBezTo>
                    <a:cubicBezTo>
                      <a:pt x="602" y="953"/>
                      <a:pt x="516" y="921"/>
                      <a:pt x="437" y="880"/>
                    </a:cubicBezTo>
                    <a:cubicBezTo>
                      <a:pt x="274" y="799"/>
                      <a:pt x="129" y="684"/>
                      <a:pt x="1" y="557"/>
                    </a:cubicBezTo>
                    <a:lnTo>
                      <a:pt x="1" y="557"/>
                    </a:lnTo>
                    <a:cubicBezTo>
                      <a:pt x="42" y="659"/>
                      <a:pt x="97" y="759"/>
                      <a:pt x="156" y="853"/>
                    </a:cubicBezTo>
                    <a:cubicBezTo>
                      <a:pt x="412" y="1240"/>
                      <a:pt x="806" y="1546"/>
                      <a:pt x="1259" y="1652"/>
                    </a:cubicBezTo>
                    <a:cubicBezTo>
                      <a:pt x="1456" y="1418"/>
                      <a:pt x="1491" y="1086"/>
                      <a:pt x="1473" y="783"/>
                    </a:cubicBezTo>
                    <a:cubicBezTo>
                      <a:pt x="1456" y="516"/>
                      <a:pt x="1396" y="245"/>
                      <a:pt x="1286" y="1"/>
                    </a:cubicBezTo>
                    <a:close/>
                  </a:path>
                </a:pathLst>
              </a:custGeom>
              <a:solidFill>
                <a:srgbClr val="054F3A">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5558950" y="3689450"/>
                <a:ext cx="184600" cy="211200"/>
              </a:xfrm>
              <a:custGeom>
                <a:avLst/>
                <a:gdLst/>
                <a:ahLst/>
                <a:cxnLst/>
                <a:rect l="l" t="t" r="r" b="b"/>
                <a:pathLst>
                  <a:path w="7384" h="8448" extrusionOk="0">
                    <a:moveTo>
                      <a:pt x="809" y="1"/>
                    </a:moveTo>
                    <a:cubicBezTo>
                      <a:pt x="545" y="1"/>
                      <a:pt x="276" y="17"/>
                      <a:pt x="0" y="51"/>
                    </a:cubicBezTo>
                    <a:cubicBezTo>
                      <a:pt x="712" y="3793"/>
                      <a:pt x="3278" y="6873"/>
                      <a:pt x="7384" y="8448"/>
                    </a:cubicBezTo>
                    <a:cubicBezTo>
                      <a:pt x="7126" y="6396"/>
                      <a:pt x="6851" y="4299"/>
                      <a:pt x="5755" y="2622"/>
                    </a:cubicBezTo>
                    <a:cubicBezTo>
                      <a:pt x="4778" y="1124"/>
                      <a:pt x="3005" y="1"/>
                      <a:pt x="8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5569125" y="3698750"/>
                <a:ext cx="175500" cy="199075"/>
              </a:xfrm>
              <a:custGeom>
                <a:avLst/>
                <a:gdLst/>
                <a:ahLst/>
                <a:cxnLst/>
                <a:rect l="l" t="t" r="r" b="b"/>
                <a:pathLst>
                  <a:path w="7020" h="7963" extrusionOk="0">
                    <a:moveTo>
                      <a:pt x="110" y="1"/>
                    </a:moveTo>
                    <a:cubicBezTo>
                      <a:pt x="78" y="1"/>
                      <a:pt x="47" y="16"/>
                      <a:pt x="28" y="45"/>
                    </a:cubicBezTo>
                    <a:cubicBezTo>
                      <a:pt x="0" y="90"/>
                      <a:pt x="14" y="149"/>
                      <a:pt x="58" y="178"/>
                    </a:cubicBezTo>
                    <a:cubicBezTo>
                      <a:pt x="2966" y="2031"/>
                      <a:pt x="5368" y="4777"/>
                      <a:pt x="6822" y="7907"/>
                    </a:cubicBezTo>
                    <a:cubicBezTo>
                      <a:pt x="6839" y="7942"/>
                      <a:pt x="6873" y="7962"/>
                      <a:pt x="6910" y="7962"/>
                    </a:cubicBezTo>
                    <a:cubicBezTo>
                      <a:pt x="6923" y="7962"/>
                      <a:pt x="6937" y="7960"/>
                      <a:pt x="6950" y="7954"/>
                    </a:cubicBezTo>
                    <a:cubicBezTo>
                      <a:pt x="6998" y="7931"/>
                      <a:pt x="7019" y="7874"/>
                      <a:pt x="6996" y="7826"/>
                    </a:cubicBezTo>
                    <a:cubicBezTo>
                      <a:pt x="5527" y="4663"/>
                      <a:pt x="3099" y="1890"/>
                      <a:pt x="162" y="16"/>
                    </a:cubicBezTo>
                    <a:cubicBezTo>
                      <a:pt x="146" y="5"/>
                      <a:pt x="128"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5574850" y="3698550"/>
                <a:ext cx="45425" cy="43350"/>
              </a:xfrm>
              <a:custGeom>
                <a:avLst/>
                <a:gdLst/>
                <a:ahLst/>
                <a:cxnLst/>
                <a:rect l="l" t="t" r="r" b="b"/>
                <a:pathLst>
                  <a:path w="1817" h="1734" extrusionOk="0">
                    <a:moveTo>
                      <a:pt x="1707" y="0"/>
                    </a:moveTo>
                    <a:cubicBezTo>
                      <a:pt x="1669" y="0"/>
                      <a:pt x="1634" y="22"/>
                      <a:pt x="1619" y="59"/>
                    </a:cubicBezTo>
                    <a:cubicBezTo>
                      <a:pt x="1474" y="404"/>
                      <a:pt x="1390" y="780"/>
                      <a:pt x="1374" y="1152"/>
                    </a:cubicBezTo>
                    <a:cubicBezTo>
                      <a:pt x="929" y="1246"/>
                      <a:pt x="492" y="1380"/>
                      <a:pt x="74" y="1549"/>
                    </a:cubicBezTo>
                    <a:cubicBezTo>
                      <a:pt x="25" y="1569"/>
                      <a:pt x="1" y="1624"/>
                      <a:pt x="21" y="1674"/>
                    </a:cubicBezTo>
                    <a:cubicBezTo>
                      <a:pt x="35" y="1712"/>
                      <a:pt x="72" y="1734"/>
                      <a:pt x="109" y="1734"/>
                    </a:cubicBezTo>
                    <a:cubicBezTo>
                      <a:pt x="122" y="1734"/>
                      <a:pt x="134" y="1732"/>
                      <a:pt x="146" y="1728"/>
                    </a:cubicBezTo>
                    <a:cubicBezTo>
                      <a:pt x="577" y="1553"/>
                      <a:pt x="1029" y="1418"/>
                      <a:pt x="1487" y="1325"/>
                    </a:cubicBezTo>
                    <a:lnTo>
                      <a:pt x="1562" y="1310"/>
                    </a:lnTo>
                    <a:lnTo>
                      <a:pt x="1564" y="1233"/>
                    </a:lnTo>
                    <a:cubicBezTo>
                      <a:pt x="1570" y="860"/>
                      <a:pt x="1650" y="481"/>
                      <a:pt x="1797" y="133"/>
                    </a:cubicBezTo>
                    <a:cubicBezTo>
                      <a:pt x="1816" y="84"/>
                      <a:pt x="1793" y="28"/>
                      <a:pt x="1744" y="8"/>
                    </a:cubicBezTo>
                    <a:cubicBezTo>
                      <a:pt x="1732" y="3"/>
                      <a:pt x="1719" y="0"/>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5597550" y="3719525"/>
                <a:ext cx="71500" cy="62575"/>
              </a:xfrm>
              <a:custGeom>
                <a:avLst/>
                <a:gdLst/>
                <a:ahLst/>
                <a:cxnLst/>
                <a:rect l="l" t="t" r="r" b="b"/>
                <a:pathLst>
                  <a:path w="2860" h="2503" extrusionOk="0">
                    <a:moveTo>
                      <a:pt x="2750" y="1"/>
                    </a:moveTo>
                    <a:cubicBezTo>
                      <a:pt x="2716" y="1"/>
                      <a:pt x="2682" y="20"/>
                      <a:pt x="2664" y="53"/>
                    </a:cubicBezTo>
                    <a:cubicBezTo>
                      <a:pt x="2377" y="598"/>
                      <a:pt x="2184" y="1184"/>
                      <a:pt x="2088" y="1794"/>
                    </a:cubicBezTo>
                    <a:cubicBezTo>
                      <a:pt x="2007" y="1788"/>
                      <a:pt x="1926" y="1785"/>
                      <a:pt x="1845" y="1785"/>
                    </a:cubicBezTo>
                    <a:cubicBezTo>
                      <a:pt x="1212" y="1785"/>
                      <a:pt x="587" y="1972"/>
                      <a:pt x="57" y="2326"/>
                    </a:cubicBezTo>
                    <a:cubicBezTo>
                      <a:pt x="13" y="2356"/>
                      <a:pt x="1" y="2416"/>
                      <a:pt x="30" y="2460"/>
                    </a:cubicBezTo>
                    <a:cubicBezTo>
                      <a:pt x="49" y="2488"/>
                      <a:pt x="79" y="2503"/>
                      <a:pt x="110" y="2503"/>
                    </a:cubicBezTo>
                    <a:cubicBezTo>
                      <a:pt x="129" y="2503"/>
                      <a:pt x="148" y="2497"/>
                      <a:pt x="163" y="2487"/>
                    </a:cubicBezTo>
                    <a:cubicBezTo>
                      <a:pt x="657" y="2158"/>
                      <a:pt x="1259" y="1979"/>
                      <a:pt x="1854" y="1979"/>
                    </a:cubicBezTo>
                    <a:cubicBezTo>
                      <a:pt x="1956" y="1979"/>
                      <a:pt x="2058" y="1984"/>
                      <a:pt x="2159" y="1995"/>
                    </a:cubicBezTo>
                    <a:lnTo>
                      <a:pt x="2252" y="2004"/>
                    </a:lnTo>
                    <a:lnTo>
                      <a:pt x="2266" y="1912"/>
                    </a:lnTo>
                    <a:cubicBezTo>
                      <a:pt x="2352" y="1290"/>
                      <a:pt x="2544" y="695"/>
                      <a:pt x="2836" y="141"/>
                    </a:cubicBezTo>
                    <a:cubicBezTo>
                      <a:pt x="2860" y="94"/>
                      <a:pt x="2842" y="37"/>
                      <a:pt x="2795" y="12"/>
                    </a:cubicBezTo>
                    <a:cubicBezTo>
                      <a:pt x="2781" y="4"/>
                      <a:pt x="2765"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5632425" y="3763800"/>
                <a:ext cx="76375" cy="63800"/>
              </a:xfrm>
              <a:custGeom>
                <a:avLst/>
                <a:gdLst/>
                <a:ahLst/>
                <a:cxnLst/>
                <a:rect l="l" t="t" r="r" b="b"/>
                <a:pathLst>
                  <a:path w="3055" h="2552" extrusionOk="0">
                    <a:moveTo>
                      <a:pt x="2947" y="0"/>
                    </a:moveTo>
                    <a:cubicBezTo>
                      <a:pt x="2919" y="0"/>
                      <a:pt x="2890" y="13"/>
                      <a:pt x="2871" y="37"/>
                    </a:cubicBezTo>
                    <a:cubicBezTo>
                      <a:pt x="2486" y="522"/>
                      <a:pt x="2251" y="1125"/>
                      <a:pt x="2203" y="1743"/>
                    </a:cubicBezTo>
                    <a:cubicBezTo>
                      <a:pt x="1334" y="1758"/>
                      <a:pt x="554" y="1988"/>
                      <a:pt x="51" y="2379"/>
                    </a:cubicBezTo>
                    <a:cubicBezTo>
                      <a:pt x="8" y="2412"/>
                      <a:pt x="1" y="2472"/>
                      <a:pt x="33" y="2514"/>
                    </a:cubicBezTo>
                    <a:cubicBezTo>
                      <a:pt x="53" y="2539"/>
                      <a:pt x="81" y="2551"/>
                      <a:pt x="109" y="2551"/>
                    </a:cubicBezTo>
                    <a:cubicBezTo>
                      <a:pt x="130" y="2551"/>
                      <a:pt x="151" y="2545"/>
                      <a:pt x="169" y="2530"/>
                    </a:cubicBezTo>
                    <a:cubicBezTo>
                      <a:pt x="656" y="2152"/>
                      <a:pt x="1431" y="1935"/>
                      <a:pt x="2294" y="1935"/>
                    </a:cubicBezTo>
                    <a:lnTo>
                      <a:pt x="2386" y="1935"/>
                    </a:lnTo>
                    <a:lnTo>
                      <a:pt x="2390" y="1843"/>
                    </a:lnTo>
                    <a:cubicBezTo>
                      <a:pt x="2418" y="1234"/>
                      <a:pt x="2644" y="635"/>
                      <a:pt x="3022" y="156"/>
                    </a:cubicBezTo>
                    <a:cubicBezTo>
                      <a:pt x="3055" y="114"/>
                      <a:pt x="3048" y="53"/>
                      <a:pt x="3007" y="21"/>
                    </a:cubicBezTo>
                    <a:cubicBezTo>
                      <a:pt x="2989" y="7"/>
                      <a:pt x="2968" y="0"/>
                      <a:pt x="2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5675050" y="3824725"/>
                <a:ext cx="56475" cy="38150"/>
              </a:xfrm>
              <a:custGeom>
                <a:avLst/>
                <a:gdLst/>
                <a:ahLst/>
                <a:cxnLst/>
                <a:rect l="l" t="t" r="r" b="b"/>
                <a:pathLst>
                  <a:path w="2259" h="1526" extrusionOk="0">
                    <a:moveTo>
                      <a:pt x="2150" y="0"/>
                    </a:moveTo>
                    <a:cubicBezTo>
                      <a:pt x="2121" y="0"/>
                      <a:pt x="2093" y="13"/>
                      <a:pt x="2074" y="38"/>
                    </a:cubicBezTo>
                    <a:cubicBezTo>
                      <a:pt x="1859" y="317"/>
                      <a:pt x="1722" y="659"/>
                      <a:pt x="1684" y="1012"/>
                    </a:cubicBezTo>
                    <a:cubicBezTo>
                      <a:pt x="1596" y="1000"/>
                      <a:pt x="1501" y="995"/>
                      <a:pt x="1401" y="995"/>
                    </a:cubicBezTo>
                    <a:cubicBezTo>
                      <a:pt x="944" y="995"/>
                      <a:pt x="391" y="1113"/>
                      <a:pt x="55" y="1351"/>
                    </a:cubicBezTo>
                    <a:cubicBezTo>
                      <a:pt x="11" y="1381"/>
                      <a:pt x="1" y="1442"/>
                      <a:pt x="32" y="1484"/>
                    </a:cubicBezTo>
                    <a:cubicBezTo>
                      <a:pt x="51" y="1511"/>
                      <a:pt x="80" y="1525"/>
                      <a:pt x="110" y="1525"/>
                    </a:cubicBezTo>
                    <a:cubicBezTo>
                      <a:pt x="130" y="1525"/>
                      <a:pt x="149" y="1520"/>
                      <a:pt x="165" y="1507"/>
                    </a:cubicBezTo>
                    <a:cubicBezTo>
                      <a:pt x="443" y="1311"/>
                      <a:pt x="955" y="1186"/>
                      <a:pt x="1399" y="1186"/>
                    </a:cubicBezTo>
                    <a:cubicBezTo>
                      <a:pt x="1524" y="1186"/>
                      <a:pt x="1645" y="1196"/>
                      <a:pt x="1752" y="1217"/>
                    </a:cubicBezTo>
                    <a:lnTo>
                      <a:pt x="1861" y="1239"/>
                    </a:lnTo>
                    <a:lnTo>
                      <a:pt x="1867" y="1129"/>
                    </a:lnTo>
                    <a:cubicBezTo>
                      <a:pt x="1886" y="777"/>
                      <a:pt x="2013" y="432"/>
                      <a:pt x="2226" y="155"/>
                    </a:cubicBezTo>
                    <a:cubicBezTo>
                      <a:pt x="2258" y="113"/>
                      <a:pt x="2251" y="53"/>
                      <a:pt x="2208" y="20"/>
                    </a:cubicBezTo>
                    <a:cubicBezTo>
                      <a:pt x="2191" y="7"/>
                      <a:pt x="2170"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5776300" y="3792950"/>
                <a:ext cx="217300" cy="147325"/>
              </a:xfrm>
              <a:custGeom>
                <a:avLst/>
                <a:gdLst/>
                <a:ahLst/>
                <a:cxnLst/>
                <a:rect l="l" t="t" r="r" b="b"/>
                <a:pathLst>
                  <a:path w="8692" h="5893" extrusionOk="0">
                    <a:moveTo>
                      <a:pt x="6933" y="0"/>
                    </a:moveTo>
                    <a:cubicBezTo>
                      <a:pt x="4124" y="0"/>
                      <a:pt x="2237" y="1663"/>
                      <a:pt x="0" y="5893"/>
                    </a:cubicBezTo>
                    <a:cubicBezTo>
                      <a:pt x="3796" y="5634"/>
                      <a:pt x="7374" y="3806"/>
                      <a:pt x="8692" y="183"/>
                    </a:cubicBezTo>
                    <a:cubicBezTo>
                      <a:pt x="8064" y="63"/>
                      <a:pt x="7481" y="0"/>
                      <a:pt x="6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5782000" y="3800300"/>
                <a:ext cx="200000" cy="137325"/>
              </a:xfrm>
              <a:custGeom>
                <a:avLst/>
                <a:gdLst/>
                <a:ahLst/>
                <a:cxnLst/>
                <a:rect l="l" t="t" r="r" b="b"/>
                <a:pathLst>
                  <a:path w="8000" h="5493" extrusionOk="0">
                    <a:moveTo>
                      <a:pt x="7890" y="1"/>
                    </a:moveTo>
                    <a:cubicBezTo>
                      <a:pt x="7877" y="1"/>
                      <a:pt x="7863" y="3"/>
                      <a:pt x="7850" y="9"/>
                    </a:cubicBezTo>
                    <a:cubicBezTo>
                      <a:pt x="4991" y="1309"/>
                      <a:pt x="2071" y="3297"/>
                      <a:pt x="38" y="5329"/>
                    </a:cubicBezTo>
                    <a:cubicBezTo>
                      <a:pt x="1" y="5366"/>
                      <a:pt x="1" y="5427"/>
                      <a:pt x="38" y="5464"/>
                    </a:cubicBezTo>
                    <a:cubicBezTo>
                      <a:pt x="57" y="5483"/>
                      <a:pt x="81" y="5492"/>
                      <a:pt x="106" y="5492"/>
                    </a:cubicBezTo>
                    <a:cubicBezTo>
                      <a:pt x="131" y="5492"/>
                      <a:pt x="155" y="5483"/>
                      <a:pt x="174" y="5464"/>
                    </a:cubicBezTo>
                    <a:cubicBezTo>
                      <a:pt x="2191" y="3449"/>
                      <a:pt x="5090" y="1475"/>
                      <a:pt x="7929" y="185"/>
                    </a:cubicBezTo>
                    <a:cubicBezTo>
                      <a:pt x="7977" y="163"/>
                      <a:pt x="7999" y="105"/>
                      <a:pt x="7977" y="57"/>
                    </a:cubicBezTo>
                    <a:cubicBezTo>
                      <a:pt x="7961" y="21"/>
                      <a:pt x="7926" y="1"/>
                      <a:pt x="7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5944225" y="3795325"/>
                <a:ext cx="30425" cy="29225"/>
              </a:xfrm>
              <a:custGeom>
                <a:avLst/>
                <a:gdLst/>
                <a:ahLst/>
                <a:cxnLst/>
                <a:rect l="l" t="t" r="r" b="b"/>
                <a:pathLst>
                  <a:path w="1217" h="1169" extrusionOk="0">
                    <a:moveTo>
                      <a:pt x="208" y="0"/>
                    </a:moveTo>
                    <a:cubicBezTo>
                      <a:pt x="205" y="0"/>
                      <a:pt x="202" y="0"/>
                      <a:pt x="199" y="1"/>
                    </a:cubicBezTo>
                    <a:cubicBezTo>
                      <a:pt x="146" y="5"/>
                      <a:pt x="106" y="52"/>
                      <a:pt x="111" y="105"/>
                    </a:cubicBezTo>
                    <a:cubicBezTo>
                      <a:pt x="134" y="353"/>
                      <a:pt x="103" y="685"/>
                      <a:pt x="37" y="893"/>
                    </a:cubicBezTo>
                    <a:lnTo>
                      <a:pt x="0" y="1006"/>
                    </a:lnTo>
                    <a:lnTo>
                      <a:pt x="239" y="1030"/>
                    </a:lnTo>
                    <a:cubicBezTo>
                      <a:pt x="517" y="1058"/>
                      <a:pt x="757" y="1082"/>
                      <a:pt x="1087" y="1165"/>
                    </a:cubicBezTo>
                    <a:cubicBezTo>
                      <a:pt x="1094" y="1167"/>
                      <a:pt x="1102" y="1168"/>
                      <a:pt x="1110" y="1168"/>
                    </a:cubicBezTo>
                    <a:cubicBezTo>
                      <a:pt x="1153" y="1168"/>
                      <a:pt x="1192" y="1139"/>
                      <a:pt x="1204" y="1095"/>
                    </a:cubicBezTo>
                    <a:cubicBezTo>
                      <a:pt x="1216" y="1044"/>
                      <a:pt x="1185" y="992"/>
                      <a:pt x="1134" y="978"/>
                    </a:cubicBezTo>
                    <a:cubicBezTo>
                      <a:pt x="790" y="892"/>
                      <a:pt x="544" y="867"/>
                      <a:pt x="259" y="839"/>
                    </a:cubicBezTo>
                    <a:lnTo>
                      <a:pt x="251" y="838"/>
                    </a:lnTo>
                    <a:cubicBezTo>
                      <a:pt x="303" y="612"/>
                      <a:pt x="325" y="321"/>
                      <a:pt x="303" y="87"/>
                    </a:cubicBezTo>
                    <a:cubicBezTo>
                      <a:pt x="298" y="37"/>
                      <a:pt x="257"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5895525" y="3806325"/>
                <a:ext cx="48100" cy="54175"/>
              </a:xfrm>
              <a:custGeom>
                <a:avLst/>
                <a:gdLst/>
                <a:ahLst/>
                <a:cxnLst/>
                <a:rect l="l" t="t" r="r" b="b"/>
                <a:pathLst>
                  <a:path w="1924" h="2167" extrusionOk="0">
                    <a:moveTo>
                      <a:pt x="109" y="1"/>
                    </a:moveTo>
                    <a:cubicBezTo>
                      <a:pt x="96" y="1"/>
                      <a:pt x="82" y="4"/>
                      <a:pt x="69" y="9"/>
                    </a:cubicBezTo>
                    <a:cubicBezTo>
                      <a:pt x="21" y="31"/>
                      <a:pt x="0" y="89"/>
                      <a:pt x="22" y="137"/>
                    </a:cubicBezTo>
                    <a:cubicBezTo>
                      <a:pt x="203" y="535"/>
                      <a:pt x="270" y="992"/>
                      <a:pt x="211" y="1426"/>
                    </a:cubicBezTo>
                    <a:lnTo>
                      <a:pt x="199" y="1518"/>
                    </a:lnTo>
                    <a:lnTo>
                      <a:pt x="289" y="1534"/>
                    </a:lnTo>
                    <a:cubicBezTo>
                      <a:pt x="899" y="1642"/>
                      <a:pt x="1365" y="1836"/>
                      <a:pt x="1755" y="2145"/>
                    </a:cubicBezTo>
                    <a:cubicBezTo>
                      <a:pt x="1773" y="2159"/>
                      <a:pt x="1794" y="2166"/>
                      <a:pt x="1815" y="2166"/>
                    </a:cubicBezTo>
                    <a:cubicBezTo>
                      <a:pt x="1844" y="2166"/>
                      <a:pt x="1872" y="2154"/>
                      <a:pt x="1891" y="2130"/>
                    </a:cubicBezTo>
                    <a:cubicBezTo>
                      <a:pt x="1923" y="2088"/>
                      <a:pt x="1917" y="2027"/>
                      <a:pt x="1875" y="1994"/>
                    </a:cubicBezTo>
                    <a:cubicBezTo>
                      <a:pt x="1478" y="1681"/>
                      <a:pt x="1010" y="1478"/>
                      <a:pt x="413" y="1362"/>
                    </a:cubicBezTo>
                    <a:cubicBezTo>
                      <a:pt x="455" y="919"/>
                      <a:pt x="380" y="460"/>
                      <a:pt x="198" y="57"/>
                    </a:cubicBezTo>
                    <a:cubicBezTo>
                      <a:pt x="182" y="22"/>
                      <a:pt x="146"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5851300" y="3832625"/>
                <a:ext cx="52950" cy="58125"/>
              </a:xfrm>
              <a:custGeom>
                <a:avLst/>
                <a:gdLst/>
                <a:ahLst/>
                <a:cxnLst/>
                <a:rect l="l" t="t" r="r" b="b"/>
                <a:pathLst>
                  <a:path w="2118" h="2325" extrusionOk="0">
                    <a:moveTo>
                      <a:pt x="110" y="0"/>
                    </a:moveTo>
                    <a:cubicBezTo>
                      <a:pt x="99" y="0"/>
                      <a:pt x="88" y="2"/>
                      <a:pt x="77" y="6"/>
                    </a:cubicBezTo>
                    <a:cubicBezTo>
                      <a:pt x="27" y="25"/>
                      <a:pt x="1" y="80"/>
                      <a:pt x="20" y="129"/>
                    </a:cubicBezTo>
                    <a:cubicBezTo>
                      <a:pt x="180" y="575"/>
                      <a:pt x="328" y="1043"/>
                      <a:pt x="318" y="1452"/>
                    </a:cubicBezTo>
                    <a:lnTo>
                      <a:pt x="316" y="1535"/>
                    </a:lnTo>
                    <a:lnTo>
                      <a:pt x="397" y="1549"/>
                    </a:lnTo>
                    <a:cubicBezTo>
                      <a:pt x="1023" y="1659"/>
                      <a:pt x="1500" y="1889"/>
                      <a:pt x="1946" y="2298"/>
                    </a:cubicBezTo>
                    <a:cubicBezTo>
                      <a:pt x="1965" y="2316"/>
                      <a:pt x="1988" y="2324"/>
                      <a:pt x="2010" y="2324"/>
                    </a:cubicBezTo>
                    <a:cubicBezTo>
                      <a:pt x="2037" y="2324"/>
                      <a:pt x="2063" y="2314"/>
                      <a:pt x="2081" y="2293"/>
                    </a:cubicBezTo>
                    <a:cubicBezTo>
                      <a:pt x="2118" y="2254"/>
                      <a:pt x="2115" y="2193"/>
                      <a:pt x="2076" y="2158"/>
                    </a:cubicBezTo>
                    <a:cubicBezTo>
                      <a:pt x="1621" y="1739"/>
                      <a:pt x="1136" y="1496"/>
                      <a:pt x="511" y="1374"/>
                    </a:cubicBezTo>
                    <a:cubicBezTo>
                      <a:pt x="503" y="956"/>
                      <a:pt x="358" y="497"/>
                      <a:pt x="200" y="63"/>
                    </a:cubicBezTo>
                    <a:cubicBezTo>
                      <a:pt x="186" y="24"/>
                      <a:pt x="14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5818250" y="3870825"/>
                <a:ext cx="38425" cy="45825"/>
              </a:xfrm>
              <a:custGeom>
                <a:avLst/>
                <a:gdLst/>
                <a:ahLst/>
                <a:cxnLst/>
                <a:rect l="l" t="t" r="r" b="b"/>
                <a:pathLst>
                  <a:path w="1537" h="1833" extrusionOk="0">
                    <a:moveTo>
                      <a:pt x="111" y="0"/>
                    </a:moveTo>
                    <a:cubicBezTo>
                      <a:pt x="96" y="0"/>
                      <a:pt x="82" y="3"/>
                      <a:pt x="69" y="10"/>
                    </a:cubicBezTo>
                    <a:cubicBezTo>
                      <a:pt x="21" y="33"/>
                      <a:pt x="1" y="90"/>
                      <a:pt x="24" y="138"/>
                    </a:cubicBezTo>
                    <a:cubicBezTo>
                      <a:pt x="161" y="422"/>
                      <a:pt x="211" y="778"/>
                      <a:pt x="166" y="1140"/>
                    </a:cubicBezTo>
                    <a:lnTo>
                      <a:pt x="155" y="1219"/>
                    </a:lnTo>
                    <a:lnTo>
                      <a:pt x="230" y="1244"/>
                    </a:lnTo>
                    <a:cubicBezTo>
                      <a:pt x="644" y="1379"/>
                      <a:pt x="995" y="1527"/>
                      <a:pt x="1369" y="1813"/>
                    </a:cubicBezTo>
                    <a:cubicBezTo>
                      <a:pt x="1387" y="1826"/>
                      <a:pt x="1407" y="1833"/>
                      <a:pt x="1427" y="1833"/>
                    </a:cubicBezTo>
                    <a:cubicBezTo>
                      <a:pt x="1456" y="1833"/>
                      <a:pt x="1485" y="1819"/>
                      <a:pt x="1504" y="1795"/>
                    </a:cubicBezTo>
                    <a:cubicBezTo>
                      <a:pt x="1537" y="1752"/>
                      <a:pt x="1528" y="1692"/>
                      <a:pt x="1486" y="1659"/>
                    </a:cubicBezTo>
                    <a:cubicBezTo>
                      <a:pt x="1095" y="1361"/>
                      <a:pt x="718" y="1204"/>
                      <a:pt x="365" y="1085"/>
                    </a:cubicBezTo>
                    <a:cubicBezTo>
                      <a:pt x="398" y="714"/>
                      <a:pt x="340" y="350"/>
                      <a:pt x="197" y="55"/>
                    </a:cubicBezTo>
                    <a:cubicBezTo>
                      <a:pt x="181" y="20"/>
                      <a:pt x="146"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5635250" y="3523675"/>
                <a:ext cx="216000" cy="496800"/>
              </a:xfrm>
              <a:custGeom>
                <a:avLst/>
                <a:gdLst/>
                <a:ahLst/>
                <a:cxnLst/>
                <a:rect l="l" t="t" r="r" b="b"/>
                <a:pathLst>
                  <a:path w="8640" h="19872" extrusionOk="0">
                    <a:moveTo>
                      <a:pt x="325" y="0"/>
                    </a:moveTo>
                    <a:cubicBezTo>
                      <a:pt x="261" y="0"/>
                      <a:pt x="197" y="21"/>
                      <a:pt x="143" y="65"/>
                    </a:cubicBezTo>
                    <a:cubicBezTo>
                      <a:pt x="19" y="165"/>
                      <a:pt x="0" y="348"/>
                      <a:pt x="100" y="471"/>
                    </a:cubicBezTo>
                    <a:cubicBezTo>
                      <a:pt x="4834" y="6291"/>
                      <a:pt x="4416" y="13374"/>
                      <a:pt x="3383" y="19535"/>
                    </a:cubicBezTo>
                    <a:cubicBezTo>
                      <a:pt x="3362" y="19658"/>
                      <a:pt x="3424" y="19782"/>
                      <a:pt x="3535" y="19839"/>
                    </a:cubicBezTo>
                    <a:cubicBezTo>
                      <a:pt x="3577" y="19861"/>
                      <a:pt x="3623" y="19871"/>
                      <a:pt x="3668" y="19871"/>
                    </a:cubicBezTo>
                    <a:cubicBezTo>
                      <a:pt x="3743" y="19871"/>
                      <a:pt x="3816" y="19842"/>
                      <a:pt x="3872" y="19787"/>
                    </a:cubicBezTo>
                    <a:cubicBezTo>
                      <a:pt x="6510" y="17148"/>
                      <a:pt x="8199" y="12817"/>
                      <a:pt x="8626" y="7591"/>
                    </a:cubicBezTo>
                    <a:cubicBezTo>
                      <a:pt x="8640" y="7432"/>
                      <a:pt x="8522" y="7293"/>
                      <a:pt x="8362" y="7279"/>
                    </a:cubicBezTo>
                    <a:cubicBezTo>
                      <a:pt x="8355" y="7279"/>
                      <a:pt x="8348" y="7279"/>
                      <a:pt x="8341" y="7279"/>
                    </a:cubicBezTo>
                    <a:cubicBezTo>
                      <a:pt x="8191" y="7279"/>
                      <a:pt x="8063" y="7392"/>
                      <a:pt x="8051" y="7543"/>
                    </a:cubicBezTo>
                    <a:cubicBezTo>
                      <a:pt x="7677" y="12118"/>
                      <a:pt x="6253" y="16109"/>
                      <a:pt x="4106" y="18676"/>
                    </a:cubicBezTo>
                    <a:cubicBezTo>
                      <a:pt x="4985" y="12912"/>
                      <a:pt x="5195" y="5821"/>
                      <a:pt x="549" y="107"/>
                    </a:cubicBezTo>
                    <a:cubicBezTo>
                      <a:pt x="492" y="37"/>
                      <a:pt x="40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5453250" y="3406275"/>
                <a:ext cx="354950" cy="268025"/>
              </a:xfrm>
              <a:custGeom>
                <a:avLst/>
                <a:gdLst/>
                <a:ahLst/>
                <a:cxnLst/>
                <a:rect l="l" t="t" r="r" b="b"/>
                <a:pathLst>
                  <a:path w="14198" h="10721" extrusionOk="0">
                    <a:moveTo>
                      <a:pt x="8928" y="1"/>
                    </a:moveTo>
                    <a:cubicBezTo>
                      <a:pt x="8587" y="1"/>
                      <a:pt x="8275" y="97"/>
                      <a:pt x="8051" y="328"/>
                    </a:cubicBezTo>
                    <a:cubicBezTo>
                      <a:pt x="7843" y="546"/>
                      <a:pt x="7698" y="878"/>
                      <a:pt x="7600" y="1257"/>
                    </a:cubicBezTo>
                    <a:cubicBezTo>
                      <a:pt x="7600" y="1258"/>
                      <a:pt x="7599" y="1258"/>
                      <a:pt x="7599" y="1258"/>
                    </a:cubicBezTo>
                    <a:cubicBezTo>
                      <a:pt x="7313" y="2360"/>
                      <a:pt x="7420" y="3865"/>
                      <a:pt x="7441" y="4129"/>
                    </a:cubicBezTo>
                    <a:cubicBezTo>
                      <a:pt x="7356" y="3334"/>
                      <a:pt x="6872" y="1601"/>
                      <a:pt x="6362" y="734"/>
                    </a:cubicBezTo>
                    <a:cubicBezTo>
                      <a:pt x="6206" y="465"/>
                      <a:pt x="6045" y="281"/>
                      <a:pt x="5895" y="230"/>
                    </a:cubicBezTo>
                    <a:cubicBezTo>
                      <a:pt x="5823" y="206"/>
                      <a:pt x="5727" y="195"/>
                      <a:pt x="5613" y="195"/>
                    </a:cubicBezTo>
                    <a:cubicBezTo>
                      <a:pt x="4695" y="195"/>
                      <a:pt x="2632" y="938"/>
                      <a:pt x="3241" y="2174"/>
                    </a:cubicBezTo>
                    <a:cubicBezTo>
                      <a:pt x="3305" y="2298"/>
                      <a:pt x="3379" y="2424"/>
                      <a:pt x="3466" y="2548"/>
                    </a:cubicBezTo>
                    <a:lnTo>
                      <a:pt x="3468" y="2549"/>
                    </a:lnTo>
                    <a:cubicBezTo>
                      <a:pt x="4237" y="3657"/>
                      <a:pt x="5845" y="4653"/>
                      <a:pt x="6185" y="4857"/>
                    </a:cubicBezTo>
                    <a:cubicBezTo>
                      <a:pt x="5783" y="4642"/>
                      <a:pt x="3737" y="3573"/>
                      <a:pt x="2575" y="3456"/>
                    </a:cubicBezTo>
                    <a:cubicBezTo>
                      <a:pt x="2574" y="3456"/>
                      <a:pt x="2574" y="3456"/>
                      <a:pt x="2574" y="3455"/>
                    </a:cubicBezTo>
                    <a:cubicBezTo>
                      <a:pt x="2508" y="3449"/>
                      <a:pt x="2446" y="3446"/>
                      <a:pt x="2387" y="3446"/>
                    </a:cubicBezTo>
                    <a:cubicBezTo>
                      <a:pt x="2321" y="3446"/>
                      <a:pt x="2258" y="3450"/>
                      <a:pt x="2201" y="3458"/>
                    </a:cubicBezTo>
                    <a:cubicBezTo>
                      <a:pt x="1115" y="3619"/>
                      <a:pt x="0" y="5087"/>
                      <a:pt x="853" y="6164"/>
                    </a:cubicBezTo>
                    <a:cubicBezTo>
                      <a:pt x="886" y="6205"/>
                      <a:pt x="923" y="6247"/>
                      <a:pt x="964" y="6290"/>
                    </a:cubicBezTo>
                    <a:cubicBezTo>
                      <a:pt x="1468" y="6810"/>
                      <a:pt x="2397" y="6945"/>
                      <a:pt x="3227" y="6945"/>
                    </a:cubicBezTo>
                    <a:cubicBezTo>
                      <a:pt x="4127" y="6945"/>
                      <a:pt x="4911" y="6787"/>
                      <a:pt x="4911" y="6787"/>
                    </a:cubicBezTo>
                    <a:lnTo>
                      <a:pt x="4911" y="6787"/>
                    </a:lnTo>
                    <a:cubicBezTo>
                      <a:pt x="4911" y="6787"/>
                      <a:pt x="4910" y="6788"/>
                      <a:pt x="4908" y="6791"/>
                    </a:cubicBezTo>
                    <a:cubicBezTo>
                      <a:pt x="4786" y="6855"/>
                      <a:pt x="2279" y="8256"/>
                      <a:pt x="2899" y="9558"/>
                    </a:cubicBezTo>
                    <a:cubicBezTo>
                      <a:pt x="2927" y="9619"/>
                      <a:pt x="2962" y="9679"/>
                      <a:pt x="3004" y="9735"/>
                    </a:cubicBezTo>
                    <a:cubicBezTo>
                      <a:pt x="3481" y="10389"/>
                      <a:pt x="4747" y="10720"/>
                      <a:pt x="5962" y="10720"/>
                    </a:cubicBezTo>
                    <a:cubicBezTo>
                      <a:pt x="6924" y="10720"/>
                      <a:pt x="7854" y="10512"/>
                      <a:pt x="8333" y="10091"/>
                    </a:cubicBezTo>
                    <a:cubicBezTo>
                      <a:pt x="8735" y="9740"/>
                      <a:pt x="8937" y="9237"/>
                      <a:pt x="9029" y="8733"/>
                    </a:cubicBezTo>
                    <a:cubicBezTo>
                      <a:pt x="9030" y="8733"/>
                      <a:pt x="9030" y="8732"/>
                      <a:pt x="9030" y="8732"/>
                    </a:cubicBezTo>
                    <a:cubicBezTo>
                      <a:pt x="9202" y="7804"/>
                      <a:pt x="9009" y="6875"/>
                      <a:pt x="9009" y="6875"/>
                    </a:cubicBezTo>
                    <a:lnTo>
                      <a:pt x="9009" y="6875"/>
                    </a:lnTo>
                    <a:cubicBezTo>
                      <a:pt x="9766" y="7214"/>
                      <a:pt x="10448" y="7389"/>
                      <a:pt x="11066" y="7422"/>
                    </a:cubicBezTo>
                    <a:cubicBezTo>
                      <a:pt x="11137" y="7426"/>
                      <a:pt x="11207" y="7428"/>
                      <a:pt x="11277" y="7428"/>
                    </a:cubicBezTo>
                    <a:cubicBezTo>
                      <a:pt x="12057" y="7428"/>
                      <a:pt x="12732" y="7193"/>
                      <a:pt x="13322" y="6781"/>
                    </a:cubicBezTo>
                    <a:cubicBezTo>
                      <a:pt x="14137" y="6213"/>
                      <a:pt x="14197" y="4714"/>
                      <a:pt x="13628" y="3837"/>
                    </a:cubicBezTo>
                    <a:cubicBezTo>
                      <a:pt x="13520" y="3668"/>
                      <a:pt x="13388" y="3525"/>
                      <a:pt x="13235" y="3411"/>
                    </a:cubicBezTo>
                    <a:cubicBezTo>
                      <a:pt x="13106" y="3317"/>
                      <a:pt x="12963" y="3247"/>
                      <a:pt x="12804" y="3205"/>
                    </a:cubicBezTo>
                    <a:cubicBezTo>
                      <a:pt x="12675" y="3171"/>
                      <a:pt x="12535" y="3156"/>
                      <a:pt x="12389" y="3156"/>
                    </a:cubicBezTo>
                    <a:cubicBezTo>
                      <a:pt x="11048" y="3156"/>
                      <a:pt x="9118" y="4424"/>
                      <a:pt x="9030" y="4483"/>
                    </a:cubicBezTo>
                    <a:cubicBezTo>
                      <a:pt x="9112" y="4398"/>
                      <a:pt x="10876" y="2614"/>
                      <a:pt x="11140" y="1677"/>
                    </a:cubicBezTo>
                    <a:cubicBezTo>
                      <a:pt x="11162" y="1600"/>
                      <a:pt x="11172" y="1530"/>
                      <a:pt x="11172" y="1465"/>
                    </a:cubicBezTo>
                    <a:cubicBezTo>
                      <a:pt x="11171" y="823"/>
                      <a:pt x="9926" y="1"/>
                      <a:pt x="89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5729875" y="3491475"/>
                <a:ext cx="78325" cy="100500"/>
              </a:xfrm>
              <a:custGeom>
                <a:avLst/>
                <a:gdLst/>
                <a:ahLst/>
                <a:cxnLst/>
                <a:rect l="l" t="t" r="r" b="b"/>
                <a:pathLst>
                  <a:path w="3133" h="4020" extrusionOk="0">
                    <a:moveTo>
                      <a:pt x="2170" y="0"/>
                    </a:moveTo>
                    <a:cubicBezTo>
                      <a:pt x="2557" y="409"/>
                      <a:pt x="2769" y="995"/>
                      <a:pt x="2727" y="1564"/>
                    </a:cubicBezTo>
                    <a:cubicBezTo>
                      <a:pt x="2666" y="2401"/>
                      <a:pt x="2114" y="3158"/>
                      <a:pt x="1386" y="3579"/>
                    </a:cubicBezTo>
                    <a:cubicBezTo>
                      <a:pt x="963" y="3823"/>
                      <a:pt x="488" y="3963"/>
                      <a:pt x="1" y="4014"/>
                    </a:cubicBezTo>
                    <a:cubicBezTo>
                      <a:pt x="72" y="4018"/>
                      <a:pt x="142" y="4020"/>
                      <a:pt x="212" y="4020"/>
                    </a:cubicBezTo>
                    <a:cubicBezTo>
                      <a:pt x="992" y="4020"/>
                      <a:pt x="1667" y="3785"/>
                      <a:pt x="2257" y="3373"/>
                    </a:cubicBezTo>
                    <a:cubicBezTo>
                      <a:pt x="3072" y="2805"/>
                      <a:pt x="3132" y="1306"/>
                      <a:pt x="2563" y="426"/>
                    </a:cubicBezTo>
                    <a:cubicBezTo>
                      <a:pt x="2455" y="258"/>
                      <a:pt x="2323" y="114"/>
                      <a:pt x="2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5528375" y="3624525"/>
                <a:ext cx="150650" cy="49725"/>
              </a:xfrm>
              <a:custGeom>
                <a:avLst/>
                <a:gdLst/>
                <a:ahLst/>
                <a:cxnLst/>
                <a:rect l="l" t="t" r="r" b="b"/>
                <a:pathLst>
                  <a:path w="6026" h="1989" extrusionOk="0">
                    <a:moveTo>
                      <a:pt x="6025" y="0"/>
                    </a:moveTo>
                    <a:lnTo>
                      <a:pt x="6025" y="0"/>
                    </a:lnTo>
                    <a:cubicBezTo>
                      <a:pt x="5620" y="690"/>
                      <a:pt x="4906" y="1218"/>
                      <a:pt x="4132" y="1456"/>
                    </a:cubicBezTo>
                    <a:cubicBezTo>
                      <a:pt x="3706" y="1585"/>
                      <a:pt x="3266" y="1640"/>
                      <a:pt x="2823" y="1640"/>
                    </a:cubicBezTo>
                    <a:cubicBezTo>
                      <a:pt x="2072" y="1640"/>
                      <a:pt x="1313" y="1482"/>
                      <a:pt x="593" y="1256"/>
                    </a:cubicBezTo>
                    <a:cubicBezTo>
                      <a:pt x="394" y="1194"/>
                      <a:pt x="184" y="1113"/>
                      <a:pt x="0" y="1003"/>
                    </a:cubicBezTo>
                    <a:lnTo>
                      <a:pt x="0" y="1003"/>
                    </a:lnTo>
                    <a:cubicBezTo>
                      <a:pt x="477" y="1657"/>
                      <a:pt x="1744" y="1988"/>
                      <a:pt x="2960" y="1988"/>
                    </a:cubicBezTo>
                    <a:cubicBezTo>
                      <a:pt x="3921" y="1988"/>
                      <a:pt x="4851" y="1780"/>
                      <a:pt x="5330" y="1360"/>
                    </a:cubicBezTo>
                    <a:cubicBezTo>
                      <a:pt x="5732" y="1009"/>
                      <a:pt x="5933" y="505"/>
                      <a:pt x="6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5519000" y="3411075"/>
                <a:ext cx="93300" cy="58850"/>
              </a:xfrm>
              <a:custGeom>
                <a:avLst/>
                <a:gdLst/>
                <a:ahLst/>
                <a:cxnLst/>
                <a:rect l="l" t="t" r="r" b="b"/>
                <a:pathLst>
                  <a:path w="3732" h="2354" extrusionOk="0">
                    <a:moveTo>
                      <a:pt x="2980" y="1"/>
                    </a:moveTo>
                    <a:cubicBezTo>
                      <a:pt x="2061" y="1"/>
                      <a:pt x="1" y="744"/>
                      <a:pt x="610" y="1979"/>
                    </a:cubicBezTo>
                    <a:cubicBezTo>
                      <a:pt x="673" y="2104"/>
                      <a:pt x="748" y="2230"/>
                      <a:pt x="835" y="2353"/>
                    </a:cubicBezTo>
                    <a:cubicBezTo>
                      <a:pt x="717" y="2023"/>
                      <a:pt x="730" y="1640"/>
                      <a:pt x="874" y="1317"/>
                    </a:cubicBezTo>
                    <a:cubicBezTo>
                      <a:pt x="1110" y="788"/>
                      <a:pt x="1639" y="428"/>
                      <a:pt x="2202" y="297"/>
                    </a:cubicBezTo>
                    <a:cubicBezTo>
                      <a:pt x="2368" y="258"/>
                      <a:pt x="2540" y="238"/>
                      <a:pt x="2711" y="238"/>
                    </a:cubicBezTo>
                    <a:cubicBezTo>
                      <a:pt x="2972" y="238"/>
                      <a:pt x="3232" y="286"/>
                      <a:pt x="3470" y="392"/>
                    </a:cubicBezTo>
                    <a:cubicBezTo>
                      <a:pt x="3561" y="431"/>
                      <a:pt x="3650" y="481"/>
                      <a:pt x="3731" y="538"/>
                    </a:cubicBezTo>
                    <a:cubicBezTo>
                      <a:pt x="3574" y="269"/>
                      <a:pt x="3414" y="85"/>
                      <a:pt x="3264" y="36"/>
                    </a:cubicBezTo>
                    <a:cubicBezTo>
                      <a:pt x="3192" y="12"/>
                      <a:pt x="3095" y="1"/>
                      <a:pt x="2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5643175" y="3406175"/>
                <a:ext cx="89375" cy="41975"/>
              </a:xfrm>
              <a:custGeom>
                <a:avLst/>
                <a:gdLst/>
                <a:ahLst/>
                <a:cxnLst/>
                <a:rect l="l" t="t" r="r" b="b"/>
                <a:pathLst>
                  <a:path w="3575" h="1679" extrusionOk="0">
                    <a:moveTo>
                      <a:pt x="1329" y="1"/>
                    </a:moveTo>
                    <a:cubicBezTo>
                      <a:pt x="988" y="1"/>
                      <a:pt x="676" y="97"/>
                      <a:pt x="452" y="329"/>
                    </a:cubicBezTo>
                    <a:cubicBezTo>
                      <a:pt x="244" y="547"/>
                      <a:pt x="99" y="879"/>
                      <a:pt x="1" y="1257"/>
                    </a:cubicBezTo>
                    <a:cubicBezTo>
                      <a:pt x="382" y="758"/>
                      <a:pt x="982" y="416"/>
                      <a:pt x="1614" y="407"/>
                    </a:cubicBezTo>
                    <a:cubicBezTo>
                      <a:pt x="1624" y="407"/>
                      <a:pt x="1634" y="407"/>
                      <a:pt x="1643" y="407"/>
                    </a:cubicBezTo>
                    <a:cubicBezTo>
                      <a:pt x="2450" y="407"/>
                      <a:pt x="3216" y="948"/>
                      <a:pt x="3542" y="1679"/>
                    </a:cubicBezTo>
                    <a:cubicBezTo>
                      <a:pt x="3563" y="1602"/>
                      <a:pt x="3574" y="1531"/>
                      <a:pt x="3574" y="1467"/>
                    </a:cubicBezTo>
                    <a:cubicBezTo>
                      <a:pt x="3571" y="823"/>
                      <a:pt x="2327" y="1"/>
                      <a:pt x="1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5577225" y="3549150"/>
                <a:ext cx="75175" cy="83625"/>
              </a:xfrm>
              <a:custGeom>
                <a:avLst/>
                <a:gdLst/>
                <a:ahLst/>
                <a:cxnLst/>
                <a:rect l="l" t="t" r="r" b="b"/>
                <a:pathLst>
                  <a:path w="3007" h="3345" extrusionOk="0">
                    <a:moveTo>
                      <a:pt x="2396" y="0"/>
                    </a:moveTo>
                    <a:cubicBezTo>
                      <a:pt x="1654" y="347"/>
                      <a:pt x="961" y="803"/>
                      <a:pt x="350" y="1348"/>
                    </a:cubicBezTo>
                    <a:cubicBezTo>
                      <a:pt x="179" y="1501"/>
                      <a:pt x="1" y="1739"/>
                      <a:pt x="120" y="1932"/>
                    </a:cubicBezTo>
                    <a:cubicBezTo>
                      <a:pt x="176" y="2022"/>
                      <a:pt x="281" y="2063"/>
                      <a:pt x="389" y="2063"/>
                    </a:cubicBezTo>
                    <a:cubicBezTo>
                      <a:pt x="442" y="2063"/>
                      <a:pt x="496" y="2053"/>
                      <a:pt x="544" y="2034"/>
                    </a:cubicBezTo>
                    <a:cubicBezTo>
                      <a:pt x="692" y="1974"/>
                      <a:pt x="802" y="1853"/>
                      <a:pt x="910" y="1735"/>
                    </a:cubicBezTo>
                    <a:cubicBezTo>
                      <a:pt x="1265" y="1342"/>
                      <a:pt x="1622" y="946"/>
                      <a:pt x="1978" y="551"/>
                    </a:cubicBezTo>
                    <a:lnTo>
                      <a:pt x="1978" y="551"/>
                    </a:lnTo>
                    <a:cubicBezTo>
                      <a:pt x="1454" y="1147"/>
                      <a:pt x="1033" y="1832"/>
                      <a:pt x="747" y="2568"/>
                    </a:cubicBezTo>
                    <a:cubicBezTo>
                      <a:pt x="696" y="2698"/>
                      <a:pt x="648" y="2835"/>
                      <a:pt x="652" y="2976"/>
                    </a:cubicBezTo>
                    <a:cubicBezTo>
                      <a:pt x="658" y="3115"/>
                      <a:pt x="728" y="3261"/>
                      <a:pt x="856" y="3318"/>
                    </a:cubicBezTo>
                    <a:cubicBezTo>
                      <a:pt x="897" y="3336"/>
                      <a:pt x="939" y="3344"/>
                      <a:pt x="980" y="3344"/>
                    </a:cubicBezTo>
                    <a:cubicBezTo>
                      <a:pt x="1157" y="3344"/>
                      <a:pt x="1335" y="3198"/>
                      <a:pt x="1459" y="3053"/>
                    </a:cubicBezTo>
                    <a:cubicBezTo>
                      <a:pt x="1843" y="2602"/>
                      <a:pt x="2124" y="2069"/>
                      <a:pt x="2280" y="1502"/>
                    </a:cubicBezTo>
                    <a:lnTo>
                      <a:pt x="2280" y="1502"/>
                    </a:lnTo>
                    <a:cubicBezTo>
                      <a:pt x="2235" y="1791"/>
                      <a:pt x="2250" y="2088"/>
                      <a:pt x="2324" y="2369"/>
                    </a:cubicBezTo>
                    <a:cubicBezTo>
                      <a:pt x="2365" y="2522"/>
                      <a:pt x="2447" y="2691"/>
                      <a:pt x="2602" y="2721"/>
                    </a:cubicBezTo>
                    <a:cubicBezTo>
                      <a:pt x="2618" y="2725"/>
                      <a:pt x="2635" y="2726"/>
                      <a:pt x="2651" y="2726"/>
                    </a:cubicBezTo>
                    <a:cubicBezTo>
                      <a:pt x="2769" y="2726"/>
                      <a:pt x="2882" y="2640"/>
                      <a:pt x="2938" y="2533"/>
                    </a:cubicBezTo>
                    <a:cubicBezTo>
                      <a:pt x="3002" y="2411"/>
                      <a:pt x="3007" y="2269"/>
                      <a:pt x="3007" y="2133"/>
                    </a:cubicBezTo>
                    <a:cubicBezTo>
                      <a:pt x="3004" y="1420"/>
                      <a:pt x="2849" y="710"/>
                      <a:pt x="2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5578875" y="3452450"/>
                <a:ext cx="65900" cy="96675"/>
              </a:xfrm>
              <a:custGeom>
                <a:avLst/>
                <a:gdLst/>
                <a:ahLst/>
                <a:cxnLst/>
                <a:rect l="l" t="t" r="r" b="b"/>
                <a:pathLst>
                  <a:path w="2636" h="3867" extrusionOk="0">
                    <a:moveTo>
                      <a:pt x="346" y="1"/>
                    </a:moveTo>
                    <a:cubicBezTo>
                      <a:pt x="288" y="1"/>
                      <a:pt x="231" y="16"/>
                      <a:pt x="183" y="49"/>
                    </a:cubicBezTo>
                    <a:cubicBezTo>
                      <a:pt x="1" y="179"/>
                      <a:pt x="65" y="462"/>
                      <a:pt x="159" y="666"/>
                    </a:cubicBezTo>
                    <a:cubicBezTo>
                      <a:pt x="455" y="1303"/>
                      <a:pt x="858" y="1892"/>
                      <a:pt x="1349" y="2396"/>
                    </a:cubicBezTo>
                    <a:cubicBezTo>
                      <a:pt x="1195" y="2372"/>
                      <a:pt x="1105" y="2218"/>
                      <a:pt x="996" y="2109"/>
                    </a:cubicBezTo>
                    <a:cubicBezTo>
                      <a:pt x="933" y="2046"/>
                      <a:pt x="834" y="2001"/>
                      <a:pt x="748" y="2001"/>
                    </a:cubicBezTo>
                    <a:cubicBezTo>
                      <a:pt x="686" y="2001"/>
                      <a:pt x="630" y="2025"/>
                      <a:pt x="600" y="2083"/>
                    </a:cubicBezTo>
                    <a:cubicBezTo>
                      <a:pt x="548" y="2186"/>
                      <a:pt x="629" y="2306"/>
                      <a:pt x="706" y="2392"/>
                    </a:cubicBezTo>
                    <a:cubicBezTo>
                      <a:pt x="1235" y="2978"/>
                      <a:pt x="1860" y="3480"/>
                      <a:pt x="2549" y="3867"/>
                    </a:cubicBezTo>
                    <a:cubicBezTo>
                      <a:pt x="2635" y="2967"/>
                      <a:pt x="2379" y="2157"/>
                      <a:pt x="1957" y="1445"/>
                    </a:cubicBezTo>
                    <a:cubicBezTo>
                      <a:pt x="1916" y="1376"/>
                      <a:pt x="1867" y="1303"/>
                      <a:pt x="1791" y="1283"/>
                    </a:cubicBezTo>
                    <a:cubicBezTo>
                      <a:pt x="1778" y="1280"/>
                      <a:pt x="1765" y="1278"/>
                      <a:pt x="1752" y="1278"/>
                    </a:cubicBezTo>
                    <a:cubicBezTo>
                      <a:pt x="1649" y="1278"/>
                      <a:pt x="1557" y="1386"/>
                      <a:pt x="1548" y="1494"/>
                    </a:cubicBezTo>
                    <a:cubicBezTo>
                      <a:pt x="1537" y="1616"/>
                      <a:pt x="1597" y="1731"/>
                      <a:pt x="1655" y="1840"/>
                    </a:cubicBezTo>
                    <a:cubicBezTo>
                      <a:pt x="1713" y="1947"/>
                      <a:pt x="1771" y="2063"/>
                      <a:pt x="1760" y="2185"/>
                    </a:cubicBezTo>
                    <a:cubicBezTo>
                      <a:pt x="1527" y="1532"/>
                      <a:pt x="1207" y="909"/>
                      <a:pt x="811" y="338"/>
                    </a:cubicBezTo>
                    <a:cubicBezTo>
                      <a:pt x="738" y="233"/>
                      <a:pt x="659" y="126"/>
                      <a:pt x="548" y="60"/>
                    </a:cubicBezTo>
                    <a:cubicBezTo>
                      <a:pt x="488" y="22"/>
                      <a:pt x="416"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5643325" y="3446325"/>
                <a:ext cx="50150" cy="101925"/>
              </a:xfrm>
              <a:custGeom>
                <a:avLst/>
                <a:gdLst/>
                <a:ahLst/>
                <a:cxnLst/>
                <a:rect l="l" t="t" r="r" b="b"/>
                <a:pathLst>
                  <a:path w="2006" h="4077" extrusionOk="0">
                    <a:moveTo>
                      <a:pt x="1753" y="0"/>
                    </a:moveTo>
                    <a:cubicBezTo>
                      <a:pt x="1611" y="0"/>
                      <a:pt x="1454" y="124"/>
                      <a:pt x="1355" y="249"/>
                    </a:cubicBezTo>
                    <a:cubicBezTo>
                      <a:pt x="1014" y="683"/>
                      <a:pt x="773" y="1195"/>
                      <a:pt x="652" y="1732"/>
                    </a:cubicBezTo>
                    <a:lnTo>
                      <a:pt x="652" y="1732"/>
                    </a:lnTo>
                    <a:cubicBezTo>
                      <a:pt x="649" y="1647"/>
                      <a:pt x="568" y="1563"/>
                      <a:pt x="478" y="1557"/>
                    </a:cubicBezTo>
                    <a:cubicBezTo>
                      <a:pt x="473" y="1556"/>
                      <a:pt x="469" y="1556"/>
                      <a:pt x="464" y="1556"/>
                    </a:cubicBezTo>
                    <a:cubicBezTo>
                      <a:pt x="358" y="1556"/>
                      <a:pt x="262" y="1637"/>
                      <a:pt x="213" y="1734"/>
                    </a:cubicBezTo>
                    <a:cubicBezTo>
                      <a:pt x="163" y="1834"/>
                      <a:pt x="154" y="1951"/>
                      <a:pt x="145" y="2064"/>
                    </a:cubicBezTo>
                    <a:cubicBezTo>
                      <a:pt x="98" y="2735"/>
                      <a:pt x="49" y="3406"/>
                      <a:pt x="1" y="4076"/>
                    </a:cubicBezTo>
                    <a:cubicBezTo>
                      <a:pt x="684" y="3385"/>
                      <a:pt x="1298" y="2632"/>
                      <a:pt x="1882" y="1857"/>
                    </a:cubicBezTo>
                    <a:cubicBezTo>
                      <a:pt x="1932" y="1789"/>
                      <a:pt x="1985" y="1698"/>
                      <a:pt x="1940" y="1626"/>
                    </a:cubicBezTo>
                    <a:cubicBezTo>
                      <a:pt x="1918" y="1589"/>
                      <a:pt x="1885" y="1574"/>
                      <a:pt x="1847" y="1574"/>
                    </a:cubicBezTo>
                    <a:cubicBezTo>
                      <a:pt x="1771" y="1574"/>
                      <a:pt x="1678" y="1632"/>
                      <a:pt x="1618" y="1693"/>
                    </a:cubicBezTo>
                    <a:cubicBezTo>
                      <a:pt x="1441" y="1873"/>
                      <a:pt x="1262" y="2052"/>
                      <a:pt x="1085" y="2232"/>
                    </a:cubicBezTo>
                    <a:cubicBezTo>
                      <a:pt x="1514" y="1726"/>
                      <a:pt x="1817" y="1113"/>
                      <a:pt x="1960" y="464"/>
                    </a:cubicBezTo>
                    <a:cubicBezTo>
                      <a:pt x="1992" y="320"/>
                      <a:pt x="2005" y="144"/>
                      <a:pt x="1891" y="50"/>
                    </a:cubicBezTo>
                    <a:cubicBezTo>
                      <a:pt x="1849" y="15"/>
                      <a:pt x="1802" y="0"/>
                      <a:pt x="1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5531300" y="3528750"/>
                <a:ext cx="112175" cy="38025"/>
              </a:xfrm>
              <a:custGeom>
                <a:avLst/>
                <a:gdLst/>
                <a:ahLst/>
                <a:cxnLst/>
                <a:rect l="l" t="t" r="r" b="b"/>
                <a:pathLst>
                  <a:path w="4487" h="1521" extrusionOk="0">
                    <a:moveTo>
                      <a:pt x="2671" y="0"/>
                    </a:moveTo>
                    <a:cubicBezTo>
                      <a:pt x="2656" y="0"/>
                      <a:pt x="2640" y="1"/>
                      <a:pt x="2625" y="3"/>
                    </a:cubicBezTo>
                    <a:cubicBezTo>
                      <a:pt x="2503" y="18"/>
                      <a:pt x="2385" y="120"/>
                      <a:pt x="2397" y="240"/>
                    </a:cubicBezTo>
                    <a:cubicBezTo>
                      <a:pt x="2404" y="308"/>
                      <a:pt x="2444" y="357"/>
                      <a:pt x="2500" y="392"/>
                    </a:cubicBezTo>
                    <a:lnTo>
                      <a:pt x="2500" y="392"/>
                    </a:lnTo>
                    <a:cubicBezTo>
                      <a:pt x="1876" y="232"/>
                      <a:pt x="1232" y="150"/>
                      <a:pt x="587" y="149"/>
                    </a:cubicBezTo>
                    <a:cubicBezTo>
                      <a:pt x="464" y="149"/>
                      <a:pt x="337" y="152"/>
                      <a:pt x="225" y="201"/>
                    </a:cubicBezTo>
                    <a:cubicBezTo>
                      <a:pt x="112" y="248"/>
                      <a:pt x="14" y="353"/>
                      <a:pt x="10" y="476"/>
                    </a:cubicBezTo>
                    <a:cubicBezTo>
                      <a:pt x="0" y="707"/>
                      <a:pt x="284" y="823"/>
                      <a:pt x="513" y="862"/>
                    </a:cubicBezTo>
                    <a:cubicBezTo>
                      <a:pt x="951" y="937"/>
                      <a:pt x="1394" y="976"/>
                      <a:pt x="1838" y="982"/>
                    </a:cubicBezTo>
                    <a:cubicBezTo>
                      <a:pt x="1730" y="1051"/>
                      <a:pt x="1596" y="1052"/>
                      <a:pt x="1467" y="1052"/>
                    </a:cubicBezTo>
                    <a:cubicBezTo>
                      <a:pt x="1340" y="1052"/>
                      <a:pt x="1203" y="1056"/>
                      <a:pt x="1098" y="1126"/>
                    </a:cubicBezTo>
                    <a:cubicBezTo>
                      <a:pt x="992" y="1198"/>
                      <a:pt x="939" y="1362"/>
                      <a:pt x="1027" y="1455"/>
                    </a:cubicBezTo>
                    <a:cubicBezTo>
                      <a:pt x="1076" y="1506"/>
                      <a:pt x="1147" y="1520"/>
                      <a:pt x="1220" y="1520"/>
                    </a:cubicBezTo>
                    <a:cubicBezTo>
                      <a:pt x="1250" y="1520"/>
                      <a:pt x="1280" y="1518"/>
                      <a:pt x="1309" y="1515"/>
                    </a:cubicBezTo>
                    <a:cubicBezTo>
                      <a:pt x="2393" y="1410"/>
                      <a:pt x="3462" y="1153"/>
                      <a:pt x="4487" y="718"/>
                    </a:cubicBezTo>
                    <a:cubicBezTo>
                      <a:pt x="3983" y="506"/>
                      <a:pt x="3479" y="295"/>
                      <a:pt x="2975" y="84"/>
                    </a:cubicBezTo>
                    <a:cubicBezTo>
                      <a:pt x="2877" y="43"/>
                      <a:pt x="2775" y="0"/>
                      <a:pt x="2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5638800" y="3512425"/>
                <a:ext cx="111350" cy="49450"/>
              </a:xfrm>
              <a:custGeom>
                <a:avLst/>
                <a:gdLst/>
                <a:ahLst/>
                <a:cxnLst/>
                <a:rect l="l" t="t" r="r" b="b"/>
                <a:pathLst>
                  <a:path w="4454" h="1978" extrusionOk="0">
                    <a:moveTo>
                      <a:pt x="3323" y="0"/>
                    </a:moveTo>
                    <a:cubicBezTo>
                      <a:pt x="3055" y="0"/>
                      <a:pt x="2776" y="108"/>
                      <a:pt x="2518" y="216"/>
                    </a:cubicBezTo>
                    <a:cubicBezTo>
                      <a:pt x="1678" y="563"/>
                      <a:pt x="847" y="931"/>
                      <a:pt x="0" y="1308"/>
                    </a:cubicBezTo>
                    <a:cubicBezTo>
                      <a:pt x="748" y="1725"/>
                      <a:pt x="1646" y="1958"/>
                      <a:pt x="2575" y="1977"/>
                    </a:cubicBezTo>
                    <a:cubicBezTo>
                      <a:pt x="2587" y="1977"/>
                      <a:pt x="2599" y="1978"/>
                      <a:pt x="2611" y="1978"/>
                    </a:cubicBezTo>
                    <a:cubicBezTo>
                      <a:pt x="2678" y="1978"/>
                      <a:pt x="2747" y="1971"/>
                      <a:pt x="2802" y="1934"/>
                    </a:cubicBezTo>
                    <a:cubicBezTo>
                      <a:pt x="2920" y="1857"/>
                      <a:pt x="2893" y="1691"/>
                      <a:pt x="2786" y="1622"/>
                    </a:cubicBezTo>
                    <a:cubicBezTo>
                      <a:pt x="2717" y="1578"/>
                      <a:pt x="2630" y="1562"/>
                      <a:pt x="2538" y="1558"/>
                    </a:cubicBezTo>
                    <a:lnTo>
                      <a:pt x="2538" y="1558"/>
                    </a:lnTo>
                    <a:cubicBezTo>
                      <a:pt x="3022" y="1550"/>
                      <a:pt x="3514" y="1455"/>
                      <a:pt x="3976" y="1280"/>
                    </a:cubicBezTo>
                    <a:cubicBezTo>
                      <a:pt x="4096" y="1233"/>
                      <a:pt x="4218" y="1180"/>
                      <a:pt x="4309" y="1095"/>
                    </a:cubicBezTo>
                    <a:cubicBezTo>
                      <a:pt x="4400" y="1012"/>
                      <a:pt x="4453" y="888"/>
                      <a:pt x="4412" y="789"/>
                    </a:cubicBezTo>
                    <a:cubicBezTo>
                      <a:pt x="4357" y="660"/>
                      <a:pt x="4176" y="622"/>
                      <a:pt x="4014" y="610"/>
                    </a:cubicBezTo>
                    <a:cubicBezTo>
                      <a:pt x="3934" y="604"/>
                      <a:pt x="3854" y="602"/>
                      <a:pt x="3773" y="602"/>
                    </a:cubicBezTo>
                    <a:cubicBezTo>
                      <a:pt x="3402" y="602"/>
                      <a:pt x="3025" y="662"/>
                      <a:pt x="2664" y="780"/>
                    </a:cubicBezTo>
                    <a:cubicBezTo>
                      <a:pt x="2952" y="647"/>
                      <a:pt x="3233" y="498"/>
                      <a:pt x="3501" y="334"/>
                    </a:cubicBezTo>
                    <a:cubicBezTo>
                      <a:pt x="3583" y="283"/>
                      <a:pt x="3676" y="210"/>
                      <a:pt x="3660" y="130"/>
                    </a:cubicBezTo>
                    <a:cubicBezTo>
                      <a:pt x="3648" y="67"/>
                      <a:pt x="3572" y="33"/>
                      <a:pt x="3501" y="18"/>
                    </a:cubicBezTo>
                    <a:cubicBezTo>
                      <a:pt x="3442" y="6"/>
                      <a:pt x="3383" y="0"/>
                      <a:pt x="3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5601100" y="3508625"/>
                <a:ext cx="40175" cy="38200"/>
              </a:xfrm>
              <a:custGeom>
                <a:avLst/>
                <a:gdLst/>
                <a:ahLst/>
                <a:cxnLst/>
                <a:rect l="l" t="t" r="r" b="b"/>
                <a:pathLst>
                  <a:path w="1607" h="1528" extrusionOk="0">
                    <a:moveTo>
                      <a:pt x="141" y="1"/>
                    </a:moveTo>
                    <a:lnTo>
                      <a:pt x="1" y="73"/>
                    </a:lnTo>
                    <a:cubicBezTo>
                      <a:pt x="23" y="121"/>
                      <a:pt x="557" y="1258"/>
                      <a:pt x="1588" y="1527"/>
                    </a:cubicBezTo>
                    <a:lnTo>
                      <a:pt x="1606" y="1349"/>
                    </a:lnTo>
                    <a:cubicBezTo>
                      <a:pt x="658" y="1100"/>
                      <a:pt x="147" y="12"/>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5596150" y="3499900"/>
                <a:ext cx="10675" cy="12175"/>
              </a:xfrm>
              <a:custGeom>
                <a:avLst/>
                <a:gdLst/>
                <a:ahLst/>
                <a:cxnLst/>
                <a:rect l="l" t="t" r="r" b="b"/>
                <a:pathLst>
                  <a:path w="427" h="487" extrusionOk="0">
                    <a:moveTo>
                      <a:pt x="192" y="0"/>
                    </a:moveTo>
                    <a:cubicBezTo>
                      <a:pt x="86" y="0"/>
                      <a:pt x="3" y="91"/>
                      <a:pt x="2" y="215"/>
                    </a:cubicBezTo>
                    <a:cubicBezTo>
                      <a:pt x="0" y="349"/>
                      <a:pt x="93" y="470"/>
                      <a:pt x="211" y="485"/>
                    </a:cubicBezTo>
                    <a:cubicBezTo>
                      <a:pt x="219" y="486"/>
                      <a:pt x="227" y="487"/>
                      <a:pt x="235" y="487"/>
                    </a:cubicBezTo>
                    <a:cubicBezTo>
                      <a:pt x="342" y="487"/>
                      <a:pt x="425" y="396"/>
                      <a:pt x="426" y="271"/>
                    </a:cubicBezTo>
                    <a:cubicBezTo>
                      <a:pt x="427" y="138"/>
                      <a:pt x="333" y="18"/>
                      <a:pt x="217" y="2"/>
                    </a:cubicBezTo>
                    <a:cubicBezTo>
                      <a:pt x="209" y="1"/>
                      <a:pt x="200" y="0"/>
                      <a:pt x="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5577650" y="3474250"/>
                <a:ext cx="68125" cy="73550"/>
              </a:xfrm>
              <a:custGeom>
                <a:avLst/>
                <a:gdLst/>
                <a:ahLst/>
                <a:cxnLst/>
                <a:rect l="l" t="t" r="r" b="b"/>
                <a:pathLst>
                  <a:path w="2725" h="2942" extrusionOk="0">
                    <a:moveTo>
                      <a:pt x="747" y="0"/>
                    </a:moveTo>
                    <a:lnTo>
                      <a:pt x="631" y="87"/>
                    </a:lnTo>
                    <a:cubicBezTo>
                      <a:pt x="669" y="149"/>
                      <a:pt x="1544" y="1611"/>
                      <a:pt x="2401" y="2436"/>
                    </a:cubicBezTo>
                    <a:cubicBezTo>
                      <a:pt x="2530" y="2558"/>
                      <a:pt x="2571" y="2642"/>
                      <a:pt x="2568" y="2678"/>
                    </a:cubicBezTo>
                    <a:cubicBezTo>
                      <a:pt x="2567" y="2707"/>
                      <a:pt x="2530" y="2733"/>
                      <a:pt x="2470" y="2748"/>
                    </a:cubicBezTo>
                    <a:cubicBezTo>
                      <a:pt x="2432" y="2757"/>
                      <a:pt x="2386" y="2762"/>
                      <a:pt x="2333" y="2762"/>
                    </a:cubicBezTo>
                    <a:cubicBezTo>
                      <a:pt x="1843" y="2762"/>
                      <a:pt x="794" y="2334"/>
                      <a:pt x="101" y="1440"/>
                    </a:cubicBezTo>
                    <a:lnTo>
                      <a:pt x="0" y="1551"/>
                    </a:lnTo>
                    <a:cubicBezTo>
                      <a:pt x="759" y="2527"/>
                      <a:pt x="1857" y="2941"/>
                      <a:pt x="2373" y="2941"/>
                    </a:cubicBezTo>
                    <a:cubicBezTo>
                      <a:pt x="2432" y="2941"/>
                      <a:pt x="2483" y="2936"/>
                      <a:pt x="2526" y="2925"/>
                    </a:cubicBezTo>
                    <a:cubicBezTo>
                      <a:pt x="2555" y="2918"/>
                      <a:pt x="2580" y="2907"/>
                      <a:pt x="2601" y="2897"/>
                    </a:cubicBezTo>
                    <a:cubicBezTo>
                      <a:pt x="2688" y="2852"/>
                      <a:pt x="2713" y="2781"/>
                      <a:pt x="2714" y="2727"/>
                    </a:cubicBezTo>
                    <a:cubicBezTo>
                      <a:pt x="2725" y="2605"/>
                      <a:pt x="2644" y="2463"/>
                      <a:pt x="2479" y="2303"/>
                    </a:cubicBezTo>
                    <a:cubicBezTo>
                      <a:pt x="1644" y="1500"/>
                      <a:pt x="755" y="16"/>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5587475" y="3465700"/>
                <a:ext cx="11300" cy="12000"/>
              </a:xfrm>
              <a:custGeom>
                <a:avLst/>
                <a:gdLst/>
                <a:ahLst/>
                <a:cxnLst/>
                <a:rect l="l" t="t" r="r" b="b"/>
                <a:pathLst>
                  <a:path w="452" h="480" extrusionOk="0">
                    <a:moveTo>
                      <a:pt x="191" y="1"/>
                    </a:moveTo>
                    <a:cubicBezTo>
                      <a:pt x="167" y="1"/>
                      <a:pt x="144" y="6"/>
                      <a:pt x="123" y="17"/>
                    </a:cubicBezTo>
                    <a:cubicBezTo>
                      <a:pt x="30" y="66"/>
                      <a:pt x="1" y="204"/>
                      <a:pt x="58" y="327"/>
                    </a:cubicBezTo>
                    <a:cubicBezTo>
                      <a:pt x="102" y="422"/>
                      <a:pt x="184" y="479"/>
                      <a:pt x="262" y="479"/>
                    </a:cubicBezTo>
                    <a:cubicBezTo>
                      <a:pt x="285" y="479"/>
                      <a:pt x="308" y="474"/>
                      <a:pt x="330" y="463"/>
                    </a:cubicBezTo>
                    <a:cubicBezTo>
                      <a:pt x="422" y="413"/>
                      <a:pt x="452" y="276"/>
                      <a:pt x="394" y="152"/>
                    </a:cubicBezTo>
                    <a:cubicBezTo>
                      <a:pt x="350" y="59"/>
                      <a:pt x="268" y="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5571750" y="3502400"/>
                <a:ext cx="11300" cy="12000"/>
              </a:xfrm>
              <a:custGeom>
                <a:avLst/>
                <a:gdLst/>
                <a:ahLst/>
                <a:cxnLst/>
                <a:rect l="l" t="t" r="r" b="b"/>
                <a:pathLst>
                  <a:path w="452" h="480" extrusionOk="0">
                    <a:moveTo>
                      <a:pt x="191" y="0"/>
                    </a:moveTo>
                    <a:cubicBezTo>
                      <a:pt x="167" y="0"/>
                      <a:pt x="144" y="6"/>
                      <a:pt x="123" y="17"/>
                    </a:cubicBezTo>
                    <a:cubicBezTo>
                      <a:pt x="30" y="66"/>
                      <a:pt x="1" y="204"/>
                      <a:pt x="58" y="328"/>
                    </a:cubicBezTo>
                    <a:cubicBezTo>
                      <a:pt x="102" y="422"/>
                      <a:pt x="184" y="480"/>
                      <a:pt x="261" y="480"/>
                    </a:cubicBezTo>
                    <a:cubicBezTo>
                      <a:pt x="285" y="480"/>
                      <a:pt x="308" y="475"/>
                      <a:pt x="329" y="463"/>
                    </a:cubicBezTo>
                    <a:cubicBezTo>
                      <a:pt x="422" y="414"/>
                      <a:pt x="451" y="277"/>
                      <a:pt x="394" y="154"/>
                    </a:cubicBezTo>
                    <a:cubicBezTo>
                      <a:pt x="350" y="58"/>
                      <a:pt x="268"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5625000" y="3476975"/>
                <a:ext cx="22525" cy="64250"/>
              </a:xfrm>
              <a:custGeom>
                <a:avLst/>
                <a:gdLst/>
                <a:ahLst/>
                <a:cxnLst/>
                <a:rect l="l" t="t" r="r" b="b"/>
                <a:pathLst>
                  <a:path w="901" h="2570" extrusionOk="0">
                    <a:moveTo>
                      <a:pt x="138" y="1"/>
                    </a:moveTo>
                    <a:lnTo>
                      <a:pt x="0" y="78"/>
                    </a:lnTo>
                    <a:cubicBezTo>
                      <a:pt x="4" y="90"/>
                      <a:pt x="554" y="1205"/>
                      <a:pt x="742" y="2570"/>
                    </a:cubicBezTo>
                    <a:lnTo>
                      <a:pt x="901" y="2560"/>
                    </a:lnTo>
                    <a:cubicBezTo>
                      <a:pt x="706" y="1159"/>
                      <a:pt x="161" y="47"/>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5619050" y="3468325"/>
                <a:ext cx="12125" cy="12150"/>
              </a:xfrm>
              <a:custGeom>
                <a:avLst/>
                <a:gdLst/>
                <a:ahLst/>
                <a:cxnLst/>
                <a:rect l="l" t="t" r="r" b="b"/>
                <a:pathLst>
                  <a:path w="485" h="486" extrusionOk="0">
                    <a:moveTo>
                      <a:pt x="220" y="0"/>
                    </a:moveTo>
                    <a:cubicBezTo>
                      <a:pt x="193" y="0"/>
                      <a:pt x="165" y="7"/>
                      <a:pt x="139" y="20"/>
                    </a:cubicBezTo>
                    <a:cubicBezTo>
                      <a:pt x="37" y="75"/>
                      <a:pt x="0" y="217"/>
                      <a:pt x="58" y="340"/>
                    </a:cubicBezTo>
                    <a:cubicBezTo>
                      <a:pt x="100" y="431"/>
                      <a:pt x="182" y="486"/>
                      <a:pt x="264" y="486"/>
                    </a:cubicBezTo>
                    <a:cubicBezTo>
                      <a:pt x="292" y="486"/>
                      <a:pt x="320" y="479"/>
                      <a:pt x="346" y="466"/>
                    </a:cubicBezTo>
                    <a:cubicBezTo>
                      <a:pt x="448" y="413"/>
                      <a:pt x="485" y="271"/>
                      <a:pt x="427" y="148"/>
                    </a:cubicBezTo>
                    <a:cubicBezTo>
                      <a:pt x="384" y="55"/>
                      <a:pt x="302"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5639425" y="3469150"/>
                <a:ext cx="26775" cy="74400"/>
              </a:xfrm>
              <a:custGeom>
                <a:avLst/>
                <a:gdLst/>
                <a:ahLst/>
                <a:cxnLst/>
                <a:rect l="l" t="t" r="r" b="b"/>
                <a:pathLst>
                  <a:path w="1071" h="2976" extrusionOk="0">
                    <a:moveTo>
                      <a:pt x="146" y="1"/>
                    </a:moveTo>
                    <a:lnTo>
                      <a:pt x="0" y="59"/>
                    </a:lnTo>
                    <a:cubicBezTo>
                      <a:pt x="861" y="2292"/>
                      <a:pt x="140" y="2809"/>
                      <a:pt x="133" y="2814"/>
                    </a:cubicBezTo>
                    <a:lnTo>
                      <a:pt x="223" y="2976"/>
                    </a:lnTo>
                    <a:cubicBezTo>
                      <a:pt x="258" y="2953"/>
                      <a:pt x="1071" y="2398"/>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5633300" y="3459650"/>
                <a:ext cx="12125" cy="12175"/>
              </a:xfrm>
              <a:custGeom>
                <a:avLst/>
                <a:gdLst/>
                <a:ahLst/>
                <a:cxnLst/>
                <a:rect l="l" t="t" r="r" b="b"/>
                <a:pathLst>
                  <a:path w="485" h="487" extrusionOk="0">
                    <a:moveTo>
                      <a:pt x="221" y="1"/>
                    </a:moveTo>
                    <a:cubicBezTo>
                      <a:pt x="193" y="1"/>
                      <a:pt x="165" y="7"/>
                      <a:pt x="139" y="21"/>
                    </a:cubicBezTo>
                    <a:cubicBezTo>
                      <a:pt x="37" y="74"/>
                      <a:pt x="0" y="216"/>
                      <a:pt x="57" y="340"/>
                    </a:cubicBezTo>
                    <a:cubicBezTo>
                      <a:pt x="99" y="431"/>
                      <a:pt x="182" y="486"/>
                      <a:pt x="264" y="486"/>
                    </a:cubicBezTo>
                    <a:cubicBezTo>
                      <a:pt x="292" y="486"/>
                      <a:pt x="319" y="480"/>
                      <a:pt x="345" y="466"/>
                    </a:cubicBezTo>
                    <a:cubicBezTo>
                      <a:pt x="448" y="413"/>
                      <a:pt x="484" y="271"/>
                      <a:pt x="427" y="147"/>
                    </a:cubicBezTo>
                    <a:cubicBezTo>
                      <a:pt x="385" y="56"/>
                      <a:pt x="302" y="1"/>
                      <a:pt x="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5705025" y="3587575"/>
                <a:ext cx="266800" cy="230775"/>
              </a:xfrm>
              <a:custGeom>
                <a:avLst/>
                <a:gdLst/>
                <a:ahLst/>
                <a:cxnLst/>
                <a:rect l="l" t="t" r="r" b="b"/>
                <a:pathLst>
                  <a:path w="10672" h="9231" extrusionOk="0">
                    <a:moveTo>
                      <a:pt x="5823" y="0"/>
                    </a:moveTo>
                    <a:cubicBezTo>
                      <a:pt x="5457" y="0"/>
                      <a:pt x="5144" y="146"/>
                      <a:pt x="5000" y="537"/>
                    </a:cubicBezTo>
                    <a:cubicBezTo>
                      <a:pt x="4961" y="646"/>
                      <a:pt x="4928" y="765"/>
                      <a:pt x="4903" y="888"/>
                    </a:cubicBezTo>
                    <a:lnTo>
                      <a:pt x="4903" y="891"/>
                    </a:lnTo>
                    <a:cubicBezTo>
                      <a:pt x="4679" y="1992"/>
                      <a:pt x="5021" y="3526"/>
                      <a:pt x="5097" y="3847"/>
                    </a:cubicBezTo>
                    <a:cubicBezTo>
                      <a:pt x="4990" y="3484"/>
                      <a:pt x="4434" y="1646"/>
                      <a:pt x="3815" y="887"/>
                    </a:cubicBezTo>
                    <a:lnTo>
                      <a:pt x="3815" y="885"/>
                    </a:lnTo>
                    <a:cubicBezTo>
                      <a:pt x="3742" y="797"/>
                      <a:pt x="3668" y="722"/>
                      <a:pt x="3593" y="666"/>
                    </a:cubicBezTo>
                    <a:cubicBezTo>
                      <a:pt x="3329" y="469"/>
                      <a:pt x="2962" y="367"/>
                      <a:pt x="2591" y="367"/>
                    </a:cubicBezTo>
                    <a:cubicBezTo>
                      <a:pt x="1917" y="367"/>
                      <a:pt x="1231" y="705"/>
                      <a:pt x="1130" y="1436"/>
                    </a:cubicBezTo>
                    <a:cubicBezTo>
                      <a:pt x="1125" y="1481"/>
                      <a:pt x="1121" y="1526"/>
                      <a:pt x="1120" y="1574"/>
                    </a:cubicBezTo>
                    <a:cubicBezTo>
                      <a:pt x="1076" y="2821"/>
                      <a:pt x="3130" y="4193"/>
                      <a:pt x="3156" y="4211"/>
                    </a:cubicBezTo>
                    <a:lnTo>
                      <a:pt x="3156" y="4211"/>
                    </a:lnTo>
                    <a:cubicBezTo>
                      <a:pt x="3156" y="4211"/>
                      <a:pt x="3156" y="4211"/>
                      <a:pt x="3155" y="4211"/>
                    </a:cubicBezTo>
                    <a:cubicBezTo>
                      <a:pt x="3154" y="4211"/>
                      <a:pt x="3154" y="4211"/>
                      <a:pt x="3153" y="4211"/>
                    </a:cubicBezTo>
                    <a:cubicBezTo>
                      <a:pt x="3092" y="4193"/>
                      <a:pt x="2349" y="3978"/>
                      <a:pt x="1623" y="3978"/>
                    </a:cubicBezTo>
                    <a:cubicBezTo>
                      <a:pt x="1033" y="3978"/>
                      <a:pt x="453" y="4120"/>
                      <a:pt x="259" y="4624"/>
                    </a:cubicBezTo>
                    <a:cubicBezTo>
                      <a:pt x="238" y="4678"/>
                      <a:pt x="223" y="4732"/>
                      <a:pt x="212" y="4789"/>
                    </a:cubicBezTo>
                    <a:cubicBezTo>
                      <a:pt x="0" y="5979"/>
                      <a:pt x="1929" y="8074"/>
                      <a:pt x="3158" y="8168"/>
                    </a:cubicBezTo>
                    <a:cubicBezTo>
                      <a:pt x="3198" y="8171"/>
                      <a:pt x="3237" y="8172"/>
                      <a:pt x="3277" y="8172"/>
                    </a:cubicBezTo>
                    <a:cubicBezTo>
                      <a:pt x="3688" y="8172"/>
                      <a:pt x="4075" y="8009"/>
                      <a:pt x="4407" y="7791"/>
                    </a:cubicBezTo>
                    <a:cubicBezTo>
                      <a:pt x="4407" y="7792"/>
                      <a:pt x="4407" y="7792"/>
                      <a:pt x="4407" y="7792"/>
                    </a:cubicBezTo>
                    <a:cubicBezTo>
                      <a:pt x="4408" y="7792"/>
                      <a:pt x="4408" y="7791"/>
                      <a:pt x="4408" y="7791"/>
                    </a:cubicBezTo>
                    <a:cubicBezTo>
                      <a:pt x="5079" y="7356"/>
                      <a:pt x="5536" y="6701"/>
                      <a:pt x="5536" y="6701"/>
                    </a:cubicBezTo>
                    <a:cubicBezTo>
                      <a:pt x="5776" y="7348"/>
                      <a:pt x="6074" y="7856"/>
                      <a:pt x="6419" y="8242"/>
                    </a:cubicBezTo>
                    <a:cubicBezTo>
                      <a:pt x="6909" y="8787"/>
                      <a:pt x="7496" y="9091"/>
                      <a:pt x="8154" y="9212"/>
                    </a:cubicBezTo>
                    <a:cubicBezTo>
                      <a:pt x="8221" y="9225"/>
                      <a:pt x="8290" y="9231"/>
                      <a:pt x="8359" y="9231"/>
                    </a:cubicBezTo>
                    <a:cubicBezTo>
                      <a:pt x="9137" y="9231"/>
                      <a:pt x="9961" y="8464"/>
                      <a:pt x="10148" y="7684"/>
                    </a:cubicBezTo>
                    <a:cubicBezTo>
                      <a:pt x="10186" y="7521"/>
                      <a:pt x="10197" y="7359"/>
                      <a:pt x="10176" y="7202"/>
                    </a:cubicBezTo>
                    <a:cubicBezTo>
                      <a:pt x="10156" y="7071"/>
                      <a:pt x="10115" y="6945"/>
                      <a:pt x="10046" y="6825"/>
                    </a:cubicBezTo>
                    <a:cubicBezTo>
                      <a:pt x="9475" y="5845"/>
                      <a:pt x="7116" y="5342"/>
                      <a:pt x="7019" y="5321"/>
                    </a:cubicBezTo>
                    <a:cubicBezTo>
                      <a:pt x="7026" y="5321"/>
                      <a:pt x="7043" y="5321"/>
                      <a:pt x="7069" y="5321"/>
                    </a:cubicBezTo>
                    <a:cubicBezTo>
                      <a:pt x="7412" y="5321"/>
                      <a:pt x="9315" y="5309"/>
                      <a:pt x="9995" y="4948"/>
                    </a:cubicBezTo>
                    <a:cubicBezTo>
                      <a:pt x="10055" y="4915"/>
                      <a:pt x="10105" y="4882"/>
                      <a:pt x="10144" y="4845"/>
                    </a:cubicBezTo>
                    <a:cubicBezTo>
                      <a:pt x="10672" y="4342"/>
                      <a:pt x="10073" y="2327"/>
                      <a:pt x="8995" y="2327"/>
                    </a:cubicBezTo>
                    <a:cubicBezTo>
                      <a:pt x="8993" y="2327"/>
                      <a:pt x="8992" y="2327"/>
                      <a:pt x="8990" y="2327"/>
                    </a:cubicBezTo>
                    <a:cubicBezTo>
                      <a:pt x="8734" y="2329"/>
                      <a:pt x="8445" y="2435"/>
                      <a:pt x="8153" y="2597"/>
                    </a:cubicBezTo>
                    <a:lnTo>
                      <a:pt x="8150" y="2597"/>
                    </a:lnTo>
                    <a:cubicBezTo>
                      <a:pt x="7304" y="3069"/>
                      <a:pt x="6442" y="4005"/>
                      <a:pt x="6292" y="4170"/>
                    </a:cubicBezTo>
                    <a:cubicBezTo>
                      <a:pt x="6731" y="3659"/>
                      <a:pt x="7509" y="2365"/>
                      <a:pt x="7739" y="1558"/>
                    </a:cubicBezTo>
                    <a:cubicBezTo>
                      <a:pt x="7811" y="1306"/>
                      <a:pt x="7829" y="1104"/>
                      <a:pt x="7771" y="986"/>
                    </a:cubicBezTo>
                    <a:cubicBezTo>
                      <a:pt x="7598" y="642"/>
                      <a:pt x="6593" y="0"/>
                      <a:pt x="58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5865500" y="3767600"/>
                <a:ext cx="94425" cy="50750"/>
              </a:xfrm>
              <a:custGeom>
                <a:avLst/>
                <a:gdLst/>
                <a:ahLst/>
                <a:cxnLst/>
                <a:rect l="l" t="t" r="r" b="b"/>
                <a:pathLst>
                  <a:path w="3777" h="2030" extrusionOk="0">
                    <a:moveTo>
                      <a:pt x="3755" y="1"/>
                    </a:moveTo>
                    <a:cubicBezTo>
                      <a:pt x="3734" y="468"/>
                      <a:pt x="3499" y="935"/>
                      <a:pt x="3124" y="1240"/>
                    </a:cubicBezTo>
                    <a:cubicBezTo>
                      <a:pt x="2744" y="1551"/>
                      <a:pt x="2246" y="1700"/>
                      <a:pt x="1747" y="1700"/>
                    </a:cubicBezTo>
                    <a:cubicBezTo>
                      <a:pt x="1525" y="1700"/>
                      <a:pt x="1302" y="1671"/>
                      <a:pt x="1090" y="1613"/>
                    </a:cubicBezTo>
                    <a:cubicBezTo>
                      <a:pt x="689" y="1503"/>
                      <a:pt x="322" y="1301"/>
                      <a:pt x="0" y="1041"/>
                    </a:cubicBezTo>
                    <a:lnTo>
                      <a:pt x="0" y="1041"/>
                    </a:lnTo>
                    <a:cubicBezTo>
                      <a:pt x="490" y="1586"/>
                      <a:pt x="1077" y="1890"/>
                      <a:pt x="1735" y="2011"/>
                    </a:cubicBezTo>
                    <a:cubicBezTo>
                      <a:pt x="1802" y="2024"/>
                      <a:pt x="1871" y="2030"/>
                      <a:pt x="1940" y="2030"/>
                    </a:cubicBezTo>
                    <a:cubicBezTo>
                      <a:pt x="2718" y="2030"/>
                      <a:pt x="3541" y="1263"/>
                      <a:pt x="3726" y="483"/>
                    </a:cubicBezTo>
                    <a:cubicBezTo>
                      <a:pt x="3766" y="320"/>
                      <a:pt x="3777" y="158"/>
                      <a:pt x="3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5705025" y="3707300"/>
                <a:ext cx="110175" cy="84600"/>
              </a:xfrm>
              <a:custGeom>
                <a:avLst/>
                <a:gdLst/>
                <a:ahLst/>
                <a:cxnLst/>
                <a:rect l="l" t="t" r="r" b="b"/>
                <a:pathLst>
                  <a:path w="4407" h="3384" extrusionOk="0">
                    <a:moveTo>
                      <a:pt x="212" y="0"/>
                    </a:moveTo>
                    <a:lnTo>
                      <a:pt x="212" y="0"/>
                    </a:lnTo>
                    <a:cubicBezTo>
                      <a:pt x="0" y="1190"/>
                      <a:pt x="1929" y="3285"/>
                      <a:pt x="3158" y="3379"/>
                    </a:cubicBezTo>
                    <a:cubicBezTo>
                      <a:pt x="3198" y="3382"/>
                      <a:pt x="3237" y="3383"/>
                      <a:pt x="3277" y="3383"/>
                    </a:cubicBezTo>
                    <a:cubicBezTo>
                      <a:pt x="3688" y="3383"/>
                      <a:pt x="4075" y="3220"/>
                      <a:pt x="4407" y="3002"/>
                    </a:cubicBezTo>
                    <a:lnTo>
                      <a:pt x="4407" y="3002"/>
                    </a:lnTo>
                    <a:cubicBezTo>
                      <a:pt x="4207" y="3050"/>
                      <a:pt x="3999" y="3074"/>
                      <a:pt x="3790" y="3074"/>
                    </a:cubicBezTo>
                    <a:cubicBezTo>
                      <a:pt x="3305" y="3074"/>
                      <a:pt x="2812" y="2948"/>
                      <a:pt x="2389" y="2721"/>
                    </a:cubicBezTo>
                    <a:cubicBezTo>
                      <a:pt x="1491" y="2240"/>
                      <a:pt x="869" y="1391"/>
                      <a:pt x="409" y="500"/>
                    </a:cubicBezTo>
                    <a:cubicBezTo>
                      <a:pt x="329" y="346"/>
                      <a:pt x="255" y="173"/>
                      <a:pt x="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5733275" y="3596725"/>
                <a:ext cx="67150" cy="26750"/>
              </a:xfrm>
              <a:custGeom>
                <a:avLst/>
                <a:gdLst/>
                <a:ahLst/>
                <a:cxnLst/>
                <a:rect l="l" t="t" r="r" b="b"/>
                <a:pathLst>
                  <a:path w="2686" h="1070" extrusionOk="0">
                    <a:moveTo>
                      <a:pt x="1461" y="1"/>
                    </a:moveTo>
                    <a:cubicBezTo>
                      <a:pt x="787" y="1"/>
                      <a:pt x="101" y="339"/>
                      <a:pt x="0" y="1070"/>
                    </a:cubicBezTo>
                    <a:cubicBezTo>
                      <a:pt x="348" y="595"/>
                      <a:pt x="914" y="266"/>
                      <a:pt x="1514" y="227"/>
                    </a:cubicBezTo>
                    <a:cubicBezTo>
                      <a:pt x="1554" y="224"/>
                      <a:pt x="1594" y="223"/>
                      <a:pt x="1633" y="223"/>
                    </a:cubicBezTo>
                    <a:cubicBezTo>
                      <a:pt x="2003" y="223"/>
                      <a:pt x="2369" y="331"/>
                      <a:pt x="2685" y="521"/>
                    </a:cubicBezTo>
                    <a:cubicBezTo>
                      <a:pt x="2612" y="432"/>
                      <a:pt x="2538" y="356"/>
                      <a:pt x="2463" y="300"/>
                    </a:cubicBezTo>
                    <a:cubicBezTo>
                      <a:pt x="2199" y="103"/>
                      <a:pt x="1832" y="1"/>
                      <a:pt x="1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5827600" y="3587600"/>
                <a:ext cx="73225" cy="38950"/>
              </a:xfrm>
              <a:custGeom>
                <a:avLst/>
                <a:gdLst/>
                <a:ahLst/>
                <a:cxnLst/>
                <a:rect l="l" t="t" r="r" b="b"/>
                <a:pathLst>
                  <a:path w="2929" h="1558" extrusionOk="0">
                    <a:moveTo>
                      <a:pt x="920" y="1"/>
                    </a:moveTo>
                    <a:cubicBezTo>
                      <a:pt x="554" y="1"/>
                      <a:pt x="241" y="146"/>
                      <a:pt x="97" y="537"/>
                    </a:cubicBezTo>
                    <a:cubicBezTo>
                      <a:pt x="58" y="647"/>
                      <a:pt x="25" y="765"/>
                      <a:pt x="0" y="888"/>
                    </a:cubicBezTo>
                    <a:cubicBezTo>
                      <a:pt x="134" y="627"/>
                      <a:pt x="377" y="412"/>
                      <a:pt x="660" y="310"/>
                    </a:cubicBezTo>
                    <a:cubicBezTo>
                      <a:pt x="813" y="255"/>
                      <a:pt x="975" y="230"/>
                      <a:pt x="1136" y="230"/>
                    </a:cubicBezTo>
                    <a:cubicBezTo>
                      <a:pt x="1466" y="230"/>
                      <a:pt x="1798" y="335"/>
                      <a:pt x="2077" y="508"/>
                    </a:cubicBezTo>
                    <a:cubicBezTo>
                      <a:pt x="2387" y="701"/>
                      <a:pt x="2645" y="981"/>
                      <a:pt x="2772" y="1318"/>
                    </a:cubicBezTo>
                    <a:cubicBezTo>
                      <a:pt x="2801" y="1395"/>
                      <a:pt x="2823" y="1476"/>
                      <a:pt x="2836" y="1558"/>
                    </a:cubicBezTo>
                    <a:cubicBezTo>
                      <a:pt x="2908" y="1308"/>
                      <a:pt x="2928" y="1106"/>
                      <a:pt x="2868" y="987"/>
                    </a:cubicBezTo>
                    <a:cubicBezTo>
                      <a:pt x="2695" y="643"/>
                      <a:pt x="1689"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5908825" y="3645725"/>
                <a:ext cx="63025" cy="65575"/>
              </a:xfrm>
              <a:custGeom>
                <a:avLst/>
                <a:gdLst/>
                <a:ahLst/>
                <a:cxnLst/>
                <a:rect l="l" t="t" r="r" b="b"/>
                <a:pathLst>
                  <a:path w="2521" h="2623" extrusionOk="0">
                    <a:moveTo>
                      <a:pt x="842" y="1"/>
                    </a:moveTo>
                    <a:cubicBezTo>
                      <a:pt x="841" y="1"/>
                      <a:pt x="840" y="1"/>
                      <a:pt x="838" y="1"/>
                    </a:cubicBezTo>
                    <a:cubicBezTo>
                      <a:pt x="582" y="3"/>
                      <a:pt x="292" y="109"/>
                      <a:pt x="1" y="271"/>
                    </a:cubicBezTo>
                    <a:cubicBezTo>
                      <a:pt x="77" y="262"/>
                      <a:pt x="155" y="257"/>
                      <a:pt x="232" y="257"/>
                    </a:cubicBezTo>
                    <a:cubicBezTo>
                      <a:pt x="694" y="257"/>
                      <a:pt x="1156" y="419"/>
                      <a:pt x="1481" y="736"/>
                    </a:cubicBezTo>
                    <a:cubicBezTo>
                      <a:pt x="1976" y="1215"/>
                      <a:pt x="2105" y="1996"/>
                      <a:pt x="1845" y="2623"/>
                    </a:cubicBezTo>
                    <a:cubicBezTo>
                      <a:pt x="1904" y="2590"/>
                      <a:pt x="1955" y="2556"/>
                      <a:pt x="1993" y="2519"/>
                    </a:cubicBezTo>
                    <a:cubicBezTo>
                      <a:pt x="2521" y="2016"/>
                      <a:pt x="1922" y="1"/>
                      <a:pt x="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5761775" y="3702800"/>
                <a:ext cx="74900" cy="56150"/>
              </a:xfrm>
              <a:custGeom>
                <a:avLst/>
                <a:gdLst/>
                <a:ahLst/>
                <a:cxnLst/>
                <a:rect l="l" t="t" r="r" b="b"/>
                <a:pathLst>
                  <a:path w="2996" h="2246" extrusionOk="0">
                    <a:moveTo>
                      <a:pt x="875" y="0"/>
                    </a:moveTo>
                    <a:cubicBezTo>
                      <a:pt x="696" y="0"/>
                      <a:pt x="499" y="45"/>
                      <a:pt x="457" y="204"/>
                    </a:cubicBezTo>
                    <a:cubicBezTo>
                      <a:pt x="425" y="330"/>
                      <a:pt x="524" y="462"/>
                      <a:pt x="647" y="516"/>
                    </a:cubicBezTo>
                    <a:cubicBezTo>
                      <a:pt x="734" y="555"/>
                      <a:pt x="830" y="564"/>
                      <a:pt x="927" y="564"/>
                    </a:cubicBezTo>
                    <a:cubicBezTo>
                      <a:pt x="966" y="564"/>
                      <a:pt x="1006" y="562"/>
                      <a:pt x="1045" y="561"/>
                    </a:cubicBezTo>
                    <a:cubicBezTo>
                      <a:pt x="1498" y="543"/>
                      <a:pt x="1950" y="527"/>
                      <a:pt x="2402" y="509"/>
                    </a:cubicBezTo>
                    <a:lnTo>
                      <a:pt x="2402" y="509"/>
                    </a:lnTo>
                    <a:cubicBezTo>
                      <a:pt x="1727" y="544"/>
                      <a:pt x="1059" y="692"/>
                      <a:pt x="437" y="947"/>
                    </a:cubicBezTo>
                    <a:cubicBezTo>
                      <a:pt x="326" y="992"/>
                      <a:pt x="214" y="1044"/>
                      <a:pt x="131" y="1129"/>
                    </a:cubicBezTo>
                    <a:cubicBezTo>
                      <a:pt x="49" y="1212"/>
                      <a:pt x="1" y="1339"/>
                      <a:pt x="42" y="1449"/>
                    </a:cubicBezTo>
                    <a:cubicBezTo>
                      <a:pt x="102" y="1610"/>
                      <a:pt x="302" y="1656"/>
                      <a:pt x="485" y="1656"/>
                    </a:cubicBezTo>
                    <a:cubicBezTo>
                      <a:pt x="511" y="1656"/>
                      <a:pt x="537" y="1655"/>
                      <a:pt x="562" y="1653"/>
                    </a:cubicBezTo>
                    <a:cubicBezTo>
                      <a:pt x="1065" y="1620"/>
                      <a:pt x="1559" y="1479"/>
                      <a:pt x="1999" y="1243"/>
                    </a:cubicBezTo>
                    <a:lnTo>
                      <a:pt x="1999" y="1243"/>
                    </a:lnTo>
                    <a:cubicBezTo>
                      <a:pt x="1797" y="1383"/>
                      <a:pt x="1624" y="1564"/>
                      <a:pt x="1496" y="1771"/>
                    </a:cubicBezTo>
                    <a:cubicBezTo>
                      <a:pt x="1427" y="1884"/>
                      <a:pt x="1371" y="2031"/>
                      <a:pt x="1444" y="2142"/>
                    </a:cubicBezTo>
                    <a:cubicBezTo>
                      <a:pt x="1490" y="2212"/>
                      <a:pt x="1577" y="2246"/>
                      <a:pt x="1664" y="2246"/>
                    </a:cubicBezTo>
                    <a:cubicBezTo>
                      <a:pt x="1697" y="2246"/>
                      <a:pt x="1729" y="2241"/>
                      <a:pt x="1760" y="2232"/>
                    </a:cubicBezTo>
                    <a:cubicBezTo>
                      <a:pt x="1873" y="2198"/>
                      <a:pt x="1964" y="2120"/>
                      <a:pt x="2047" y="2040"/>
                    </a:cubicBezTo>
                    <a:cubicBezTo>
                      <a:pt x="2484" y="1621"/>
                      <a:pt x="2830" y="1117"/>
                      <a:pt x="2995" y="436"/>
                    </a:cubicBezTo>
                    <a:cubicBezTo>
                      <a:pt x="2341" y="196"/>
                      <a:pt x="1651" y="50"/>
                      <a:pt x="952" y="3"/>
                    </a:cubicBezTo>
                    <a:cubicBezTo>
                      <a:pt x="927" y="1"/>
                      <a:pt x="901" y="0"/>
                      <a:pt x="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5834075" y="3626275"/>
                <a:ext cx="35300" cy="90675"/>
              </a:xfrm>
              <a:custGeom>
                <a:avLst/>
                <a:gdLst/>
                <a:ahLst/>
                <a:cxnLst/>
                <a:rect l="l" t="t" r="r" b="b"/>
                <a:pathLst>
                  <a:path w="1412" h="3627" extrusionOk="0">
                    <a:moveTo>
                      <a:pt x="1135" y="1"/>
                    </a:moveTo>
                    <a:cubicBezTo>
                      <a:pt x="969" y="1"/>
                      <a:pt x="848" y="187"/>
                      <a:pt x="785" y="348"/>
                    </a:cubicBezTo>
                    <a:cubicBezTo>
                      <a:pt x="568" y="895"/>
                      <a:pt x="448" y="1476"/>
                      <a:pt x="428" y="2059"/>
                    </a:cubicBezTo>
                    <a:cubicBezTo>
                      <a:pt x="351" y="1955"/>
                      <a:pt x="391" y="1813"/>
                      <a:pt x="395" y="1683"/>
                    </a:cubicBezTo>
                    <a:cubicBezTo>
                      <a:pt x="396" y="1567"/>
                      <a:pt x="320" y="1426"/>
                      <a:pt x="213" y="1426"/>
                    </a:cubicBezTo>
                    <a:cubicBezTo>
                      <a:pt x="201" y="1426"/>
                      <a:pt x="188" y="1428"/>
                      <a:pt x="175" y="1432"/>
                    </a:cubicBezTo>
                    <a:cubicBezTo>
                      <a:pt x="79" y="1460"/>
                      <a:pt x="54" y="1578"/>
                      <a:pt x="47" y="1673"/>
                    </a:cubicBezTo>
                    <a:cubicBezTo>
                      <a:pt x="0" y="2329"/>
                      <a:pt x="63" y="2992"/>
                      <a:pt x="234" y="3626"/>
                    </a:cubicBezTo>
                    <a:cubicBezTo>
                      <a:pt x="838" y="3155"/>
                      <a:pt x="1184" y="2533"/>
                      <a:pt x="1374" y="1871"/>
                    </a:cubicBezTo>
                    <a:cubicBezTo>
                      <a:pt x="1391" y="1807"/>
                      <a:pt x="1407" y="1737"/>
                      <a:pt x="1374" y="1679"/>
                    </a:cubicBezTo>
                    <a:cubicBezTo>
                      <a:pt x="1347" y="1632"/>
                      <a:pt x="1294" y="1610"/>
                      <a:pt x="1238" y="1610"/>
                    </a:cubicBezTo>
                    <a:cubicBezTo>
                      <a:pt x="1190" y="1610"/>
                      <a:pt x="1139" y="1626"/>
                      <a:pt x="1101" y="1656"/>
                    </a:cubicBezTo>
                    <a:cubicBezTo>
                      <a:pt x="1020" y="1721"/>
                      <a:pt x="984" y="1823"/>
                      <a:pt x="952" y="1920"/>
                    </a:cubicBezTo>
                    <a:cubicBezTo>
                      <a:pt x="919" y="2017"/>
                      <a:pt x="883" y="2120"/>
                      <a:pt x="802" y="2183"/>
                    </a:cubicBezTo>
                    <a:cubicBezTo>
                      <a:pt x="1064" y="1665"/>
                      <a:pt x="1256" y="1114"/>
                      <a:pt x="1373" y="546"/>
                    </a:cubicBezTo>
                    <a:cubicBezTo>
                      <a:pt x="1394" y="441"/>
                      <a:pt x="1412" y="331"/>
                      <a:pt x="1388" y="228"/>
                    </a:cubicBezTo>
                    <a:cubicBezTo>
                      <a:pt x="1364" y="122"/>
                      <a:pt x="1286" y="23"/>
                      <a:pt x="1177" y="5"/>
                    </a:cubicBezTo>
                    <a:cubicBezTo>
                      <a:pt x="1163" y="2"/>
                      <a:pt x="1149"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5840900" y="3681350"/>
                <a:ext cx="90250" cy="35525"/>
              </a:xfrm>
              <a:custGeom>
                <a:avLst/>
                <a:gdLst/>
                <a:ahLst/>
                <a:cxnLst/>
                <a:rect l="l" t="t" r="r" b="b"/>
                <a:pathLst>
                  <a:path w="3610" h="1421" extrusionOk="0">
                    <a:moveTo>
                      <a:pt x="3238" y="1"/>
                    </a:moveTo>
                    <a:cubicBezTo>
                      <a:pt x="3211" y="1"/>
                      <a:pt x="3184" y="2"/>
                      <a:pt x="3159" y="5"/>
                    </a:cubicBezTo>
                    <a:cubicBezTo>
                      <a:pt x="2689" y="56"/>
                      <a:pt x="2232" y="207"/>
                      <a:pt x="1828" y="449"/>
                    </a:cubicBezTo>
                    <a:lnTo>
                      <a:pt x="1828" y="449"/>
                    </a:lnTo>
                    <a:cubicBezTo>
                      <a:pt x="1879" y="398"/>
                      <a:pt x="1883" y="300"/>
                      <a:pt x="1834" y="242"/>
                    </a:cubicBezTo>
                    <a:cubicBezTo>
                      <a:pt x="1792" y="194"/>
                      <a:pt x="1727" y="172"/>
                      <a:pt x="1661" y="172"/>
                    </a:cubicBezTo>
                    <a:cubicBezTo>
                      <a:pt x="1629" y="172"/>
                      <a:pt x="1597" y="177"/>
                      <a:pt x="1568" y="187"/>
                    </a:cubicBezTo>
                    <a:cubicBezTo>
                      <a:pt x="1475" y="216"/>
                      <a:pt x="1399" y="278"/>
                      <a:pt x="1325" y="338"/>
                    </a:cubicBezTo>
                    <a:cubicBezTo>
                      <a:pt x="883" y="699"/>
                      <a:pt x="441" y="1060"/>
                      <a:pt x="1" y="1420"/>
                    </a:cubicBezTo>
                    <a:cubicBezTo>
                      <a:pt x="34" y="1420"/>
                      <a:pt x="67" y="1420"/>
                      <a:pt x="100" y="1420"/>
                    </a:cubicBezTo>
                    <a:cubicBezTo>
                      <a:pt x="899" y="1420"/>
                      <a:pt x="1692" y="1349"/>
                      <a:pt x="2483" y="1252"/>
                    </a:cubicBezTo>
                    <a:cubicBezTo>
                      <a:pt x="2556" y="1244"/>
                      <a:pt x="2642" y="1221"/>
                      <a:pt x="2661" y="1152"/>
                    </a:cubicBezTo>
                    <a:cubicBezTo>
                      <a:pt x="2687" y="1049"/>
                      <a:pt x="2537" y="1001"/>
                      <a:pt x="2428" y="1000"/>
                    </a:cubicBezTo>
                    <a:cubicBezTo>
                      <a:pt x="2212" y="998"/>
                      <a:pt x="1996" y="996"/>
                      <a:pt x="1780" y="995"/>
                    </a:cubicBezTo>
                    <a:cubicBezTo>
                      <a:pt x="2345" y="956"/>
                      <a:pt x="2902" y="782"/>
                      <a:pt x="3385" y="489"/>
                    </a:cubicBezTo>
                    <a:cubicBezTo>
                      <a:pt x="3494" y="425"/>
                      <a:pt x="3610" y="331"/>
                      <a:pt x="3600" y="209"/>
                    </a:cubicBezTo>
                    <a:cubicBezTo>
                      <a:pt x="3588" y="57"/>
                      <a:pt x="3405" y="1"/>
                      <a:pt x="3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5775425" y="3644550"/>
                <a:ext cx="66550" cy="71500"/>
              </a:xfrm>
              <a:custGeom>
                <a:avLst/>
                <a:gdLst/>
                <a:ahLst/>
                <a:cxnLst/>
                <a:rect l="l" t="t" r="r" b="b"/>
                <a:pathLst>
                  <a:path w="2662" h="2860" extrusionOk="0">
                    <a:moveTo>
                      <a:pt x="317" y="0"/>
                    </a:moveTo>
                    <a:cubicBezTo>
                      <a:pt x="255" y="0"/>
                      <a:pt x="195" y="17"/>
                      <a:pt x="150" y="56"/>
                    </a:cubicBezTo>
                    <a:cubicBezTo>
                      <a:pt x="1" y="185"/>
                      <a:pt x="100" y="421"/>
                      <a:pt x="211" y="580"/>
                    </a:cubicBezTo>
                    <a:cubicBezTo>
                      <a:pt x="426" y="884"/>
                      <a:pt x="665" y="1172"/>
                      <a:pt x="925" y="1438"/>
                    </a:cubicBezTo>
                    <a:cubicBezTo>
                      <a:pt x="819" y="1414"/>
                      <a:pt x="737" y="1334"/>
                      <a:pt x="661" y="1258"/>
                    </a:cubicBezTo>
                    <a:cubicBezTo>
                      <a:pt x="585" y="1182"/>
                      <a:pt x="502" y="1104"/>
                      <a:pt x="395" y="1082"/>
                    </a:cubicBezTo>
                    <a:cubicBezTo>
                      <a:pt x="381" y="1079"/>
                      <a:pt x="366" y="1077"/>
                      <a:pt x="351" y="1077"/>
                    </a:cubicBezTo>
                    <a:cubicBezTo>
                      <a:pt x="255" y="1077"/>
                      <a:pt x="156" y="1138"/>
                      <a:pt x="151" y="1229"/>
                    </a:cubicBezTo>
                    <a:cubicBezTo>
                      <a:pt x="147" y="1311"/>
                      <a:pt x="218" y="1377"/>
                      <a:pt x="281" y="1432"/>
                    </a:cubicBezTo>
                    <a:cubicBezTo>
                      <a:pt x="991" y="2017"/>
                      <a:pt x="1786" y="2502"/>
                      <a:pt x="2661" y="2860"/>
                    </a:cubicBezTo>
                    <a:cubicBezTo>
                      <a:pt x="2492" y="2437"/>
                      <a:pt x="2323" y="2015"/>
                      <a:pt x="2153" y="1592"/>
                    </a:cubicBezTo>
                    <a:cubicBezTo>
                      <a:pt x="2116" y="1498"/>
                      <a:pt x="2075" y="1400"/>
                      <a:pt x="1995" y="1337"/>
                    </a:cubicBezTo>
                    <a:cubicBezTo>
                      <a:pt x="1953" y="1305"/>
                      <a:pt x="1898" y="1286"/>
                      <a:pt x="1844" y="1286"/>
                    </a:cubicBezTo>
                    <a:cubicBezTo>
                      <a:pt x="1795" y="1286"/>
                      <a:pt x="1747" y="1302"/>
                      <a:pt x="1714" y="1339"/>
                    </a:cubicBezTo>
                    <a:cubicBezTo>
                      <a:pt x="1675" y="1384"/>
                      <a:pt x="1670" y="1438"/>
                      <a:pt x="1683" y="1493"/>
                    </a:cubicBezTo>
                    <a:lnTo>
                      <a:pt x="1683" y="1493"/>
                    </a:lnTo>
                    <a:cubicBezTo>
                      <a:pt x="1410" y="1028"/>
                      <a:pt x="1077" y="596"/>
                      <a:pt x="694" y="211"/>
                    </a:cubicBezTo>
                    <a:cubicBezTo>
                      <a:pt x="621" y="137"/>
                      <a:pt x="544" y="64"/>
                      <a:pt x="447" y="26"/>
                    </a:cubicBezTo>
                    <a:cubicBezTo>
                      <a:pt x="406" y="9"/>
                      <a:pt x="361"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5840125" y="3712325"/>
                <a:ext cx="74650" cy="61075"/>
              </a:xfrm>
              <a:custGeom>
                <a:avLst/>
                <a:gdLst/>
                <a:ahLst/>
                <a:cxnLst/>
                <a:rect l="l" t="t" r="r" b="b"/>
                <a:pathLst>
                  <a:path w="2986" h="2443" extrusionOk="0">
                    <a:moveTo>
                      <a:pt x="0" y="1"/>
                    </a:moveTo>
                    <a:cubicBezTo>
                      <a:pt x="189" y="688"/>
                      <a:pt x="577" y="1357"/>
                      <a:pt x="1118" y="1921"/>
                    </a:cubicBezTo>
                    <a:cubicBezTo>
                      <a:pt x="1164" y="1967"/>
                      <a:pt x="1214" y="2016"/>
                      <a:pt x="1279" y="2031"/>
                    </a:cubicBezTo>
                    <a:cubicBezTo>
                      <a:pt x="1291" y="2033"/>
                      <a:pt x="1302" y="2035"/>
                      <a:pt x="1312" y="2035"/>
                    </a:cubicBezTo>
                    <a:cubicBezTo>
                      <a:pt x="1413" y="2035"/>
                      <a:pt x="1481" y="1934"/>
                      <a:pt x="1461" y="1841"/>
                    </a:cubicBezTo>
                    <a:cubicBezTo>
                      <a:pt x="1446" y="1772"/>
                      <a:pt x="1402" y="1710"/>
                      <a:pt x="1349" y="1652"/>
                    </a:cubicBezTo>
                    <a:lnTo>
                      <a:pt x="1349" y="1652"/>
                    </a:lnTo>
                    <a:cubicBezTo>
                      <a:pt x="1641" y="1937"/>
                      <a:pt x="1995" y="2176"/>
                      <a:pt x="2377" y="2350"/>
                    </a:cubicBezTo>
                    <a:cubicBezTo>
                      <a:pt x="2477" y="2395"/>
                      <a:pt x="2583" y="2438"/>
                      <a:pt x="2689" y="2442"/>
                    </a:cubicBezTo>
                    <a:cubicBezTo>
                      <a:pt x="2694" y="2442"/>
                      <a:pt x="2699" y="2442"/>
                      <a:pt x="2704" y="2442"/>
                    </a:cubicBezTo>
                    <a:cubicBezTo>
                      <a:pt x="2806" y="2442"/>
                      <a:pt x="2906" y="2403"/>
                      <a:pt x="2940" y="2324"/>
                    </a:cubicBezTo>
                    <a:cubicBezTo>
                      <a:pt x="2985" y="2218"/>
                      <a:pt x="2901" y="2086"/>
                      <a:pt x="2812" y="1984"/>
                    </a:cubicBezTo>
                    <a:cubicBezTo>
                      <a:pt x="2568" y="1701"/>
                      <a:pt x="2255" y="1458"/>
                      <a:pt x="1906" y="1280"/>
                    </a:cubicBezTo>
                    <a:lnTo>
                      <a:pt x="1906" y="1280"/>
                    </a:lnTo>
                    <a:cubicBezTo>
                      <a:pt x="2158" y="1374"/>
                      <a:pt x="2417" y="1454"/>
                      <a:pt x="2677" y="1518"/>
                    </a:cubicBezTo>
                    <a:cubicBezTo>
                      <a:pt x="2714" y="1527"/>
                      <a:pt x="2756" y="1535"/>
                      <a:pt x="2794" y="1535"/>
                    </a:cubicBezTo>
                    <a:cubicBezTo>
                      <a:pt x="2837" y="1535"/>
                      <a:pt x="2875" y="1525"/>
                      <a:pt x="2897" y="1496"/>
                    </a:cubicBezTo>
                    <a:cubicBezTo>
                      <a:pt x="2929" y="1452"/>
                      <a:pt x="2904" y="1387"/>
                      <a:pt x="2871" y="1336"/>
                    </a:cubicBezTo>
                    <a:cubicBezTo>
                      <a:pt x="2721" y="1109"/>
                      <a:pt x="2433" y="977"/>
                      <a:pt x="2165" y="866"/>
                    </a:cubicBezTo>
                    <a:cubicBezTo>
                      <a:pt x="1455" y="567"/>
                      <a:pt x="736" y="28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5829100" y="3669775"/>
                <a:ext cx="14250" cy="44750"/>
              </a:xfrm>
              <a:custGeom>
                <a:avLst/>
                <a:gdLst/>
                <a:ahLst/>
                <a:cxnLst/>
                <a:rect l="l" t="t" r="r" b="b"/>
                <a:pathLst>
                  <a:path w="570" h="1790" extrusionOk="0">
                    <a:moveTo>
                      <a:pt x="400" y="1"/>
                    </a:moveTo>
                    <a:cubicBezTo>
                      <a:pt x="384" y="43"/>
                      <a:pt x="1" y="1020"/>
                      <a:pt x="448" y="1789"/>
                    </a:cubicBezTo>
                    <a:lnTo>
                      <a:pt x="570" y="1697"/>
                    </a:lnTo>
                    <a:cubicBezTo>
                      <a:pt x="158" y="989"/>
                      <a:pt x="523" y="53"/>
                      <a:pt x="527" y="43"/>
                    </a:cubicBezTo>
                    <a:lnTo>
                      <a:pt x="4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5836775" y="3662450"/>
                <a:ext cx="10550" cy="9950"/>
              </a:xfrm>
              <a:custGeom>
                <a:avLst/>
                <a:gdLst/>
                <a:ahLst/>
                <a:cxnLst/>
                <a:rect l="l" t="t" r="r" b="b"/>
                <a:pathLst>
                  <a:path w="422" h="398" extrusionOk="0">
                    <a:moveTo>
                      <a:pt x="238" y="1"/>
                    </a:moveTo>
                    <a:cubicBezTo>
                      <a:pt x="192" y="1"/>
                      <a:pt x="143" y="19"/>
                      <a:pt x="102" y="57"/>
                    </a:cubicBezTo>
                    <a:cubicBezTo>
                      <a:pt x="19" y="134"/>
                      <a:pt x="1" y="258"/>
                      <a:pt x="61" y="338"/>
                    </a:cubicBezTo>
                    <a:cubicBezTo>
                      <a:pt x="92" y="377"/>
                      <a:pt x="137" y="397"/>
                      <a:pt x="185" y="397"/>
                    </a:cubicBezTo>
                    <a:cubicBezTo>
                      <a:pt x="231" y="397"/>
                      <a:pt x="279" y="379"/>
                      <a:pt x="320" y="342"/>
                    </a:cubicBezTo>
                    <a:cubicBezTo>
                      <a:pt x="402" y="266"/>
                      <a:pt x="421" y="139"/>
                      <a:pt x="361" y="61"/>
                    </a:cubicBezTo>
                    <a:cubicBezTo>
                      <a:pt x="330" y="21"/>
                      <a:pt x="285"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5819375" y="3645450"/>
                <a:ext cx="39125" cy="70400"/>
              </a:xfrm>
              <a:custGeom>
                <a:avLst/>
                <a:gdLst/>
                <a:ahLst/>
                <a:cxnLst/>
                <a:rect l="l" t="t" r="r" b="b"/>
                <a:pathLst>
                  <a:path w="1565" h="2816" extrusionOk="0">
                    <a:moveTo>
                      <a:pt x="1443" y="0"/>
                    </a:moveTo>
                    <a:cubicBezTo>
                      <a:pt x="1426" y="59"/>
                      <a:pt x="1047" y="1429"/>
                      <a:pt x="1049" y="2417"/>
                    </a:cubicBezTo>
                    <a:cubicBezTo>
                      <a:pt x="1051" y="2564"/>
                      <a:pt x="1023" y="2639"/>
                      <a:pt x="1000" y="2657"/>
                    </a:cubicBezTo>
                    <a:cubicBezTo>
                      <a:pt x="994" y="2662"/>
                      <a:pt x="985" y="2665"/>
                      <a:pt x="974" y="2665"/>
                    </a:cubicBezTo>
                    <a:cubicBezTo>
                      <a:pt x="954" y="2665"/>
                      <a:pt x="927" y="2656"/>
                      <a:pt x="899" y="2639"/>
                    </a:cubicBezTo>
                    <a:cubicBezTo>
                      <a:pt x="601" y="2460"/>
                      <a:pt x="144" y="1501"/>
                      <a:pt x="296" y="470"/>
                    </a:cubicBezTo>
                    <a:lnTo>
                      <a:pt x="296" y="470"/>
                    </a:lnTo>
                    <a:lnTo>
                      <a:pt x="168" y="475"/>
                    </a:lnTo>
                    <a:cubicBezTo>
                      <a:pt x="1" y="1610"/>
                      <a:pt x="513" y="2590"/>
                      <a:pt x="822" y="2775"/>
                    </a:cubicBezTo>
                    <a:cubicBezTo>
                      <a:pt x="845" y="2789"/>
                      <a:pt x="866" y="2799"/>
                      <a:pt x="886" y="2805"/>
                    </a:cubicBezTo>
                    <a:cubicBezTo>
                      <a:pt x="908" y="2812"/>
                      <a:pt x="929" y="2815"/>
                      <a:pt x="948" y="2815"/>
                    </a:cubicBezTo>
                    <a:cubicBezTo>
                      <a:pt x="995" y="2815"/>
                      <a:pt x="1032" y="2796"/>
                      <a:pt x="1058" y="2774"/>
                    </a:cubicBezTo>
                    <a:cubicBezTo>
                      <a:pt x="1140" y="2709"/>
                      <a:pt x="1179" y="2580"/>
                      <a:pt x="1179" y="2388"/>
                    </a:cubicBezTo>
                    <a:cubicBezTo>
                      <a:pt x="1176" y="1422"/>
                      <a:pt x="1561" y="33"/>
                      <a:pt x="1565" y="19"/>
                    </a:cubicBezTo>
                    <a:lnTo>
                      <a:pt x="1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5853275" y="3637625"/>
                <a:ext cx="9775" cy="9875"/>
              </a:xfrm>
              <a:custGeom>
                <a:avLst/>
                <a:gdLst/>
                <a:ahLst/>
                <a:cxnLst/>
                <a:rect l="l" t="t" r="r" b="b"/>
                <a:pathLst>
                  <a:path w="391" h="395" extrusionOk="0">
                    <a:moveTo>
                      <a:pt x="230" y="0"/>
                    </a:moveTo>
                    <a:cubicBezTo>
                      <a:pt x="156" y="0"/>
                      <a:pt x="77" y="59"/>
                      <a:pt x="42" y="148"/>
                    </a:cubicBezTo>
                    <a:cubicBezTo>
                      <a:pt x="0" y="254"/>
                      <a:pt x="35" y="361"/>
                      <a:pt x="119" y="388"/>
                    </a:cubicBezTo>
                    <a:cubicBezTo>
                      <a:pt x="132" y="392"/>
                      <a:pt x="145" y="394"/>
                      <a:pt x="159" y="394"/>
                    </a:cubicBezTo>
                    <a:cubicBezTo>
                      <a:pt x="233" y="394"/>
                      <a:pt x="312" y="336"/>
                      <a:pt x="348" y="246"/>
                    </a:cubicBezTo>
                    <a:cubicBezTo>
                      <a:pt x="390" y="141"/>
                      <a:pt x="355" y="33"/>
                      <a:pt x="270" y="7"/>
                    </a:cubicBezTo>
                    <a:cubicBezTo>
                      <a:pt x="257" y="2"/>
                      <a:pt x="244"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5821325" y="3649600"/>
                <a:ext cx="9825" cy="9875"/>
              </a:xfrm>
              <a:custGeom>
                <a:avLst/>
                <a:gdLst/>
                <a:ahLst/>
                <a:cxnLst/>
                <a:rect l="l" t="t" r="r" b="b"/>
                <a:pathLst>
                  <a:path w="393" h="395" extrusionOk="0">
                    <a:moveTo>
                      <a:pt x="232" y="0"/>
                    </a:moveTo>
                    <a:cubicBezTo>
                      <a:pt x="157" y="0"/>
                      <a:pt x="79" y="59"/>
                      <a:pt x="44" y="148"/>
                    </a:cubicBezTo>
                    <a:cubicBezTo>
                      <a:pt x="1" y="254"/>
                      <a:pt x="36" y="361"/>
                      <a:pt x="121" y="388"/>
                    </a:cubicBezTo>
                    <a:cubicBezTo>
                      <a:pt x="134" y="392"/>
                      <a:pt x="147" y="394"/>
                      <a:pt x="161" y="394"/>
                    </a:cubicBezTo>
                    <a:cubicBezTo>
                      <a:pt x="235" y="394"/>
                      <a:pt x="314" y="336"/>
                      <a:pt x="349" y="246"/>
                    </a:cubicBezTo>
                    <a:cubicBezTo>
                      <a:pt x="392" y="141"/>
                      <a:pt x="357" y="33"/>
                      <a:pt x="272" y="6"/>
                    </a:cubicBezTo>
                    <a:cubicBezTo>
                      <a:pt x="259" y="2"/>
                      <a:pt x="24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5845350" y="3665675"/>
                <a:ext cx="30525" cy="49475"/>
              </a:xfrm>
              <a:custGeom>
                <a:avLst/>
                <a:gdLst/>
                <a:ahLst/>
                <a:cxnLst/>
                <a:rect l="l" t="t" r="r" b="b"/>
                <a:pathLst>
                  <a:path w="1221" h="1979" extrusionOk="0">
                    <a:moveTo>
                      <a:pt x="1091" y="1"/>
                    </a:moveTo>
                    <a:cubicBezTo>
                      <a:pt x="1089" y="10"/>
                      <a:pt x="727" y="985"/>
                      <a:pt x="1" y="1891"/>
                    </a:cubicBezTo>
                    <a:lnTo>
                      <a:pt x="100" y="1978"/>
                    </a:lnTo>
                    <a:cubicBezTo>
                      <a:pt x="846" y="1050"/>
                      <a:pt x="1207" y="78"/>
                      <a:pt x="1221" y="36"/>
                    </a:cubicBez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5870225" y="3658150"/>
                <a:ext cx="10500" cy="9950"/>
              </a:xfrm>
              <a:custGeom>
                <a:avLst/>
                <a:gdLst/>
                <a:ahLst/>
                <a:cxnLst/>
                <a:rect l="l" t="t" r="r" b="b"/>
                <a:pathLst>
                  <a:path w="420" h="398" extrusionOk="0">
                    <a:moveTo>
                      <a:pt x="237" y="0"/>
                    </a:moveTo>
                    <a:cubicBezTo>
                      <a:pt x="158" y="0"/>
                      <a:pt x="77" y="57"/>
                      <a:pt x="42" y="144"/>
                    </a:cubicBezTo>
                    <a:cubicBezTo>
                      <a:pt x="0" y="251"/>
                      <a:pt x="42" y="360"/>
                      <a:pt x="135" y="390"/>
                    </a:cubicBezTo>
                    <a:cubicBezTo>
                      <a:pt x="151" y="395"/>
                      <a:pt x="168" y="398"/>
                      <a:pt x="185" y="398"/>
                    </a:cubicBezTo>
                    <a:cubicBezTo>
                      <a:pt x="263" y="398"/>
                      <a:pt x="344" y="341"/>
                      <a:pt x="379" y="254"/>
                    </a:cubicBezTo>
                    <a:cubicBezTo>
                      <a:pt x="420" y="148"/>
                      <a:pt x="379" y="38"/>
                      <a:pt x="286" y="8"/>
                    </a:cubicBezTo>
                    <a:cubicBezTo>
                      <a:pt x="270" y="2"/>
                      <a:pt x="254"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5844800" y="3669500"/>
                <a:ext cx="44600" cy="45800"/>
              </a:xfrm>
              <a:custGeom>
                <a:avLst/>
                <a:gdLst/>
                <a:ahLst/>
                <a:cxnLst/>
                <a:rect l="l" t="t" r="r" b="b"/>
                <a:pathLst>
                  <a:path w="1784" h="1832" extrusionOk="0">
                    <a:moveTo>
                      <a:pt x="1661" y="0"/>
                    </a:moveTo>
                    <a:cubicBezTo>
                      <a:pt x="911" y="1573"/>
                      <a:pt x="249" y="1681"/>
                      <a:pt x="86" y="1681"/>
                    </a:cubicBezTo>
                    <a:cubicBezTo>
                      <a:pt x="61" y="1681"/>
                      <a:pt x="48" y="1678"/>
                      <a:pt x="47" y="1678"/>
                    </a:cubicBezTo>
                    <a:lnTo>
                      <a:pt x="0" y="1825"/>
                    </a:lnTo>
                    <a:cubicBezTo>
                      <a:pt x="5" y="1826"/>
                      <a:pt x="30" y="1831"/>
                      <a:pt x="72" y="1831"/>
                    </a:cubicBezTo>
                    <a:cubicBezTo>
                      <a:pt x="295" y="1831"/>
                      <a:pt x="1003" y="1689"/>
                      <a:pt x="1783" y="52"/>
                    </a:cubicBezTo>
                    <a:lnTo>
                      <a:pt x="1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5884000" y="3661575"/>
                <a:ext cx="10550" cy="9975"/>
              </a:xfrm>
              <a:custGeom>
                <a:avLst/>
                <a:gdLst/>
                <a:ahLst/>
                <a:cxnLst/>
                <a:rect l="l" t="t" r="r" b="b"/>
                <a:pathLst>
                  <a:path w="422" h="399" extrusionOk="0">
                    <a:moveTo>
                      <a:pt x="238" y="1"/>
                    </a:moveTo>
                    <a:cubicBezTo>
                      <a:pt x="159" y="1"/>
                      <a:pt x="78" y="58"/>
                      <a:pt x="43" y="145"/>
                    </a:cubicBezTo>
                    <a:cubicBezTo>
                      <a:pt x="0" y="252"/>
                      <a:pt x="43" y="361"/>
                      <a:pt x="136" y="390"/>
                    </a:cubicBezTo>
                    <a:cubicBezTo>
                      <a:pt x="152" y="396"/>
                      <a:pt x="169" y="399"/>
                      <a:pt x="186" y="399"/>
                    </a:cubicBezTo>
                    <a:cubicBezTo>
                      <a:pt x="264" y="399"/>
                      <a:pt x="345" y="341"/>
                      <a:pt x="380" y="255"/>
                    </a:cubicBezTo>
                    <a:cubicBezTo>
                      <a:pt x="422" y="149"/>
                      <a:pt x="380" y="40"/>
                      <a:pt x="287" y="8"/>
                    </a:cubicBezTo>
                    <a:cubicBezTo>
                      <a:pt x="271" y="3"/>
                      <a:pt x="255"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5711425" y="2921825"/>
                <a:ext cx="3675" cy="7400"/>
              </a:xfrm>
              <a:custGeom>
                <a:avLst/>
                <a:gdLst/>
                <a:ahLst/>
                <a:cxnLst/>
                <a:rect l="l" t="t" r="r" b="b"/>
                <a:pathLst>
                  <a:path w="147" h="296" extrusionOk="0">
                    <a:moveTo>
                      <a:pt x="26" y="0"/>
                    </a:moveTo>
                    <a:cubicBezTo>
                      <a:pt x="13" y="0"/>
                      <a:pt x="1" y="11"/>
                      <a:pt x="6" y="26"/>
                    </a:cubicBezTo>
                    <a:cubicBezTo>
                      <a:pt x="26" y="76"/>
                      <a:pt x="46" y="126"/>
                      <a:pt x="65" y="176"/>
                    </a:cubicBezTo>
                    <a:cubicBezTo>
                      <a:pt x="80" y="216"/>
                      <a:pt x="90" y="264"/>
                      <a:pt x="122" y="292"/>
                    </a:cubicBezTo>
                    <a:cubicBezTo>
                      <a:pt x="124" y="294"/>
                      <a:pt x="127" y="295"/>
                      <a:pt x="130" y="295"/>
                    </a:cubicBezTo>
                    <a:cubicBezTo>
                      <a:pt x="136" y="295"/>
                      <a:pt x="141" y="292"/>
                      <a:pt x="142" y="286"/>
                    </a:cubicBezTo>
                    <a:cubicBezTo>
                      <a:pt x="146" y="243"/>
                      <a:pt x="121" y="204"/>
                      <a:pt x="105" y="165"/>
                    </a:cubicBezTo>
                    <a:cubicBezTo>
                      <a:pt x="86" y="114"/>
                      <a:pt x="66" y="64"/>
                      <a:pt x="45" y="14"/>
                    </a:cubicBezTo>
                    <a:cubicBezTo>
                      <a:pt x="41" y="4"/>
                      <a:pt x="33" y="0"/>
                      <a:pt x="26" y="0"/>
                    </a:cubicBezTo>
                    <a:close/>
                  </a:path>
                </a:pathLst>
              </a:custGeom>
              <a:solidFill>
                <a:srgbClr val="94BF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9"/>
        <p:cNvGrpSpPr/>
        <p:nvPr/>
      </p:nvGrpSpPr>
      <p:grpSpPr>
        <a:xfrm>
          <a:off x="0" y="0"/>
          <a:ext cx="0" cy="0"/>
          <a:chOff x="0" y="0"/>
          <a:chExt cx="0" cy="0"/>
        </a:xfrm>
      </p:grpSpPr>
      <p:sp>
        <p:nvSpPr>
          <p:cNvPr id="420" name="Google Shape;4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1" name="Google Shape;421;p4"/>
          <p:cNvSpPr txBox="1">
            <a:spLocks noGrp="1"/>
          </p:cNvSpPr>
          <p:nvPr>
            <p:ph type="body" idx="1"/>
          </p:nvPr>
        </p:nvSpPr>
        <p:spPr>
          <a:xfrm>
            <a:off x="720000" y="1139550"/>
            <a:ext cx="7704000" cy="461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422" name="Google Shape;422;p4"/>
          <p:cNvGrpSpPr/>
          <p:nvPr/>
        </p:nvGrpSpPr>
        <p:grpSpPr>
          <a:xfrm>
            <a:off x="78873" y="237042"/>
            <a:ext cx="9063424" cy="479666"/>
            <a:chOff x="78873" y="237042"/>
            <a:chExt cx="9063424" cy="479666"/>
          </a:xfrm>
        </p:grpSpPr>
        <p:sp>
          <p:nvSpPr>
            <p:cNvPr id="423" name="Google Shape;423;p4"/>
            <p:cNvSpPr/>
            <p:nvPr/>
          </p:nvSpPr>
          <p:spPr>
            <a:xfrm>
              <a:off x="78873" y="240900"/>
              <a:ext cx="1346499" cy="475808"/>
            </a:xfrm>
            <a:custGeom>
              <a:avLst/>
              <a:gdLst/>
              <a:ahLst/>
              <a:cxnLst/>
              <a:rect l="l" t="t" r="r" b="b"/>
              <a:pathLst>
                <a:path w="36223" h="12800" extrusionOk="0">
                  <a:moveTo>
                    <a:pt x="22730" y="0"/>
                  </a:moveTo>
                  <a:cubicBezTo>
                    <a:pt x="16425" y="0"/>
                    <a:pt x="15500" y="5068"/>
                    <a:pt x="15500" y="5068"/>
                  </a:cubicBezTo>
                  <a:cubicBezTo>
                    <a:pt x="15500" y="5068"/>
                    <a:pt x="14964" y="4975"/>
                    <a:pt x="14162" y="4975"/>
                  </a:cubicBezTo>
                  <a:cubicBezTo>
                    <a:pt x="12288" y="4975"/>
                    <a:pt x="8963" y="5483"/>
                    <a:pt x="7632" y="8869"/>
                  </a:cubicBezTo>
                  <a:cubicBezTo>
                    <a:pt x="3533" y="9231"/>
                    <a:pt x="1" y="12800"/>
                    <a:pt x="1" y="12800"/>
                  </a:cubicBezTo>
                  <a:lnTo>
                    <a:pt x="35782" y="12800"/>
                  </a:lnTo>
                  <a:cubicBezTo>
                    <a:pt x="36222" y="8881"/>
                    <a:pt x="29916" y="7360"/>
                    <a:pt x="29916" y="7360"/>
                  </a:cubicBezTo>
                  <a:cubicBezTo>
                    <a:pt x="29916" y="7360"/>
                    <a:pt x="29194" y="0"/>
                    <a:pt x="22730" y="0"/>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flipH="1">
              <a:off x="7795798" y="237042"/>
              <a:ext cx="1346499" cy="475808"/>
            </a:xfrm>
            <a:custGeom>
              <a:avLst/>
              <a:gdLst/>
              <a:ahLst/>
              <a:cxnLst/>
              <a:rect l="l" t="t" r="r" b="b"/>
              <a:pathLst>
                <a:path w="36223" h="12800" extrusionOk="0">
                  <a:moveTo>
                    <a:pt x="22730" y="0"/>
                  </a:moveTo>
                  <a:cubicBezTo>
                    <a:pt x="16425" y="0"/>
                    <a:pt x="15500" y="5068"/>
                    <a:pt x="15500" y="5068"/>
                  </a:cubicBezTo>
                  <a:cubicBezTo>
                    <a:pt x="15500" y="5068"/>
                    <a:pt x="14964" y="4975"/>
                    <a:pt x="14162" y="4975"/>
                  </a:cubicBezTo>
                  <a:cubicBezTo>
                    <a:pt x="12288" y="4975"/>
                    <a:pt x="8963" y="5483"/>
                    <a:pt x="7632" y="8869"/>
                  </a:cubicBezTo>
                  <a:cubicBezTo>
                    <a:pt x="3533" y="9231"/>
                    <a:pt x="1" y="12800"/>
                    <a:pt x="1" y="12800"/>
                  </a:cubicBezTo>
                  <a:lnTo>
                    <a:pt x="35782" y="12800"/>
                  </a:lnTo>
                  <a:cubicBezTo>
                    <a:pt x="36222" y="8881"/>
                    <a:pt x="29916" y="7360"/>
                    <a:pt x="29916" y="7360"/>
                  </a:cubicBezTo>
                  <a:cubicBezTo>
                    <a:pt x="29916" y="7360"/>
                    <a:pt x="29194" y="0"/>
                    <a:pt x="22730" y="0"/>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4"/>
          <p:cNvGrpSpPr/>
          <p:nvPr/>
        </p:nvGrpSpPr>
        <p:grpSpPr>
          <a:xfrm>
            <a:off x="3610884" y="4495247"/>
            <a:ext cx="653673" cy="648163"/>
            <a:chOff x="2953525" y="2638625"/>
            <a:chExt cx="483450" cy="479375"/>
          </a:xfrm>
        </p:grpSpPr>
        <p:sp>
          <p:nvSpPr>
            <p:cNvPr id="426" name="Google Shape;426;p4"/>
            <p:cNvSpPr/>
            <p:nvPr/>
          </p:nvSpPr>
          <p:spPr>
            <a:xfrm>
              <a:off x="3308100" y="2944875"/>
              <a:ext cx="128875" cy="147575"/>
            </a:xfrm>
            <a:custGeom>
              <a:avLst/>
              <a:gdLst/>
              <a:ahLst/>
              <a:cxnLst/>
              <a:rect l="l" t="t" r="r" b="b"/>
              <a:pathLst>
                <a:path w="5155" h="5903" extrusionOk="0">
                  <a:moveTo>
                    <a:pt x="4141" y="0"/>
                  </a:moveTo>
                  <a:cubicBezTo>
                    <a:pt x="3520" y="0"/>
                    <a:pt x="2668" y="445"/>
                    <a:pt x="1994" y="1374"/>
                  </a:cubicBezTo>
                  <a:cubicBezTo>
                    <a:pt x="1" y="4123"/>
                    <a:pt x="663" y="5903"/>
                    <a:pt x="663" y="5903"/>
                  </a:cubicBezTo>
                  <a:cubicBezTo>
                    <a:pt x="1948" y="4314"/>
                    <a:pt x="4377" y="3009"/>
                    <a:pt x="4896" y="1303"/>
                  </a:cubicBezTo>
                  <a:cubicBezTo>
                    <a:pt x="5155" y="448"/>
                    <a:pt x="4765" y="0"/>
                    <a:pt x="4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3320775" y="2971825"/>
              <a:ext cx="82850" cy="116900"/>
            </a:xfrm>
            <a:custGeom>
              <a:avLst/>
              <a:gdLst/>
              <a:ahLst/>
              <a:cxnLst/>
              <a:rect l="l" t="t" r="r" b="b"/>
              <a:pathLst>
                <a:path w="3314" h="4676" extrusionOk="0">
                  <a:moveTo>
                    <a:pt x="3187" y="1"/>
                  </a:moveTo>
                  <a:cubicBezTo>
                    <a:pt x="3163" y="1"/>
                    <a:pt x="3138" y="8"/>
                    <a:pt x="3118" y="23"/>
                  </a:cubicBezTo>
                  <a:cubicBezTo>
                    <a:pt x="1036" y="1557"/>
                    <a:pt x="31" y="4504"/>
                    <a:pt x="21" y="4534"/>
                  </a:cubicBezTo>
                  <a:cubicBezTo>
                    <a:pt x="1" y="4590"/>
                    <a:pt x="33" y="4652"/>
                    <a:pt x="94" y="4670"/>
                  </a:cubicBezTo>
                  <a:cubicBezTo>
                    <a:pt x="105" y="4673"/>
                    <a:pt x="117" y="4675"/>
                    <a:pt x="127" y="4676"/>
                  </a:cubicBezTo>
                  <a:cubicBezTo>
                    <a:pt x="175" y="4676"/>
                    <a:pt x="219" y="4648"/>
                    <a:pt x="235" y="4601"/>
                  </a:cubicBezTo>
                  <a:cubicBezTo>
                    <a:pt x="245" y="4571"/>
                    <a:pt x="1229" y="1687"/>
                    <a:pt x="3255" y="195"/>
                  </a:cubicBezTo>
                  <a:cubicBezTo>
                    <a:pt x="3305" y="159"/>
                    <a:pt x="3314" y="91"/>
                    <a:pt x="3276" y="43"/>
                  </a:cubicBezTo>
                  <a:cubicBezTo>
                    <a:pt x="3254" y="15"/>
                    <a:pt x="3221" y="1"/>
                    <a:pt x="3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3180575" y="2903300"/>
              <a:ext cx="132100" cy="152100"/>
            </a:xfrm>
            <a:custGeom>
              <a:avLst/>
              <a:gdLst/>
              <a:ahLst/>
              <a:cxnLst/>
              <a:rect l="l" t="t" r="r" b="b"/>
              <a:pathLst>
                <a:path w="5284" h="6084" extrusionOk="0">
                  <a:moveTo>
                    <a:pt x="936" y="1"/>
                  </a:moveTo>
                  <a:cubicBezTo>
                    <a:pt x="329" y="1"/>
                    <a:pt x="0" y="445"/>
                    <a:pt x="349" y="1289"/>
                  </a:cubicBezTo>
                  <a:cubicBezTo>
                    <a:pt x="1034" y="2947"/>
                    <a:pt x="4218" y="4039"/>
                    <a:pt x="5283" y="6083"/>
                  </a:cubicBezTo>
                  <a:cubicBezTo>
                    <a:pt x="5283" y="6083"/>
                    <a:pt x="5236" y="3718"/>
                    <a:pt x="3115" y="1275"/>
                  </a:cubicBezTo>
                  <a:cubicBezTo>
                    <a:pt x="2366" y="412"/>
                    <a:pt x="1521" y="1"/>
                    <a:pt x="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3215725" y="2927475"/>
              <a:ext cx="93600" cy="110250"/>
            </a:xfrm>
            <a:custGeom>
              <a:avLst/>
              <a:gdLst/>
              <a:ahLst/>
              <a:cxnLst/>
              <a:rect l="l" t="t" r="r" b="b"/>
              <a:pathLst>
                <a:path w="3744" h="4410" extrusionOk="0">
                  <a:moveTo>
                    <a:pt x="126" y="1"/>
                  </a:moveTo>
                  <a:cubicBezTo>
                    <a:pt x="90" y="1"/>
                    <a:pt x="54" y="18"/>
                    <a:pt x="32" y="51"/>
                  </a:cubicBezTo>
                  <a:cubicBezTo>
                    <a:pt x="0" y="102"/>
                    <a:pt x="16" y="168"/>
                    <a:pt x="68" y="201"/>
                  </a:cubicBezTo>
                  <a:cubicBezTo>
                    <a:pt x="2234" y="1523"/>
                    <a:pt x="3501" y="4315"/>
                    <a:pt x="3513" y="4343"/>
                  </a:cubicBezTo>
                  <a:cubicBezTo>
                    <a:pt x="3532" y="4385"/>
                    <a:pt x="3573" y="4409"/>
                    <a:pt x="3617" y="4409"/>
                  </a:cubicBezTo>
                  <a:cubicBezTo>
                    <a:pt x="3620" y="4409"/>
                    <a:pt x="3624" y="4409"/>
                    <a:pt x="3627" y="4409"/>
                  </a:cubicBezTo>
                  <a:cubicBezTo>
                    <a:pt x="3638" y="4408"/>
                    <a:pt x="3650" y="4405"/>
                    <a:pt x="3660" y="4402"/>
                  </a:cubicBezTo>
                  <a:cubicBezTo>
                    <a:pt x="3719" y="4378"/>
                    <a:pt x="3744" y="4314"/>
                    <a:pt x="3720" y="4259"/>
                  </a:cubicBezTo>
                  <a:cubicBezTo>
                    <a:pt x="3707" y="4229"/>
                    <a:pt x="2415" y="1377"/>
                    <a:pt x="188" y="18"/>
                  </a:cubicBezTo>
                  <a:cubicBezTo>
                    <a:pt x="169" y="6"/>
                    <a:pt x="14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3283275" y="2746250"/>
              <a:ext cx="56475" cy="371750"/>
            </a:xfrm>
            <a:custGeom>
              <a:avLst/>
              <a:gdLst/>
              <a:ahLst/>
              <a:cxnLst/>
              <a:rect l="l" t="t" r="r" b="b"/>
              <a:pathLst>
                <a:path w="2259" h="14870" extrusionOk="0">
                  <a:moveTo>
                    <a:pt x="319" y="1"/>
                  </a:moveTo>
                  <a:cubicBezTo>
                    <a:pt x="245" y="1"/>
                    <a:pt x="184" y="59"/>
                    <a:pt x="181" y="134"/>
                  </a:cubicBezTo>
                  <a:cubicBezTo>
                    <a:pt x="92" y="2570"/>
                    <a:pt x="1" y="5089"/>
                    <a:pt x="204" y="7570"/>
                  </a:cubicBezTo>
                  <a:cubicBezTo>
                    <a:pt x="435" y="10377"/>
                    <a:pt x="1014" y="12739"/>
                    <a:pt x="1974" y="14789"/>
                  </a:cubicBezTo>
                  <a:cubicBezTo>
                    <a:pt x="1997" y="14837"/>
                    <a:pt x="2041" y="14865"/>
                    <a:pt x="2091" y="14869"/>
                  </a:cubicBezTo>
                  <a:cubicBezTo>
                    <a:pt x="2093" y="14870"/>
                    <a:pt x="2095" y="14870"/>
                    <a:pt x="2097" y="14870"/>
                  </a:cubicBezTo>
                  <a:cubicBezTo>
                    <a:pt x="2118" y="14870"/>
                    <a:pt x="2140" y="14865"/>
                    <a:pt x="2159" y="14857"/>
                  </a:cubicBezTo>
                  <a:cubicBezTo>
                    <a:pt x="2229" y="14824"/>
                    <a:pt x="2258" y="14741"/>
                    <a:pt x="2226" y="14671"/>
                  </a:cubicBezTo>
                  <a:cubicBezTo>
                    <a:pt x="1280" y="12651"/>
                    <a:pt x="709" y="10320"/>
                    <a:pt x="482" y="7547"/>
                  </a:cubicBezTo>
                  <a:cubicBezTo>
                    <a:pt x="279" y="5082"/>
                    <a:pt x="371" y="2572"/>
                    <a:pt x="460" y="145"/>
                  </a:cubicBezTo>
                  <a:cubicBezTo>
                    <a:pt x="463" y="68"/>
                    <a:pt x="402" y="1"/>
                    <a:pt x="327" y="1"/>
                  </a:cubicBezTo>
                  <a:cubicBezTo>
                    <a:pt x="326" y="1"/>
                    <a:pt x="326" y="1"/>
                    <a:pt x="325" y="1"/>
                  </a:cubicBezTo>
                  <a:cubicBezTo>
                    <a:pt x="323" y="1"/>
                    <a:pt x="321" y="1"/>
                    <a:pt x="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3246225" y="2638625"/>
              <a:ext cx="133800" cy="173775"/>
            </a:xfrm>
            <a:custGeom>
              <a:avLst/>
              <a:gdLst/>
              <a:ahLst/>
              <a:cxnLst/>
              <a:rect l="l" t="t" r="r" b="b"/>
              <a:pathLst>
                <a:path w="5352" h="6951" extrusionOk="0">
                  <a:moveTo>
                    <a:pt x="2491" y="1"/>
                  </a:moveTo>
                  <a:cubicBezTo>
                    <a:pt x="2391" y="1"/>
                    <a:pt x="2290" y="30"/>
                    <a:pt x="2204" y="91"/>
                  </a:cubicBezTo>
                  <a:cubicBezTo>
                    <a:pt x="1708" y="438"/>
                    <a:pt x="863" y="1263"/>
                    <a:pt x="512" y="2989"/>
                  </a:cubicBezTo>
                  <a:cubicBezTo>
                    <a:pt x="1" y="5502"/>
                    <a:pt x="1367" y="6849"/>
                    <a:pt x="1367" y="6849"/>
                  </a:cubicBezTo>
                  <a:cubicBezTo>
                    <a:pt x="1559" y="6927"/>
                    <a:pt x="1770" y="6951"/>
                    <a:pt x="1954" y="6951"/>
                  </a:cubicBezTo>
                  <a:cubicBezTo>
                    <a:pt x="2227" y="6951"/>
                    <a:pt x="2439" y="6898"/>
                    <a:pt x="2439" y="6898"/>
                  </a:cubicBezTo>
                  <a:cubicBezTo>
                    <a:pt x="5352" y="3608"/>
                    <a:pt x="3618" y="1019"/>
                    <a:pt x="2872" y="171"/>
                  </a:cubicBezTo>
                  <a:cubicBezTo>
                    <a:pt x="2774" y="59"/>
                    <a:pt x="263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3252850" y="2676525"/>
              <a:ext cx="20725" cy="67625"/>
            </a:xfrm>
            <a:custGeom>
              <a:avLst/>
              <a:gdLst/>
              <a:ahLst/>
              <a:cxnLst/>
              <a:rect l="l" t="t" r="r" b="b"/>
              <a:pathLst>
                <a:path w="829" h="2705" extrusionOk="0">
                  <a:moveTo>
                    <a:pt x="174" y="1"/>
                  </a:moveTo>
                  <a:lnTo>
                    <a:pt x="1" y="83"/>
                  </a:lnTo>
                  <a:cubicBezTo>
                    <a:pt x="7" y="94"/>
                    <a:pt x="577" y="2146"/>
                    <a:pt x="636" y="2704"/>
                  </a:cubicBezTo>
                  <a:lnTo>
                    <a:pt x="828" y="2687"/>
                  </a:lnTo>
                  <a:cubicBezTo>
                    <a:pt x="766" y="2095"/>
                    <a:pt x="197" y="46"/>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3247675" y="2671825"/>
              <a:ext cx="12075" cy="10350"/>
            </a:xfrm>
            <a:custGeom>
              <a:avLst/>
              <a:gdLst/>
              <a:ahLst/>
              <a:cxnLst/>
              <a:rect l="l" t="t" r="r" b="b"/>
              <a:pathLst>
                <a:path w="483" h="414" extrusionOk="0">
                  <a:moveTo>
                    <a:pt x="239" y="0"/>
                  </a:moveTo>
                  <a:cubicBezTo>
                    <a:pt x="149" y="0"/>
                    <a:pt x="65" y="55"/>
                    <a:pt x="36" y="142"/>
                  </a:cubicBezTo>
                  <a:cubicBezTo>
                    <a:pt x="0" y="250"/>
                    <a:pt x="62" y="367"/>
                    <a:pt x="175" y="403"/>
                  </a:cubicBezTo>
                  <a:cubicBezTo>
                    <a:pt x="197" y="410"/>
                    <a:pt x="220" y="413"/>
                    <a:pt x="242" y="413"/>
                  </a:cubicBezTo>
                  <a:cubicBezTo>
                    <a:pt x="332" y="413"/>
                    <a:pt x="416" y="358"/>
                    <a:pt x="445" y="271"/>
                  </a:cubicBezTo>
                  <a:cubicBezTo>
                    <a:pt x="482" y="163"/>
                    <a:pt x="420" y="47"/>
                    <a:pt x="306" y="10"/>
                  </a:cubicBezTo>
                  <a:cubicBezTo>
                    <a:pt x="284" y="3"/>
                    <a:pt x="261"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3275625" y="2652275"/>
              <a:ext cx="13675" cy="110025"/>
            </a:xfrm>
            <a:custGeom>
              <a:avLst/>
              <a:gdLst/>
              <a:ahLst/>
              <a:cxnLst/>
              <a:rect l="l" t="t" r="r" b="b"/>
              <a:pathLst>
                <a:path w="547" h="4401" extrusionOk="0">
                  <a:moveTo>
                    <a:pt x="189" y="1"/>
                  </a:moveTo>
                  <a:lnTo>
                    <a:pt x="1" y="45"/>
                  </a:lnTo>
                  <a:cubicBezTo>
                    <a:pt x="3" y="55"/>
                    <a:pt x="318" y="2742"/>
                    <a:pt x="352" y="4401"/>
                  </a:cubicBezTo>
                  <a:lnTo>
                    <a:pt x="547" y="4398"/>
                  </a:lnTo>
                  <a:cubicBezTo>
                    <a:pt x="512" y="2718"/>
                    <a:pt x="199" y="40"/>
                    <a:pt x="1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3272375" y="2646375"/>
              <a:ext cx="12075" cy="10375"/>
            </a:xfrm>
            <a:custGeom>
              <a:avLst/>
              <a:gdLst/>
              <a:ahLst/>
              <a:cxnLst/>
              <a:rect l="l" t="t" r="r" b="b"/>
              <a:pathLst>
                <a:path w="483" h="415" extrusionOk="0">
                  <a:moveTo>
                    <a:pt x="240" y="1"/>
                  </a:moveTo>
                  <a:cubicBezTo>
                    <a:pt x="149" y="1"/>
                    <a:pt x="65" y="56"/>
                    <a:pt x="37" y="144"/>
                  </a:cubicBezTo>
                  <a:cubicBezTo>
                    <a:pt x="0" y="252"/>
                    <a:pt x="62" y="369"/>
                    <a:pt x="175" y="404"/>
                  </a:cubicBezTo>
                  <a:cubicBezTo>
                    <a:pt x="197" y="412"/>
                    <a:pt x="220" y="415"/>
                    <a:pt x="242" y="415"/>
                  </a:cubicBezTo>
                  <a:cubicBezTo>
                    <a:pt x="332" y="415"/>
                    <a:pt x="416" y="360"/>
                    <a:pt x="445" y="273"/>
                  </a:cubicBezTo>
                  <a:cubicBezTo>
                    <a:pt x="482" y="165"/>
                    <a:pt x="420" y="48"/>
                    <a:pt x="306" y="11"/>
                  </a:cubicBezTo>
                  <a:cubicBezTo>
                    <a:pt x="284" y="4"/>
                    <a:pt x="262" y="1"/>
                    <a:pt x="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3292250" y="2664975"/>
              <a:ext cx="19500" cy="106725"/>
            </a:xfrm>
            <a:custGeom>
              <a:avLst/>
              <a:gdLst/>
              <a:ahLst/>
              <a:cxnLst/>
              <a:rect l="l" t="t" r="r" b="b"/>
              <a:pathLst>
                <a:path w="780" h="4269" extrusionOk="0">
                  <a:moveTo>
                    <a:pt x="591" y="1"/>
                  </a:moveTo>
                  <a:cubicBezTo>
                    <a:pt x="576" y="64"/>
                    <a:pt x="57" y="3413"/>
                    <a:pt x="0" y="4255"/>
                  </a:cubicBezTo>
                  <a:lnTo>
                    <a:pt x="192" y="4268"/>
                  </a:lnTo>
                  <a:cubicBezTo>
                    <a:pt x="248" y="3441"/>
                    <a:pt x="776" y="58"/>
                    <a:pt x="780" y="42"/>
                  </a:cubicBezTo>
                  <a:lnTo>
                    <a:pt x="5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3304200" y="2657850"/>
              <a:ext cx="12050" cy="10350"/>
            </a:xfrm>
            <a:custGeom>
              <a:avLst/>
              <a:gdLst/>
              <a:ahLst/>
              <a:cxnLst/>
              <a:rect l="l" t="t" r="r" b="b"/>
              <a:pathLst>
                <a:path w="482" h="414" extrusionOk="0">
                  <a:moveTo>
                    <a:pt x="239" y="1"/>
                  </a:moveTo>
                  <a:cubicBezTo>
                    <a:pt x="149" y="1"/>
                    <a:pt x="65" y="56"/>
                    <a:pt x="37" y="143"/>
                  </a:cubicBezTo>
                  <a:cubicBezTo>
                    <a:pt x="0" y="251"/>
                    <a:pt x="62" y="368"/>
                    <a:pt x="175" y="404"/>
                  </a:cubicBezTo>
                  <a:cubicBezTo>
                    <a:pt x="197" y="411"/>
                    <a:pt x="220" y="414"/>
                    <a:pt x="242" y="414"/>
                  </a:cubicBezTo>
                  <a:cubicBezTo>
                    <a:pt x="332" y="414"/>
                    <a:pt x="416" y="359"/>
                    <a:pt x="445" y="272"/>
                  </a:cubicBezTo>
                  <a:cubicBezTo>
                    <a:pt x="481" y="164"/>
                    <a:pt x="419"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3305425" y="2664800"/>
              <a:ext cx="31825" cy="95050"/>
            </a:xfrm>
            <a:custGeom>
              <a:avLst/>
              <a:gdLst/>
              <a:ahLst/>
              <a:cxnLst/>
              <a:rect l="l" t="t" r="r" b="b"/>
              <a:pathLst>
                <a:path w="1273" h="3802" extrusionOk="0">
                  <a:moveTo>
                    <a:pt x="1095" y="0"/>
                  </a:moveTo>
                  <a:cubicBezTo>
                    <a:pt x="1089" y="11"/>
                    <a:pt x="299" y="2542"/>
                    <a:pt x="0" y="3758"/>
                  </a:cubicBezTo>
                  <a:lnTo>
                    <a:pt x="188" y="3801"/>
                  </a:lnTo>
                  <a:cubicBezTo>
                    <a:pt x="484" y="2602"/>
                    <a:pt x="1268" y="84"/>
                    <a:pt x="1272" y="72"/>
                  </a:cubicBezTo>
                  <a:lnTo>
                    <a:pt x="10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3329525" y="2658875"/>
              <a:ext cx="12050" cy="10350"/>
            </a:xfrm>
            <a:custGeom>
              <a:avLst/>
              <a:gdLst/>
              <a:ahLst/>
              <a:cxnLst/>
              <a:rect l="l" t="t" r="r" b="b"/>
              <a:pathLst>
                <a:path w="482" h="414" extrusionOk="0">
                  <a:moveTo>
                    <a:pt x="239" y="1"/>
                  </a:moveTo>
                  <a:cubicBezTo>
                    <a:pt x="149" y="1"/>
                    <a:pt x="65" y="55"/>
                    <a:pt x="36" y="142"/>
                  </a:cubicBezTo>
                  <a:cubicBezTo>
                    <a:pt x="1" y="251"/>
                    <a:pt x="62" y="368"/>
                    <a:pt x="175" y="403"/>
                  </a:cubicBezTo>
                  <a:cubicBezTo>
                    <a:pt x="197" y="410"/>
                    <a:pt x="220" y="414"/>
                    <a:pt x="242" y="414"/>
                  </a:cubicBezTo>
                  <a:cubicBezTo>
                    <a:pt x="332" y="414"/>
                    <a:pt x="416" y="359"/>
                    <a:pt x="445" y="272"/>
                  </a:cubicBezTo>
                  <a:cubicBezTo>
                    <a:pt x="482" y="163"/>
                    <a:pt x="420"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3323225" y="2670775"/>
              <a:ext cx="33650" cy="75450"/>
            </a:xfrm>
            <a:custGeom>
              <a:avLst/>
              <a:gdLst/>
              <a:ahLst/>
              <a:cxnLst/>
              <a:rect l="l" t="t" r="r" b="b"/>
              <a:pathLst>
                <a:path w="1346" h="3018" extrusionOk="0">
                  <a:moveTo>
                    <a:pt x="1179" y="0"/>
                  </a:moveTo>
                  <a:cubicBezTo>
                    <a:pt x="1142" y="63"/>
                    <a:pt x="207" y="2191"/>
                    <a:pt x="0" y="2971"/>
                  </a:cubicBezTo>
                  <a:lnTo>
                    <a:pt x="187" y="3018"/>
                  </a:lnTo>
                  <a:cubicBezTo>
                    <a:pt x="388" y="2262"/>
                    <a:pt x="1338" y="108"/>
                    <a:pt x="1346" y="93"/>
                  </a:cubicBez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3350150" y="2664975"/>
              <a:ext cx="12050" cy="10375"/>
            </a:xfrm>
            <a:custGeom>
              <a:avLst/>
              <a:gdLst/>
              <a:ahLst/>
              <a:cxnLst/>
              <a:rect l="l" t="t" r="r" b="b"/>
              <a:pathLst>
                <a:path w="482" h="415" extrusionOk="0">
                  <a:moveTo>
                    <a:pt x="239" y="1"/>
                  </a:moveTo>
                  <a:cubicBezTo>
                    <a:pt x="149" y="1"/>
                    <a:pt x="66" y="56"/>
                    <a:pt x="36" y="143"/>
                  </a:cubicBezTo>
                  <a:cubicBezTo>
                    <a:pt x="1" y="251"/>
                    <a:pt x="62" y="369"/>
                    <a:pt x="175" y="404"/>
                  </a:cubicBezTo>
                  <a:cubicBezTo>
                    <a:pt x="197" y="411"/>
                    <a:pt x="220" y="415"/>
                    <a:pt x="242" y="415"/>
                  </a:cubicBezTo>
                  <a:cubicBezTo>
                    <a:pt x="332" y="415"/>
                    <a:pt x="416" y="359"/>
                    <a:pt x="445" y="272"/>
                  </a:cubicBezTo>
                  <a:cubicBezTo>
                    <a:pt x="482" y="163"/>
                    <a:pt x="419" y="47"/>
                    <a:pt x="307" y="11"/>
                  </a:cubicBezTo>
                  <a:cubicBezTo>
                    <a:pt x="284" y="4"/>
                    <a:pt x="262"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3287800" y="2683850"/>
              <a:ext cx="133975" cy="140425"/>
            </a:xfrm>
            <a:custGeom>
              <a:avLst/>
              <a:gdLst/>
              <a:ahLst/>
              <a:cxnLst/>
              <a:rect l="l" t="t" r="r" b="b"/>
              <a:pathLst>
                <a:path w="5359" h="5617" extrusionOk="0">
                  <a:moveTo>
                    <a:pt x="4835" y="0"/>
                  </a:moveTo>
                  <a:cubicBezTo>
                    <a:pt x="4834" y="0"/>
                    <a:pt x="4833" y="0"/>
                    <a:pt x="4832" y="0"/>
                  </a:cubicBezTo>
                  <a:cubicBezTo>
                    <a:pt x="4830" y="0"/>
                    <a:pt x="4829" y="0"/>
                    <a:pt x="4827" y="0"/>
                  </a:cubicBezTo>
                  <a:cubicBezTo>
                    <a:pt x="4211" y="0"/>
                    <a:pt x="3025" y="188"/>
                    <a:pt x="1690" y="1375"/>
                  </a:cubicBezTo>
                  <a:cubicBezTo>
                    <a:pt x="916" y="2064"/>
                    <a:pt x="494" y="2771"/>
                    <a:pt x="266" y="3377"/>
                  </a:cubicBezTo>
                  <a:cubicBezTo>
                    <a:pt x="96" y="3828"/>
                    <a:pt x="36" y="4223"/>
                    <a:pt x="18" y="4505"/>
                  </a:cubicBezTo>
                  <a:cubicBezTo>
                    <a:pt x="0" y="4794"/>
                    <a:pt x="26" y="4969"/>
                    <a:pt x="26" y="4969"/>
                  </a:cubicBezTo>
                  <a:cubicBezTo>
                    <a:pt x="47" y="5002"/>
                    <a:pt x="69" y="5034"/>
                    <a:pt x="96" y="5066"/>
                  </a:cubicBezTo>
                  <a:cubicBezTo>
                    <a:pt x="382" y="5430"/>
                    <a:pt x="866" y="5617"/>
                    <a:pt x="866" y="5617"/>
                  </a:cubicBezTo>
                  <a:cubicBezTo>
                    <a:pt x="4887" y="4697"/>
                    <a:pt x="5359" y="2029"/>
                    <a:pt x="5339" y="744"/>
                  </a:cubicBezTo>
                  <a:cubicBezTo>
                    <a:pt x="5338" y="632"/>
                    <a:pt x="5333" y="531"/>
                    <a:pt x="5326" y="442"/>
                  </a:cubicBezTo>
                  <a:cubicBezTo>
                    <a:pt x="5319" y="346"/>
                    <a:pt x="5283" y="261"/>
                    <a:pt x="5225" y="189"/>
                  </a:cubicBezTo>
                  <a:cubicBezTo>
                    <a:pt x="5136" y="75"/>
                    <a:pt x="4994" y="0"/>
                    <a:pt x="4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3167100" y="2670950"/>
              <a:ext cx="130650" cy="147775"/>
            </a:xfrm>
            <a:custGeom>
              <a:avLst/>
              <a:gdLst/>
              <a:ahLst/>
              <a:cxnLst/>
              <a:rect l="l" t="t" r="r" b="b"/>
              <a:pathLst>
                <a:path w="5226" h="5911" extrusionOk="0">
                  <a:moveTo>
                    <a:pt x="701" y="0"/>
                  </a:moveTo>
                  <a:cubicBezTo>
                    <a:pt x="528" y="0"/>
                    <a:pt x="372" y="88"/>
                    <a:pt x="285" y="224"/>
                  </a:cubicBezTo>
                  <a:cubicBezTo>
                    <a:pt x="250" y="279"/>
                    <a:pt x="227" y="341"/>
                    <a:pt x="216" y="405"/>
                  </a:cubicBezTo>
                  <a:cubicBezTo>
                    <a:pt x="49" y="1504"/>
                    <a:pt x="0" y="4576"/>
                    <a:pt x="4289" y="5910"/>
                  </a:cubicBezTo>
                  <a:cubicBezTo>
                    <a:pt x="4289" y="5910"/>
                    <a:pt x="4629" y="5810"/>
                    <a:pt x="4924" y="5581"/>
                  </a:cubicBezTo>
                  <a:cubicBezTo>
                    <a:pt x="5016" y="5510"/>
                    <a:pt x="5101" y="5426"/>
                    <a:pt x="5172" y="5330"/>
                  </a:cubicBezTo>
                  <a:cubicBezTo>
                    <a:pt x="5172" y="5330"/>
                    <a:pt x="5197" y="5226"/>
                    <a:pt x="5210" y="5038"/>
                  </a:cubicBezTo>
                  <a:cubicBezTo>
                    <a:pt x="5226" y="4786"/>
                    <a:pt x="5218" y="4383"/>
                    <a:pt x="5094" y="3891"/>
                  </a:cubicBezTo>
                  <a:cubicBezTo>
                    <a:pt x="4929" y="3238"/>
                    <a:pt x="4562" y="2433"/>
                    <a:pt x="3773" y="1617"/>
                  </a:cubicBezTo>
                  <a:cubicBezTo>
                    <a:pt x="2525" y="325"/>
                    <a:pt x="1351" y="49"/>
                    <a:pt x="740" y="2"/>
                  </a:cubicBezTo>
                  <a:cubicBezTo>
                    <a:pt x="727" y="1"/>
                    <a:pt x="714"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3167100" y="2676550"/>
              <a:ext cx="254675" cy="147725"/>
            </a:xfrm>
            <a:custGeom>
              <a:avLst/>
              <a:gdLst/>
              <a:ahLst/>
              <a:cxnLst/>
              <a:rect l="l" t="t" r="r" b="b"/>
              <a:pathLst>
                <a:path w="10187" h="5909" extrusionOk="0">
                  <a:moveTo>
                    <a:pt x="285" y="1"/>
                  </a:moveTo>
                  <a:cubicBezTo>
                    <a:pt x="250" y="56"/>
                    <a:pt x="227" y="118"/>
                    <a:pt x="216" y="182"/>
                  </a:cubicBezTo>
                  <a:cubicBezTo>
                    <a:pt x="49" y="1281"/>
                    <a:pt x="0" y="4353"/>
                    <a:pt x="4289" y="5687"/>
                  </a:cubicBezTo>
                  <a:cubicBezTo>
                    <a:pt x="4289" y="5687"/>
                    <a:pt x="4629" y="5587"/>
                    <a:pt x="4924" y="5358"/>
                  </a:cubicBezTo>
                  <a:cubicBezTo>
                    <a:pt x="5210" y="5722"/>
                    <a:pt x="5694" y="5909"/>
                    <a:pt x="5694" y="5909"/>
                  </a:cubicBezTo>
                  <a:cubicBezTo>
                    <a:pt x="9715" y="4989"/>
                    <a:pt x="10187" y="2321"/>
                    <a:pt x="10168" y="1037"/>
                  </a:cubicBezTo>
                  <a:cubicBezTo>
                    <a:pt x="10101" y="705"/>
                    <a:pt x="10053" y="482"/>
                    <a:pt x="10053" y="482"/>
                  </a:cubicBezTo>
                  <a:cubicBezTo>
                    <a:pt x="10053" y="482"/>
                    <a:pt x="8657" y="4095"/>
                    <a:pt x="5791" y="4744"/>
                  </a:cubicBezTo>
                  <a:cubicBezTo>
                    <a:pt x="5594" y="4789"/>
                    <a:pt x="5399" y="4811"/>
                    <a:pt x="5209" y="4814"/>
                  </a:cubicBezTo>
                  <a:cubicBezTo>
                    <a:pt x="5190" y="4815"/>
                    <a:pt x="5171" y="4815"/>
                    <a:pt x="5151" y="4815"/>
                  </a:cubicBezTo>
                  <a:cubicBezTo>
                    <a:pt x="5048" y="4815"/>
                    <a:pt x="4947" y="4808"/>
                    <a:pt x="4845" y="4797"/>
                  </a:cubicBezTo>
                  <a:cubicBezTo>
                    <a:pt x="2446" y="4523"/>
                    <a:pt x="653" y="1239"/>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3264800" y="2802800"/>
              <a:ext cx="53675" cy="34300"/>
            </a:xfrm>
            <a:custGeom>
              <a:avLst/>
              <a:gdLst/>
              <a:ahLst/>
              <a:cxnLst/>
              <a:rect l="l" t="t" r="r" b="b"/>
              <a:pathLst>
                <a:path w="2147" h="1372" extrusionOk="0">
                  <a:moveTo>
                    <a:pt x="344" y="0"/>
                  </a:moveTo>
                  <a:cubicBezTo>
                    <a:pt x="170" y="0"/>
                    <a:pt x="50" y="94"/>
                    <a:pt x="29" y="199"/>
                  </a:cubicBezTo>
                  <a:cubicBezTo>
                    <a:pt x="1" y="333"/>
                    <a:pt x="116" y="791"/>
                    <a:pt x="521" y="1182"/>
                  </a:cubicBezTo>
                  <a:cubicBezTo>
                    <a:pt x="650" y="1306"/>
                    <a:pt x="821" y="1372"/>
                    <a:pt x="992" y="1372"/>
                  </a:cubicBezTo>
                  <a:cubicBezTo>
                    <a:pt x="1107" y="1372"/>
                    <a:pt x="1222" y="1342"/>
                    <a:pt x="1324" y="1280"/>
                  </a:cubicBezTo>
                  <a:cubicBezTo>
                    <a:pt x="1422" y="1222"/>
                    <a:pt x="1530" y="1145"/>
                    <a:pt x="1641" y="1045"/>
                  </a:cubicBezTo>
                  <a:cubicBezTo>
                    <a:pt x="2032" y="696"/>
                    <a:pt x="2146" y="357"/>
                    <a:pt x="1977" y="234"/>
                  </a:cubicBezTo>
                  <a:cubicBezTo>
                    <a:pt x="1939" y="206"/>
                    <a:pt x="1874" y="198"/>
                    <a:pt x="1791" y="198"/>
                  </a:cubicBezTo>
                  <a:cubicBezTo>
                    <a:pt x="1632" y="198"/>
                    <a:pt x="1408" y="231"/>
                    <a:pt x="1191" y="231"/>
                  </a:cubicBezTo>
                  <a:cubicBezTo>
                    <a:pt x="1013" y="231"/>
                    <a:pt x="840" y="208"/>
                    <a:pt x="713" y="125"/>
                  </a:cubicBezTo>
                  <a:cubicBezTo>
                    <a:pt x="577" y="36"/>
                    <a:pt x="451"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3328675" y="2887700"/>
              <a:ext cx="83650" cy="77125"/>
            </a:xfrm>
            <a:custGeom>
              <a:avLst/>
              <a:gdLst/>
              <a:ahLst/>
              <a:cxnLst/>
              <a:rect l="l" t="t" r="r" b="b"/>
              <a:pathLst>
                <a:path w="3346" h="3085" extrusionOk="0">
                  <a:moveTo>
                    <a:pt x="3186" y="0"/>
                  </a:moveTo>
                  <a:cubicBezTo>
                    <a:pt x="3136" y="0"/>
                    <a:pt x="3089" y="27"/>
                    <a:pt x="3064" y="74"/>
                  </a:cubicBezTo>
                  <a:cubicBezTo>
                    <a:pt x="2242" y="1615"/>
                    <a:pt x="1306" y="2485"/>
                    <a:pt x="118" y="2811"/>
                  </a:cubicBezTo>
                  <a:cubicBezTo>
                    <a:pt x="44" y="2831"/>
                    <a:pt x="0" y="2907"/>
                    <a:pt x="20" y="2982"/>
                  </a:cubicBezTo>
                  <a:cubicBezTo>
                    <a:pt x="37" y="3041"/>
                    <a:pt x="88" y="3080"/>
                    <a:pt x="145" y="3084"/>
                  </a:cubicBezTo>
                  <a:cubicBezTo>
                    <a:pt x="149" y="3084"/>
                    <a:pt x="153" y="3084"/>
                    <a:pt x="157" y="3084"/>
                  </a:cubicBezTo>
                  <a:cubicBezTo>
                    <a:pt x="168" y="3084"/>
                    <a:pt x="180" y="3082"/>
                    <a:pt x="192" y="3079"/>
                  </a:cubicBezTo>
                  <a:cubicBezTo>
                    <a:pt x="1459" y="2732"/>
                    <a:pt x="2450" y="1819"/>
                    <a:pt x="3310" y="205"/>
                  </a:cubicBezTo>
                  <a:cubicBezTo>
                    <a:pt x="3345" y="137"/>
                    <a:pt x="3320" y="52"/>
                    <a:pt x="3252" y="17"/>
                  </a:cubicBezTo>
                  <a:cubicBezTo>
                    <a:pt x="3231" y="6"/>
                    <a:pt x="3208"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3401575" y="2857500"/>
              <a:ext cx="26475" cy="37750"/>
            </a:xfrm>
            <a:custGeom>
              <a:avLst/>
              <a:gdLst/>
              <a:ahLst/>
              <a:cxnLst/>
              <a:rect l="l" t="t" r="r" b="b"/>
              <a:pathLst>
                <a:path w="1059" h="1510" extrusionOk="0">
                  <a:moveTo>
                    <a:pt x="741" y="1"/>
                  </a:moveTo>
                  <a:cubicBezTo>
                    <a:pt x="721" y="1"/>
                    <a:pt x="701" y="2"/>
                    <a:pt x="682" y="5"/>
                  </a:cubicBezTo>
                  <a:cubicBezTo>
                    <a:pt x="523" y="27"/>
                    <a:pt x="380" y="115"/>
                    <a:pt x="276" y="236"/>
                  </a:cubicBezTo>
                  <a:cubicBezTo>
                    <a:pt x="220" y="302"/>
                    <a:pt x="173" y="378"/>
                    <a:pt x="138" y="459"/>
                  </a:cubicBezTo>
                  <a:cubicBezTo>
                    <a:pt x="108" y="522"/>
                    <a:pt x="86" y="591"/>
                    <a:pt x="69" y="658"/>
                  </a:cubicBezTo>
                  <a:cubicBezTo>
                    <a:pt x="0" y="943"/>
                    <a:pt x="30" y="1256"/>
                    <a:pt x="177" y="1510"/>
                  </a:cubicBezTo>
                  <a:cubicBezTo>
                    <a:pt x="370" y="1498"/>
                    <a:pt x="538" y="1371"/>
                    <a:pt x="668" y="1231"/>
                  </a:cubicBezTo>
                  <a:cubicBezTo>
                    <a:pt x="784" y="1108"/>
                    <a:pt x="883" y="963"/>
                    <a:pt x="948" y="808"/>
                  </a:cubicBezTo>
                  <a:cubicBezTo>
                    <a:pt x="1028" y="618"/>
                    <a:pt x="1058" y="414"/>
                    <a:pt x="1007" y="217"/>
                  </a:cubicBezTo>
                  <a:cubicBezTo>
                    <a:pt x="994" y="163"/>
                    <a:pt x="972" y="107"/>
                    <a:pt x="933" y="70"/>
                  </a:cubicBezTo>
                  <a:cubicBezTo>
                    <a:pt x="883" y="20"/>
                    <a:pt x="812" y="1"/>
                    <a:pt x="7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3401575" y="2868950"/>
              <a:ext cx="23700" cy="26275"/>
            </a:xfrm>
            <a:custGeom>
              <a:avLst/>
              <a:gdLst/>
              <a:ahLst/>
              <a:cxnLst/>
              <a:rect l="l" t="t" r="r" b="b"/>
              <a:pathLst>
                <a:path w="948" h="1051" extrusionOk="0">
                  <a:moveTo>
                    <a:pt x="138" y="0"/>
                  </a:moveTo>
                  <a:cubicBezTo>
                    <a:pt x="108" y="63"/>
                    <a:pt x="86" y="132"/>
                    <a:pt x="69" y="199"/>
                  </a:cubicBezTo>
                  <a:cubicBezTo>
                    <a:pt x="0" y="484"/>
                    <a:pt x="30" y="797"/>
                    <a:pt x="178" y="1051"/>
                  </a:cubicBezTo>
                  <a:cubicBezTo>
                    <a:pt x="370" y="1039"/>
                    <a:pt x="538" y="912"/>
                    <a:pt x="668" y="773"/>
                  </a:cubicBezTo>
                  <a:cubicBezTo>
                    <a:pt x="784" y="649"/>
                    <a:pt x="883" y="505"/>
                    <a:pt x="948" y="349"/>
                  </a:cubicBezTo>
                  <a:lnTo>
                    <a:pt x="948" y="349"/>
                  </a:lnTo>
                  <a:cubicBezTo>
                    <a:pt x="831" y="428"/>
                    <a:pt x="698" y="488"/>
                    <a:pt x="563" y="527"/>
                  </a:cubicBezTo>
                  <a:cubicBezTo>
                    <a:pt x="516" y="540"/>
                    <a:pt x="466" y="550"/>
                    <a:pt x="418" y="550"/>
                  </a:cubicBezTo>
                  <a:cubicBezTo>
                    <a:pt x="371" y="550"/>
                    <a:pt x="325" y="541"/>
                    <a:pt x="286" y="514"/>
                  </a:cubicBezTo>
                  <a:cubicBezTo>
                    <a:pt x="228" y="475"/>
                    <a:pt x="198" y="406"/>
                    <a:pt x="178" y="340"/>
                  </a:cubicBezTo>
                  <a:cubicBezTo>
                    <a:pt x="144" y="230"/>
                    <a:pt x="135" y="115"/>
                    <a:pt x="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3312050" y="2842400"/>
              <a:ext cx="73750" cy="232000"/>
            </a:xfrm>
            <a:custGeom>
              <a:avLst/>
              <a:gdLst/>
              <a:ahLst/>
              <a:cxnLst/>
              <a:rect l="l" t="t" r="r" b="b"/>
              <a:pathLst>
                <a:path w="2950" h="9280" extrusionOk="0">
                  <a:moveTo>
                    <a:pt x="2791" y="0"/>
                  </a:moveTo>
                  <a:cubicBezTo>
                    <a:pt x="2745" y="0"/>
                    <a:pt x="2699" y="24"/>
                    <a:pt x="2673" y="66"/>
                  </a:cubicBezTo>
                  <a:cubicBezTo>
                    <a:pt x="908" y="2889"/>
                    <a:pt x="0" y="6113"/>
                    <a:pt x="116" y="9145"/>
                  </a:cubicBezTo>
                  <a:cubicBezTo>
                    <a:pt x="119" y="9217"/>
                    <a:pt x="176" y="9274"/>
                    <a:pt x="246" y="9279"/>
                  </a:cubicBezTo>
                  <a:cubicBezTo>
                    <a:pt x="249" y="9279"/>
                    <a:pt x="253" y="9279"/>
                    <a:pt x="256" y="9279"/>
                  </a:cubicBezTo>
                  <a:cubicBezTo>
                    <a:pt x="257" y="9279"/>
                    <a:pt x="259" y="9279"/>
                    <a:pt x="260" y="9279"/>
                  </a:cubicBezTo>
                  <a:cubicBezTo>
                    <a:pt x="337" y="9276"/>
                    <a:pt x="398" y="9211"/>
                    <a:pt x="395" y="9135"/>
                  </a:cubicBezTo>
                  <a:cubicBezTo>
                    <a:pt x="281" y="6158"/>
                    <a:pt x="1173" y="2990"/>
                    <a:pt x="2908" y="214"/>
                  </a:cubicBezTo>
                  <a:cubicBezTo>
                    <a:pt x="2949" y="148"/>
                    <a:pt x="2929" y="62"/>
                    <a:pt x="2865" y="22"/>
                  </a:cubicBezTo>
                  <a:cubicBezTo>
                    <a:pt x="2842" y="7"/>
                    <a:pt x="2816" y="0"/>
                    <a:pt x="2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3377375" y="2808775"/>
              <a:ext cx="27075" cy="37050"/>
            </a:xfrm>
            <a:custGeom>
              <a:avLst/>
              <a:gdLst/>
              <a:ahLst/>
              <a:cxnLst/>
              <a:rect l="l" t="t" r="r" b="b"/>
              <a:pathLst>
                <a:path w="1083" h="1482" extrusionOk="0">
                  <a:moveTo>
                    <a:pt x="764" y="0"/>
                  </a:moveTo>
                  <a:cubicBezTo>
                    <a:pt x="751" y="0"/>
                    <a:pt x="739" y="1"/>
                    <a:pt x="726" y="2"/>
                  </a:cubicBezTo>
                  <a:cubicBezTo>
                    <a:pt x="568" y="17"/>
                    <a:pt x="420" y="98"/>
                    <a:pt x="310" y="214"/>
                  </a:cubicBezTo>
                  <a:cubicBezTo>
                    <a:pt x="251" y="276"/>
                    <a:pt x="199" y="349"/>
                    <a:pt x="162" y="429"/>
                  </a:cubicBezTo>
                  <a:cubicBezTo>
                    <a:pt x="128" y="491"/>
                    <a:pt x="102" y="558"/>
                    <a:pt x="83" y="626"/>
                  </a:cubicBezTo>
                  <a:cubicBezTo>
                    <a:pt x="0" y="907"/>
                    <a:pt x="15" y="1221"/>
                    <a:pt x="149" y="1482"/>
                  </a:cubicBezTo>
                  <a:cubicBezTo>
                    <a:pt x="341" y="1478"/>
                    <a:pt x="516" y="1361"/>
                    <a:pt x="653" y="1228"/>
                  </a:cubicBezTo>
                  <a:cubicBezTo>
                    <a:pt x="774" y="1111"/>
                    <a:pt x="882" y="970"/>
                    <a:pt x="953" y="818"/>
                  </a:cubicBezTo>
                  <a:cubicBezTo>
                    <a:pt x="1042" y="633"/>
                    <a:pt x="1082" y="432"/>
                    <a:pt x="1041" y="233"/>
                  </a:cubicBezTo>
                  <a:cubicBezTo>
                    <a:pt x="1029" y="176"/>
                    <a:pt x="1011" y="121"/>
                    <a:pt x="975" y="79"/>
                  </a:cubicBezTo>
                  <a:cubicBezTo>
                    <a:pt x="922" y="22"/>
                    <a:pt x="842"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3377375" y="2819475"/>
              <a:ext cx="23825" cy="26350"/>
            </a:xfrm>
            <a:custGeom>
              <a:avLst/>
              <a:gdLst/>
              <a:ahLst/>
              <a:cxnLst/>
              <a:rect l="l" t="t" r="r" b="b"/>
              <a:pathLst>
                <a:path w="953" h="1054" extrusionOk="0">
                  <a:moveTo>
                    <a:pt x="162" y="1"/>
                  </a:moveTo>
                  <a:cubicBezTo>
                    <a:pt x="128" y="63"/>
                    <a:pt x="102" y="130"/>
                    <a:pt x="83" y="198"/>
                  </a:cubicBezTo>
                  <a:cubicBezTo>
                    <a:pt x="0" y="479"/>
                    <a:pt x="15" y="793"/>
                    <a:pt x="149" y="1054"/>
                  </a:cubicBezTo>
                  <a:cubicBezTo>
                    <a:pt x="341" y="1050"/>
                    <a:pt x="516" y="933"/>
                    <a:pt x="653" y="800"/>
                  </a:cubicBezTo>
                  <a:cubicBezTo>
                    <a:pt x="774" y="683"/>
                    <a:pt x="882" y="542"/>
                    <a:pt x="953" y="390"/>
                  </a:cubicBezTo>
                  <a:lnTo>
                    <a:pt x="953" y="390"/>
                  </a:lnTo>
                  <a:cubicBezTo>
                    <a:pt x="832" y="464"/>
                    <a:pt x="697" y="517"/>
                    <a:pt x="560" y="549"/>
                  </a:cubicBezTo>
                  <a:cubicBezTo>
                    <a:pt x="518" y="558"/>
                    <a:pt x="474" y="566"/>
                    <a:pt x="430" y="566"/>
                  </a:cubicBezTo>
                  <a:cubicBezTo>
                    <a:pt x="377" y="566"/>
                    <a:pt x="327" y="555"/>
                    <a:pt x="285" y="524"/>
                  </a:cubicBezTo>
                  <a:cubicBezTo>
                    <a:pt x="229" y="480"/>
                    <a:pt x="200" y="411"/>
                    <a:pt x="184" y="343"/>
                  </a:cubicBezTo>
                  <a:cubicBezTo>
                    <a:pt x="157" y="231"/>
                    <a:pt x="152" y="116"/>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3321925" y="2861700"/>
              <a:ext cx="16425" cy="94650"/>
            </a:xfrm>
            <a:custGeom>
              <a:avLst/>
              <a:gdLst/>
              <a:ahLst/>
              <a:cxnLst/>
              <a:rect l="l" t="t" r="r" b="b"/>
              <a:pathLst>
                <a:path w="657" h="3786" extrusionOk="0">
                  <a:moveTo>
                    <a:pt x="500" y="1"/>
                  </a:moveTo>
                  <a:cubicBezTo>
                    <a:pt x="441" y="1"/>
                    <a:pt x="386" y="38"/>
                    <a:pt x="367" y="97"/>
                  </a:cubicBezTo>
                  <a:cubicBezTo>
                    <a:pt x="22" y="1164"/>
                    <a:pt x="1" y="2605"/>
                    <a:pt x="315" y="3685"/>
                  </a:cubicBezTo>
                  <a:cubicBezTo>
                    <a:pt x="332" y="3743"/>
                    <a:pt x="382" y="3781"/>
                    <a:pt x="439" y="3785"/>
                  </a:cubicBezTo>
                  <a:cubicBezTo>
                    <a:pt x="442" y="3786"/>
                    <a:pt x="445" y="3786"/>
                    <a:pt x="447" y="3786"/>
                  </a:cubicBezTo>
                  <a:cubicBezTo>
                    <a:pt x="460" y="3786"/>
                    <a:pt x="474" y="3784"/>
                    <a:pt x="487" y="3780"/>
                  </a:cubicBezTo>
                  <a:cubicBezTo>
                    <a:pt x="561" y="3758"/>
                    <a:pt x="604" y="3681"/>
                    <a:pt x="582" y="3607"/>
                  </a:cubicBezTo>
                  <a:cubicBezTo>
                    <a:pt x="283" y="2577"/>
                    <a:pt x="302" y="1201"/>
                    <a:pt x="632" y="183"/>
                  </a:cubicBezTo>
                  <a:cubicBezTo>
                    <a:pt x="656" y="110"/>
                    <a:pt x="615" y="31"/>
                    <a:pt x="542" y="7"/>
                  </a:cubicBezTo>
                  <a:cubicBezTo>
                    <a:pt x="528" y="3"/>
                    <a:pt x="514"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3325350" y="2833800"/>
              <a:ext cx="24100" cy="39625"/>
            </a:xfrm>
            <a:custGeom>
              <a:avLst/>
              <a:gdLst/>
              <a:ahLst/>
              <a:cxnLst/>
              <a:rect l="l" t="t" r="r" b="b"/>
              <a:pathLst>
                <a:path w="964" h="1585" extrusionOk="0">
                  <a:moveTo>
                    <a:pt x="638" y="0"/>
                  </a:moveTo>
                  <a:cubicBezTo>
                    <a:pt x="599" y="0"/>
                    <a:pt x="559" y="8"/>
                    <a:pt x="521" y="19"/>
                  </a:cubicBezTo>
                  <a:cubicBezTo>
                    <a:pt x="370" y="65"/>
                    <a:pt x="242" y="176"/>
                    <a:pt x="159" y="312"/>
                  </a:cubicBezTo>
                  <a:cubicBezTo>
                    <a:pt x="113" y="385"/>
                    <a:pt x="80" y="467"/>
                    <a:pt x="58" y="553"/>
                  </a:cubicBezTo>
                  <a:cubicBezTo>
                    <a:pt x="39" y="620"/>
                    <a:pt x="28" y="691"/>
                    <a:pt x="22" y="761"/>
                  </a:cubicBezTo>
                  <a:cubicBezTo>
                    <a:pt x="1" y="1053"/>
                    <a:pt x="80" y="1357"/>
                    <a:pt x="266" y="1584"/>
                  </a:cubicBezTo>
                  <a:cubicBezTo>
                    <a:pt x="454" y="1543"/>
                    <a:pt x="599" y="1390"/>
                    <a:pt x="707" y="1232"/>
                  </a:cubicBezTo>
                  <a:cubicBezTo>
                    <a:pt x="801" y="1091"/>
                    <a:pt x="875" y="932"/>
                    <a:pt x="915" y="769"/>
                  </a:cubicBezTo>
                  <a:cubicBezTo>
                    <a:pt x="964" y="569"/>
                    <a:pt x="961" y="364"/>
                    <a:pt x="878" y="177"/>
                  </a:cubicBezTo>
                  <a:cubicBezTo>
                    <a:pt x="856" y="124"/>
                    <a:pt x="827" y="75"/>
                    <a:pt x="781" y="42"/>
                  </a:cubicBezTo>
                  <a:cubicBezTo>
                    <a:pt x="739" y="12"/>
                    <a:pt x="689" y="0"/>
                    <a:pt x="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3325375" y="2847625"/>
              <a:ext cx="22875" cy="25800"/>
            </a:xfrm>
            <a:custGeom>
              <a:avLst/>
              <a:gdLst/>
              <a:ahLst/>
              <a:cxnLst/>
              <a:rect l="l" t="t" r="r" b="b"/>
              <a:pathLst>
                <a:path w="915" h="1032" extrusionOk="0">
                  <a:moveTo>
                    <a:pt x="58" y="1"/>
                  </a:moveTo>
                  <a:cubicBezTo>
                    <a:pt x="39" y="67"/>
                    <a:pt x="29" y="138"/>
                    <a:pt x="23" y="208"/>
                  </a:cubicBezTo>
                  <a:cubicBezTo>
                    <a:pt x="1" y="500"/>
                    <a:pt x="80" y="804"/>
                    <a:pt x="266" y="1031"/>
                  </a:cubicBezTo>
                  <a:cubicBezTo>
                    <a:pt x="455" y="990"/>
                    <a:pt x="600" y="837"/>
                    <a:pt x="707" y="679"/>
                  </a:cubicBezTo>
                  <a:cubicBezTo>
                    <a:pt x="801" y="538"/>
                    <a:pt x="875" y="379"/>
                    <a:pt x="915" y="216"/>
                  </a:cubicBezTo>
                  <a:lnTo>
                    <a:pt x="915" y="216"/>
                  </a:lnTo>
                  <a:cubicBezTo>
                    <a:pt x="810" y="312"/>
                    <a:pt x="691" y="393"/>
                    <a:pt x="561" y="453"/>
                  </a:cubicBezTo>
                  <a:cubicBezTo>
                    <a:pt x="503" y="480"/>
                    <a:pt x="438" y="503"/>
                    <a:pt x="375" y="503"/>
                  </a:cubicBezTo>
                  <a:cubicBezTo>
                    <a:pt x="344" y="503"/>
                    <a:pt x="314" y="498"/>
                    <a:pt x="287" y="485"/>
                  </a:cubicBezTo>
                  <a:cubicBezTo>
                    <a:pt x="223" y="454"/>
                    <a:pt x="181" y="393"/>
                    <a:pt x="151" y="329"/>
                  </a:cubicBezTo>
                  <a:cubicBezTo>
                    <a:pt x="102" y="226"/>
                    <a:pt x="74" y="113"/>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3016950" y="2926100"/>
              <a:ext cx="100625" cy="60025"/>
            </a:xfrm>
            <a:custGeom>
              <a:avLst/>
              <a:gdLst/>
              <a:ahLst/>
              <a:cxnLst/>
              <a:rect l="l" t="t" r="r" b="b"/>
              <a:pathLst>
                <a:path w="4025" h="2401" extrusionOk="0">
                  <a:moveTo>
                    <a:pt x="332" y="1"/>
                  </a:moveTo>
                  <a:cubicBezTo>
                    <a:pt x="221" y="1"/>
                    <a:pt x="111" y="5"/>
                    <a:pt x="0" y="15"/>
                  </a:cubicBezTo>
                  <a:cubicBezTo>
                    <a:pt x="1116" y="1043"/>
                    <a:pt x="2418" y="1869"/>
                    <a:pt x="4025" y="2400"/>
                  </a:cubicBezTo>
                  <a:cubicBezTo>
                    <a:pt x="3688" y="1639"/>
                    <a:pt x="3110" y="988"/>
                    <a:pt x="2394" y="564"/>
                  </a:cubicBezTo>
                  <a:cubicBezTo>
                    <a:pt x="1773" y="196"/>
                    <a:pt x="1053" y="1"/>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3029875" y="2929650"/>
              <a:ext cx="89275" cy="57675"/>
            </a:xfrm>
            <a:custGeom>
              <a:avLst/>
              <a:gdLst/>
              <a:ahLst/>
              <a:cxnLst/>
              <a:rect l="l" t="t" r="r" b="b"/>
              <a:pathLst>
                <a:path w="3571" h="2307" extrusionOk="0">
                  <a:moveTo>
                    <a:pt x="61" y="0"/>
                  </a:moveTo>
                  <a:cubicBezTo>
                    <a:pt x="38" y="0"/>
                    <a:pt x="18" y="14"/>
                    <a:pt x="10" y="37"/>
                  </a:cubicBezTo>
                  <a:cubicBezTo>
                    <a:pt x="1" y="64"/>
                    <a:pt x="17" y="94"/>
                    <a:pt x="44" y="103"/>
                  </a:cubicBezTo>
                  <a:cubicBezTo>
                    <a:pt x="1344" y="538"/>
                    <a:pt x="2530" y="1295"/>
                    <a:pt x="3473" y="2289"/>
                  </a:cubicBezTo>
                  <a:cubicBezTo>
                    <a:pt x="3484" y="2300"/>
                    <a:pt x="3497" y="2306"/>
                    <a:pt x="3511" y="2306"/>
                  </a:cubicBezTo>
                  <a:cubicBezTo>
                    <a:pt x="3518" y="2306"/>
                    <a:pt x="3525" y="2305"/>
                    <a:pt x="3532" y="2302"/>
                  </a:cubicBezTo>
                  <a:cubicBezTo>
                    <a:pt x="3538" y="2300"/>
                    <a:pt x="3543" y="2297"/>
                    <a:pt x="3548" y="2291"/>
                  </a:cubicBezTo>
                  <a:cubicBezTo>
                    <a:pt x="3569" y="2272"/>
                    <a:pt x="3570" y="2238"/>
                    <a:pt x="3550" y="2216"/>
                  </a:cubicBezTo>
                  <a:cubicBezTo>
                    <a:pt x="2595" y="1209"/>
                    <a:pt x="1394" y="444"/>
                    <a:pt x="78" y="3"/>
                  </a:cubicBezTo>
                  <a:cubicBezTo>
                    <a:pt x="72" y="1"/>
                    <a:pt x="66"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3169225" y="2947225"/>
              <a:ext cx="90050" cy="110750"/>
            </a:xfrm>
            <a:custGeom>
              <a:avLst/>
              <a:gdLst/>
              <a:ahLst/>
              <a:cxnLst/>
              <a:rect l="l" t="t" r="r" b="b"/>
              <a:pathLst>
                <a:path w="3602" h="4430" extrusionOk="0">
                  <a:moveTo>
                    <a:pt x="3602" y="0"/>
                  </a:moveTo>
                  <a:lnTo>
                    <a:pt x="3602" y="0"/>
                  </a:lnTo>
                  <a:cubicBezTo>
                    <a:pt x="1798" y="802"/>
                    <a:pt x="417" y="2498"/>
                    <a:pt x="1" y="4430"/>
                  </a:cubicBezTo>
                  <a:cubicBezTo>
                    <a:pt x="1381" y="3189"/>
                    <a:pt x="2609" y="1665"/>
                    <a:pt x="36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3168225" y="2959150"/>
              <a:ext cx="76975" cy="99350"/>
            </a:xfrm>
            <a:custGeom>
              <a:avLst/>
              <a:gdLst/>
              <a:ahLst/>
              <a:cxnLst/>
              <a:rect l="l" t="t" r="r" b="b"/>
              <a:pathLst>
                <a:path w="3079" h="3974" extrusionOk="0">
                  <a:moveTo>
                    <a:pt x="3020" y="0"/>
                  </a:moveTo>
                  <a:cubicBezTo>
                    <a:pt x="3007" y="0"/>
                    <a:pt x="2993" y="5"/>
                    <a:pt x="2983" y="16"/>
                  </a:cubicBezTo>
                  <a:cubicBezTo>
                    <a:pt x="1823" y="1170"/>
                    <a:pt x="824" y="2475"/>
                    <a:pt x="15" y="3895"/>
                  </a:cubicBezTo>
                  <a:cubicBezTo>
                    <a:pt x="0" y="3920"/>
                    <a:pt x="8" y="3953"/>
                    <a:pt x="35" y="3967"/>
                  </a:cubicBezTo>
                  <a:cubicBezTo>
                    <a:pt x="43" y="3972"/>
                    <a:pt x="51" y="3974"/>
                    <a:pt x="60" y="3974"/>
                  </a:cubicBezTo>
                  <a:cubicBezTo>
                    <a:pt x="67" y="3974"/>
                    <a:pt x="74" y="3973"/>
                    <a:pt x="80" y="3970"/>
                  </a:cubicBezTo>
                  <a:cubicBezTo>
                    <a:pt x="91" y="3965"/>
                    <a:pt x="100" y="3958"/>
                    <a:pt x="107" y="3947"/>
                  </a:cubicBezTo>
                  <a:cubicBezTo>
                    <a:pt x="911" y="2536"/>
                    <a:pt x="1904" y="1238"/>
                    <a:pt x="3057" y="91"/>
                  </a:cubicBezTo>
                  <a:cubicBezTo>
                    <a:pt x="3078" y="70"/>
                    <a:pt x="3078" y="37"/>
                    <a:pt x="3058" y="16"/>
                  </a:cubicBezTo>
                  <a:cubicBezTo>
                    <a:pt x="3048" y="5"/>
                    <a:pt x="3034" y="0"/>
                    <a:pt x="3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3031025" y="2985800"/>
              <a:ext cx="122300" cy="108700"/>
            </a:xfrm>
            <a:custGeom>
              <a:avLst/>
              <a:gdLst/>
              <a:ahLst/>
              <a:cxnLst/>
              <a:rect l="l" t="t" r="r" b="b"/>
              <a:pathLst>
                <a:path w="4892" h="4348" extrusionOk="0">
                  <a:moveTo>
                    <a:pt x="1" y="1"/>
                  </a:moveTo>
                  <a:cubicBezTo>
                    <a:pt x="1461" y="1555"/>
                    <a:pt x="2949" y="3135"/>
                    <a:pt x="4891" y="4347"/>
                  </a:cubicBezTo>
                  <a:cubicBezTo>
                    <a:pt x="4664" y="3200"/>
                    <a:pt x="4052" y="2130"/>
                    <a:pt x="3177" y="1352"/>
                  </a:cubicBezTo>
                  <a:cubicBezTo>
                    <a:pt x="2302" y="574"/>
                    <a:pt x="1167" y="9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3045475" y="2993700"/>
              <a:ext cx="110075" cy="101700"/>
            </a:xfrm>
            <a:custGeom>
              <a:avLst/>
              <a:gdLst/>
              <a:ahLst/>
              <a:cxnLst/>
              <a:rect l="l" t="t" r="r" b="b"/>
              <a:pathLst>
                <a:path w="4403" h="4068" extrusionOk="0">
                  <a:moveTo>
                    <a:pt x="61" y="0"/>
                  </a:moveTo>
                  <a:cubicBezTo>
                    <a:pt x="42" y="0"/>
                    <a:pt x="24" y="11"/>
                    <a:pt x="14" y="29"/>
                  </a:cubicBezTo>
                  <a:cubicBezTo>
                    <a:pt x="1" y="54"/>
                    <a:pt x="10" y="86"/>
                    <a:pt x="36" y="100"/>
                  </a:cubicBezTo>
                  <a:cubicBezTo>
                    <a:pt x="1772" y="1020"/>
                    <a:pt x="3245" y="2383"/>
                    <a:pt x="4298" y="4043"/>
                  </a:cubicBezTo>
                  <a:cubicBezTo>
                    <a:pt x="4308" y="4059"/>
                    <a:pt x="4325" y="4068"/>
                    <a:pt x="4343" y="4068"/>
                  </a:cubicBezTo>
                  <a:cubicBezTo>
                    <a:pt x="4350" y="4068"/>
                    <a:pt x="4357" y="4066"/>
                    <a:pt x="4363" y="4064"/>
                  </a:cubicBezTo>
                  <a:cubicBezTo>
                    <a:pt x="4365" y="4063"/>
                    <a:pt x="4369" y="4061"/>
                    <a:pt x="4371" y="4060"/>
                  </a:cubicBezTo>
                  <a:cubicBezTo>
                    <a:pt x="4396" y="4044"/>
                    <a:pt x="4403" y="4011"/>
                    <a:pt x="4387" y="3987"/>
                  </a:cubicBezTo>
                  <a:cubicBezTo>
                    <a:pt x="3325" y="2311"/>
                    <a:pt x="1837" y="935"/>
                    <a:pt x="85" y="7"/>
                  </a:cubicBezTo>
                  <a:cubicBezTo>
                    <a:pt x="78" y="2"/>
                    <a:pt x="69"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3022275" y="2871125"/>
              <a:ext cx="65025" cy="51175"/>
            </a:xfrm>
            <a:custGeom>
              <a:avLst/>
              <a:gdLst/>
              <a:ahLst/>
              <a:cxnLst/>
              <a:rect l="l" t="t" r="r" b="b"/>
              <a:pathLst>
                <a:path w="2601" h="2047" extrusionOk="0">
                  <a:moveTo>
                    <a:pt x="1887" y="0"/>
                  </a:moveTo>
                  <a:cubicBezTo>
                    <a:pt x="1392" y="0"/>
                    <a:pt x="742" y="463"/>
                    <a:pt x="742" y="463"/>
                  </a:cubicBezTo>
                  <a:cubicBezTo>
                    <a:pt x="172" y="1207"/>
                    <a:pt x="0" y="1756"/>
                    <a:pt x="446" y="2017"/>
                  </a:cubicBezTo>
                  <a:cubicBezTo>
                    <a:pt x="481" y="2037"/>
                    <a:pt x="516" y="2046"/>
                    <a:pt x="550" y="2046"/>
                  </a:cubicBezTo>
                  <a:cubicBezTo>
                    <a:pt x="925" y="2046"/>
                    <a:pt x="1273" y="956"/>
                    <a:pt x="1273" y="956"/>
                  </a:cubicBezTo>
                  <a:cubicBezTo>
                    <a:pt x="1273" y="956"/>
                    <a:pt x="2600" y="732"/>
                    <a:pt x="2337" y="248"/>
                  </a:cubicBezTo>
                  <a:cubicBezTo>
                    <a:pt x="2238" y="66"/>
                    <a:pt x="2073" y="0"/>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2953525" y="2821400"/>
              <a:ext cx="93050" cy="74375"/>
            </a:xfrm>
            <a:custGeom>
              <a:avLst/>
              <a:gdLst/>
              <a:ahLst/>
              <a:cxnLst/>
              <a:rect l="l" t="t" r="r" b="b"/>
              <a:pathLst>
                <a:path w="3722" h="2975" extrusionOk="0">
                  <a:moveTo>
                    <a:pt x="2380" y="1"/>
                  </a:moveTo>
                  <a:cubicBezTo>
                    <a:pt x="2143" y="1"/>
                    <a:pt x="1970" y="211"/>
                    <a:pt x="1640" y="267"/>
                  </a:cubicBezTo>
                  <a:cubicBezTo>
                    <a:pt x="1087" y="360"/>
                    <a:pt x="694" y="823"/>
                    <a:pt x="867" y="1287"/>
                  </a:cubicBezTo>
                  <a:cubicBezTo>
                    <a:pt x="1040" y="1751"/>
                    <a:pt x="991" y="1675"/>
                    <a:pt x="484" y="1921"/>
                  </a:cubicBezTo>
                  <a:cubicBezTo>
                    <a:pt x="0" y="2155"/>
                    <a:pt x="119" y="2925"/>
                    <a:pt x="396" y="2925"/>
                  </a:cubicBezTo>
                  <a:cubicBezTo>
                    <a:pt x="409" y="2925"/>
                    <a:pt x="423" y="2923"/>
                    <a:pt x="437" y="2919"/>
                  </a:cubicBezTo>
                  <a:cubicBezTo>
                    <a:pt x="667" y="2859"/>
                    <a:pt x="757" y="2561"/>
                    <a:pt x="1016" y="2561"/>
                  </a:cubicBezTo>
                  <a:cubicBezTo>
                    <a:pt x="1100" y="2561"/>
                    <a:pt x="1202" y="2593"/>
                    <a:pt x="1333" y="2674"/>
                  </a:cubicBezTo>
                  <a:cubicBezTo>
                    <a:pt x="1668" y="2883"/>
                    <a:pt x="2154" y="2975"/>
                    <a:pt x="2581" y="2975"/>
                  </a:cubicBezTo>
                  <a:cubicBezTo>
                    <a:pt x="2834" y="2975"/>
                    <a:pt x="3067" y="2942"/>
                    <a:pt x="3234" y="2883"/>
                  </a:cubicBezTo>
                  <a:cubicBezTo>
                    <a:pt x="3684" y="2723"/>
                    <a:pt x="3672" y="2240"/>
                    <a:pt x="3672" y="2240"/>
                  </a:cubicBezTo>
                  <a:cubicBezTo>
                    <a:pt x="3672" y="2240"/>
                    <a:pt x="3722" y="1162"/>
                    <a:pt x="3014" y="404"/>
                  </a:cubicBezTo>
                  <a:cubicBezTo>
                    <a:pt x="2728" y="97"/>
                    <a:pt x="2540"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2981350" y="2794900"/>
              <a:ext cx="86775" cy="90250"/>
            </a:xfrm>
            <a:custGeom>
              <a:avLst/>
              <a:gdLst/>
              <a:ahLst/>
              <a:cxnLst/>
              <a:rect l="l" t="t" r="r" b="b"/>
              <a:pathLst>
                <a:path w="3471" h="3610" extrusionOk="0">
                  <a:moveTo>
                    <a:pt x="2925" y="0"/>
                  </a:moveTo>
                  <a:cubicBezTo>
                    <a:pt x="2749" y="0"/>
                    <a:pt x="2564" y="71"/>
                    <a:pt x="2444" y="255"/>
                  </a:cubicBezTo>
                  <a:cubicBezTo>
                    <a:pt x="2248" y="556"/>
                    <a:pt x="2199" y="694"/>
                    <a:pt x="2091" y="694"/>
                  </a:cubicBezTo>
                  <a:cubicBezTo>
                    <a:pt x="2026" y="694"/>
                    <a:pt x="1939" y="643"/>
                    <a:pt x="1784" y="547"/>
                  </a:cubicBezTo>
                  <a:cubicBezTo>
                    <a:pt x="1688" y="486"/>
                    <a:pt x="1587" y="459"/>
                    <a:pt x="1486" y="459"/>
                  </a:cubicBezTo>
                  <a:cubicBezTo>
                    <a:pt x="1158" y="459"/>
                    <a:pt x="833" y="752"/>
                    <a:pt x="695" y="1177"/>
                  </a:cubicBezTo>
                  <a:cubicBezTo>
                    <a:pt x="516" y="1733"/>
                    <a:pt x="0" y="1762"/>
                    <a:pt x="598" y="2619"/>
                  </a:cubicBezTo>
                  <a:cubicBezTo>
                    <a:pt x="1197" y="3474"/>
                    <a:pt x="2218" y="3601"/>
                    <a:pt x="2218" y="3601"/>
                  </a:cubicBezTo>
                  <a:cubicBezTo>
                    <a:pt x="2218" y="3601"/>
                    <a:pt x="2259" y="3609"/>
                    <a:pt x="2322" y="3609"/>
                  </a:cubicBezTo>
                  <a:cubicBezTo>
                    <a:pt x="2470" y="3609"/>
                    <a:pt x="2739" y="3563"/>
                    <a:pt x="2896" y="3256"/>
                  </a:cubicBezTo>
                  <a:cubicBezTo>
                    <a:pt x="3121" y="2817"/>
                    <a:pt x="3239" y="1862"/>
                    <a:pt x="3013" y="1257"/>
                  </a:cubicBezTo>
                  <a:cubicBezTo>
                    <a:pt x="2788" y="652"/>
                    <a:pt x="3266" y="673"/>
                    <a:pt x="3392" y="372"/>
                  </a:cubicBezTo>
                  <a:cubicBezTo>
                    <a:pt x="3471" y="186"/>
                    <a:pt x="3210" y="0"/>
                    <a:pt x="2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3013475" y="2832150"/>
              <a:ext cx="40025" cy="53650"/>
            </a:xfrm>
            <a:custGeom>
              <a:avLst/>
              <a:gdLst/>
              <a:ahLst/>
              <a:cxnLst/>
              <a:rect l="l" t="t" r="r" b="b"/>
              <a:pathLst>
                <a:path w="1601" h="2146" extrusionOk="0">
                  <a:moveTo>
                    <a:pt x="433" y="1"/>
                  </a:moveTo>
                  <a:cubicBezTo>
                    <a:pt x="423" y="1"/>
                    <a:pt x="413" y="2"/>
                    <a:pt x="402" y="5"/>
                  </a:cubicBezTo>
                  <a:cubicBezTo>
                    <a:pt x="297" y="33"/>
                    <a:pt x="291" y="188"/>
                    <a:pt x="315" y="308"/>
                  </a:cubicBezTo>
                  <a:cubicBezTo>
                    <a:pt x="381" y="637"/>
                    <a:pt x="538" y="956"/>
                    <a:pt x="760" y="1211"/>
                  </a:cubicBezTo>
                  <a:cubicBezTo>
                    <a:pt x="804" y="1263"/>
                    <a:pt x="853" y="1316"/>
                    <a:pt x="874" y="1379"/>
                  </a:cubicBezTo>
                  <a:cubicBezTo>
                    <a:pt x="895" y="1444"/>
                    <a:pt x="878" y="1525"/>
                    <a:pt x="820" y="1542"/>
                  </a:cubicBezTo>
                  <a:cubicBezTo>
                    <a:pt x="812" y="1544"/>
                    <a:pt x="804" y="1545"/>
                    <a:pt x="797" y="1545"/>
                  </a:cubicBezTo>
                  <a:cubicBezTo>
                    <a:pt x="752" y="1545"/>
                    <a:pt x="705" y="1512"/>
                    <a:pt x="665" y="1480"/>
                  </a:cubicBezTo>
                  <a:cubicBezTo>
                    <a:pt x="528" y="1372"/>
                    <a:pt x="390" y="1262"/>
                    <a:pt x="252" y="1154"/>
                  </a:cubicBezTo>
                  <a:cubicBezTo>
                    <a:pt x="209" y="1120"/>
                    <a:pt x="158" y="1083"/>
                    <a:pt x="109" y="1083"/>
                  </a:cubicBezTo>
                  <a:cubicBezTo>
                    <a:pt x="100" y="1083"/>
                    <a:pt x="91" y="1084"/>
                    <a:pt x="82" y="1087"/>
                  </a:cubicBezTo>
                  <a:cubicBezTo>
                    <a:pt x="21" y="1106"/>
                    <a:pt x="1" y="1188"/>
                    <a:pt x="23" y="1254"/>
                  </a:cubicBezTo>
                  <a:cubicBezTo>
                    <a:pt x="43" y="1321"/>
                    <a:pt x="93" y="1376"/>
                    <a:pt x="143" y="1425"/>
                  </a:cubicBezTo>
                  <a:cubicBezTo>
                    <a:pt x="464" y="1743"/>
                    <a:pt x="844" y="1992"/>
                    <a:pt x="1247" y="2145"/>
                  </a:cubicBezTo>
                  <a:cubicBezTo>
                    <a:pt x="1292" y="2100"/>
                    <a:pt x="1336" y="2053"/>
                    <a:pt x="1352" y="2053"/>
                  </a:cubicBezTo>
                  <a:cubicBezTo>
                    <a:pt x="1354" y="2053"/>
                    <a:pt x="1356" y="2055"/>
                    <a:pt x="1357" y="2057"/>
                  </a:cubicBezTo>
                  <a:cubicBezTo>
                    <a:pt x="1522" y="1594"/>
                    <a:pt x="1600" y="1088"/>
                    <a:pt x="1588" y="574"/>
                  </a:cubicBezTo>
                  <a:cubicBezTo>
                    <a:pt x="1587" y="493"/>
                    <a:pt x="1581" y="409"/>
                    <a:pt x="1545" y="335"/>
                  </a:cubicBezTo>
                  <a:cubicBezTo>
                    <a:pt x="1510" y="267"/>
                    <a:pt x="1442" y="209"/>
                    <a:pt x="1375" y="209"/>
                  </a:cubicBezTo>
                  <a:cubicBezTo>
                    <a:pt x="1369" y="209"/>
                    <a:pt x="1363" y="210"/>
                    <a:pt x="1357" y="211"/>
                  </a:cubicBezTo>
                  <a:cubicBezTo>
                    <a:pt x="1238" y="231"/>
                    <a:pt x="1228" y="400"/>
                    <a:pt x="1241" y="532"/>
                  </a:cubicBezTo>
                  <a:cubicBezTo>
                    <a:pt x="1264" y="743"/>
                    <a:pt x="1287" y="953"/>
                    <a:pt x="1309" y="1166"/>
                  </a:cubicBezTo>
                  <a:cubicBezTo>
                    <a:pt x="1314" y="1214"/>
                    <a:pt x="1319" y="1264"/>
                    <a:pt x="1304" y="1308"/>
                  </a:cubicBezTo>
                  <a:cubicBezTo>
                    <a:pt x="1291" y="1344"/>
                    <a:pt x="1258" y="1374"/>
                    <a:pt x="1221" y="1374"/>
                  </a:cubicBezTo>
                  <a:cubicBezTo>
                    <a:pt x="1214" y="1374"/>
                    <a:pt x="1207" y="1373"/>
                    <a:pt x="1201" y="1371"/>
                  </a:cubicBezTo>
                  <a:cubicBezTo>
                    <a:pt x="1140" y="1353"/>
                    <a:pt x="1119" y="1271"/>
                    <a:pt x="1108" y="1205"/>
                  </a:cubicBezTo>
                  <a:cubicBezTo>
                    <a:pt x="1044" y="828"/>
                    <a:pt x="882" y="459"/>
                    <a:pt x="646" y="150"/>
                  </a:cubicBezTo>
                  <a:cubicBezTo>
                    <a:pt x="591" y="77"/>
                    <a:pt x="51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3046050" y="2888925"/>
              <a:ext cx="134300" cy="223250"/>
            </a:xfrm>
            <a:custGeom>
              <a:avLst/>
              <a:gdLst/>
              <a:ahLst/>
              <a:cxnLst/>
              <a:rect l="l" t="t" r="r" b="b"/>
              <a:pathLst>
                <a:path w="5372" h="8930" extrusionOk="0">
                  <a:moveTo>
                    <a:pt x="150" y="0"/>
                  </a:moveTo>
                  <a:lnTo>
                    <a:pt x="1" y="152"/>
                  </a:lnTo>
                  <a:cubicBezTo>
                    <a:pt x="2284" y="2415"/>
                    <a:pt x="3802" y="5414"/>
                    <a:pt x="4275" y="8595"/>
                  </a:cubicBezTo>
                  <a:lnTo>
                    <a:pt x="4325" y="8930"/>
                  </a:lnTo>
                  <a:lnTo>
                    <a:pt x="4474" y="8627"/>
                  </a:lnTo>
                  <a:cubicBezTo>
                    <a:pt x="5205" y="7155"/>
                    <a:pt x="5371" y="4557"/>
                    <a:pt x="4853" y="2712"/>
                  </a:cubicBezTo>
                  <a:lnTo>
                    <a:pt x="4853" y="2712"/>
                  </a:lnTo>
                  <a:lnTo>
                    <a:pt x="4648" y="2770"/>
                  </a:lnTo>
                  <a:cubicBezTo>
                    <a:pt x="5110" y="4412"/>
                    <a:pt x="5003" y="6755"/>
                    <a:pt x="4427" y="8210"/>
                  </a:cubicBezTo>
                  <a:cubicBezTo>
                    <a:pt x="3891" y="5115"/>
                    <a:pt x="2381" y="2211"/>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3132575" y="2945600"/>
              <a:ext cx="66825" cy="30525"/>
            </a:xfrm>
            <a:custGeom>
              <a:avLst/>
              <a:gdLst/>
              <a:ahLst/>
              <a:cxnLst/>
              <a:rect l="l" t="t" r="r" b="b"/>
              <a:pathLst>
                <a:path w="2673" h="1221" extrusionOk="0">
                  <a:moveTo>
                    <a:pt x="1343" y="1"/>
                  </a:moveTo>
                  <a:cubicBezTo>
                    <a:pt x="1282" y="1"/>
                    <a:pt x="1246" y="3"/>
                    <a:pt x="1246" y="3"/>
                  </a:cubicBezTo>
                  <a:cubicBezTo>
                    <a:pt x="414" y="309"/>
                    <a:pt x="1" y="664"/>
                    <a:pt x="228" y="1108"/>
                  </a:cubicBezTo>
                  <a:cubicBezTo>
                    <a:pt x="270" y="1188"/>
                    <a:pt x="341" y="1221"/>
                    <a:pt x="430" y="1221"/>
                  </a:cubicBezTo>
                  <a:cubicBezTo>
                    <a:pt x="790" y="1221"/>
                    <a:pt x="1426" y="680"/>
                    <a:pt x="1426" y="680"/>
                  </a:cubicBezTo>
                  <a:cubicBezTo>
                    <a:pt x="1426" y="680"/>
                    <a:pt x="1939" y="902"/>
                    <a:pt x="2298" y="902"/>
                  </a:cubicBezTo>
                  <a:cubicBezTo>
                    <a:pt x="2484" y="902"/>
                    <a:pt x="2628" y="842"/>
                    <a:pt x="2639" y="661"/>
                  </a:cubicBezTo>
                  <a:cubicBezTo>
                    <a:pt x="2673" y="50"/>
                    <a:pt x="1665" y="1"/>
                    <a:pt x="1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3068425" y="2860050"/>
              <a:ext cx="120225" cy="93100"/>
            </a:xfrm>
            <a:custGeom>
              <a:avLst/>
              <a:gdLst/>
              <a:ahLst/>
              <a:cxnLst/>
              <a:rect l="l" t="t" r="r" b="b"/>
              <a:pathLst>
                <a:path w="4809" h="3724" extrusionOk="0">
                  <a:moveTo>
                    <a:pt x="2632" y="145"/>
                  </a:moveTo>
                  <a:cubicBezTo>
                    <a:pt x="2175" y="145"/>
                    <a:pt x="1786" y="377"/>
                    <a:pt x="1729" y="789"/>
                  </a:cubicBezTo>
                  <a:cubicBezTo>
                    <a:pt x="1678" y="1149"/>
                    <a:pt x="1656" y="1232"/>
                    <a:pt x="1462" y="1232"/>
                  </a:cubicBezTo>
                  <a:cubicBezTo>
                    <a:pt x="1357" y="1232"/>
                    <a:pt x="1203" y="1208"/>
                    <a:pt x="968" y="1191"/>
                  </a:cubicBezTo>
                  <a:cubicBezTo>
                    <a:pt x="950" y="1189"/>
                    <a:pt x="933" y="1189"/>
                    <a:pt x="915" y="1189"/>
                  </a:cubicBezTo>
                  <a:cubicBezTo>
                    <a:pt x="279" y="1189"/>
                    <a:pt x="0" y="2052"/>
                    <a:pt x="357" y="2144"/>
                  </a:cubicBezTo>
                  <a:cubicBezTo>
                    <a:pt x="394" y="2154"/>
                    <a:pt x="432" y="2158"/>
                    <a:pt x="468" y="2158"/>
                  </a:cubicBezTo>
                  <a:cubicBezTo>
                    <a:pt x="638" y="2158"/>
                    <a:pt x="803" y="2074"/>
                    <a:pt x="970" y="2074"/>
                  </a:cubicBezTo>
                  <a:cubicBezTo>
                    <a:pt x="1124" y="2074"/>
                    <a:pt x="1279" y="2145"/>
                    <a:pt x="1440" y="2417"/>
                  </a:cubicBezTo>
                  <a:cubicBezTo>
                    <a:pt x="1816" y="3048"/>
                    <a:pt x="2764" y="3609"/>
                    <a:pt x="3328" y="3710"/>
                  </a:cubicBezTo>
                  <a:cubicBezTo>
                    <a:pt x="3382" y="3719"/>
                    <a:pt x="3433" y="3724"/>
                    <a:pt x="3481" y="3724"/>
                  </a:cubicBezTo>
                  <a:cubicBezTo>
                    <a:pt x="3939" y="3724"/>
                    <a:pt x="4151" y="3329"/>
                    <a:pt x="4151" y="3329"/>
                  </a:cubicBezTo>
                  <a:cubicBezTo>
                    <a:pt x="4151" y="3329"/>
                    <a:pt x="4808" y="2301"/>
                    <a:pt x="4489" y="1151"/>
                  </a:cubicBezTo>
                  <a:cubicBezTo>
                    <a:pt x="4169" y="0"/>
                    <a:pt x="3753" y="454"/>
                    <a:pt x="3118" y="230"/>
                  </a:cubicBezTo>
                  <a:cubicBezTo>
                    <a:pt x="2955" y="172"/>
                    <a:pt x="2789" y="145"/>
                    <a:pt x="2632" y="1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3126325" y="2855875"/>
              <a:ext cx="115375" cy="94200"/>
            </a:xfrm>
            <a:custGeom>
              <a:avLst/>
              <a:gdLst/>
              <a:ahLst/>
              <a:cxnLst/>
              <a:rect l="l" t="t" r="r" b="b"/>
              <a:pathLst>
                <a:path w="4615" h="3768" extrusionOk="0">
                  <a:moveTo>
                    <a:pt x="1910" y="1"/>
                  </a:moveTo>
                  <a:cubicBezTo>
                    <a:pt x="1629" y="1"/>
                    <a:pt x="1319" y="121"/>
                    <a:pt x="1064" y="346"/>
                  </a:cubicBezTo>
                  <a:cubicBezTo>
                    <a:pt x="562" y="789"/>
                    <a:pt x="0" y="522"/>
                    <a:pt x="151" y="1705"/>
                  </a:cubicBezTo>
                  <a:cubicBezTo>
                    <a:pt x="300" y="2888"/>
                    <a:pt x="1307" y="3596"/>
                    <a:pt x="1307" y="3596"/>
                  </a:cubicBezTo>
                  <a:cubicBezTo>
                    <a:pt x="1307" y="3596"/>
                    <a:pt x="1515" y="3768"/>
                    <a:pt x="1806" y="3768"/>
                  </a:cubicBezTo>
                  <a:cubicBezTo>
                    <a:pt x="1931" y="3768"/>
                    <a:pt x="2071" y="3736"/>
                    <a:pt x="2217" y="3645"/>
                  </a:cubicBezTo>
                  <a:cubicBezTo>
                    <a:pt x="2700" y="3343"/>
                    <a:pt x="3360" y="2474"/>
                    <a:pt x="3463" y="1751"/>
                  </a:cubicBezTo>
                  <a:cubicBezTo>
                    <a:pt x="3567" y="1028"/>
                    <a:pt x="4058" y="1322"/>
                    <a:pt x="4361" y="1099"/>
                  </a:cubicBezTo>
                  <a:cubicBezTo>
                    <a:pt x="4615" y="913"/>
                    <a:pt x="4212" y="373"/>
                    <a:pt x="3721" y="373"/>
                  </a:cubicBezTo>
                  <a:cubicBezTo>
                    <a:pt x="3625" y="373"/>
                    <a:pt x="3526" y="394"/>
                    <a:pt x="3427" y="442"/>
                  </a:cubicBezTo>
                  <a:cubicBezTo>
                    <a:pt x="3124" y="590"/>
                    <a:pt x="2981" y="688"/>
                    <a:pt x="2877" y="688"/>
                  </a:cubicBezTo>
                  <a:cubicBezTo>
                    <a:pt x="2774" y="688"/>
                    <a:pt x="2710" y="592"/>
                    <a:pt x="2567" y="351"/>
                  </a:cubicBezTo>
                  <a:cubicBezTo>
                    <a:pt x="2426" y="113"/>
                    <a:pt x="2181" y="1"/>
                    <a:pt x="1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3146650" y="2886375"/>
              <a:ext cx="53500" cy="64775"/>
            </a:xfrm>
            <a:custGeom>
              <a:avLst/>
              <a:gdLst/>
              <a:ahLst/>
              <a:cxnLst/>
              <a:rect l="l" t="t" r="r" b="b"/>
              <a:pathLst>
                <a:path w="2140" h="2591" extrusionOk="0">
                  <a:moveTo>
                    <a:pt x="1084" y="1"/>
                  </a:moveTo>
                  <a:cubicBezTo>
                    <a:pt x="974" y="1"/>
                    <a:pt x="894" y="134"/>
                    <a:pt x="856" y="254"/>
                  </a:cubicBezTo>
                  <a:cubicBezTo>
                    <a:pt x="742" y="615"/>
                    <a:pt x="727" y="1016"/>
                    <a:pt x="816" y="1395"/>
                  </a:cubicBezTo>
                  <a:cubicBezTo>
                    <a:pt x="835" y="1471"/>
                    <a:pt x="857" y="1550"/>
                    <a:pt x="843" y="1626"/>
                  </a:cubicBezTo>
                  <a:cubicBezTo>
                    <a:pt x="831" y="1693"/>
                    <a:pt x="778" y="1757"/>
                    <a:pt x="716" y="1757"/>
                  </a:cubicBezTo>
                  <a:cubicBezTo>
                    <a:pt x="709" y="1757"/>
                    <a:pt x="702" y="1756"/>
                    <a:pt x="695" y="1754"/>
                  </a:cubicBezTo>
                  <a:cubicBezTo>
                    <a:pt x="631" y="1739"/>
                    <a:pt x="595" y="1670"/>
                    <a:pt x="567" y="1606"/>
                  </a:cubicBezTo>
                  <a:cubicBezTo>
                    <a:pt x="482" y="1420"/>
                    <a:pt x="399" y="1234"/>
                    <a:pt x="314" y="1048"/>
                  </a:cubicBezTo>
                  <a:cubicBezTo>
                    <a:pt x="283" y="979"/>
                    <a:pt x="242" y="901"/>
                    <a:pt x="172" y="885"/>
                  </a:cubicBezTo>
                  <a:cubicBezTo>
                    <a:pt x="165" y="883"/>
                    <a:pt x="158" y="882"/>
                    <a:pt x="150" y="882"/>
                  </a:cubicBezTo>
                  <a:cubicBezTo>
                    <a:pt x="86" y="882"/>
                    <a:pt x="30" y="946"/>
                    <a:pt x="16" y="1015"/>
                  </a:cubicBezTo>
                  <a:cubicBezTo>
                    <a:pt x="0" y="1091"/>
                    <a:pt x="22" y="1175"/>
                    <a:pt x="47" y="1252"/>
                  </a:cubicBezTo>
                  <a:cubicBezTo>
                    <a:pt x="207" y="1748"/>
                    <a:pt x="469" y="2209"/>
                    <a:pt x="808" y="2591"/>
                  </a:cubicBezTo>
                  <a:cubicBezTo>
                    <a:pt x="867" y="2574"/>
                    <a:pt x="927" y="2557"/>
                    <a:pt x="954" y="2557"/>
                  </a:cubicBezTo>
                  <a:cubicBezTo>
                    <a:pt x="965" y="2557"/>
                    <a:pt x="971" y="2559"/>
                    <a:pt x="970" y="2566"/>
                  </a:cubicBezTo>
                  <a:cubicBezTo>
                    <a:pt x="1405" y="2206"/>
                    <a:pt x="1772" y="1754"/>
                    <a:pt x="2047" y="1243"/>
                  </a:cubicBezTo>
                  <a:cubicBezTo>
                    <a:pt x="2090" y="1162"/>
                    <a:pt x="2133" y="1077"/>
                    <a:pt x="2136" y="983"/>
                  </a:cubicBezTo>
                  <a:cubicBezTo>
                    <a:pt x="2139" y="889"/>
                    <a:pt x="2091" y="784"/>
                    <a:pt x="2008" y="754"/>
                  </a:cubicBezTo>
                  <a:cubicBezTo>
                    <a:pt x="1991" y="748"/>
                    <a:pt x="1974" y="746"/>
                    <a:pt x="1959" y="746"/>
                  </a:cubicBezTo>
                  <a:cubicBezTo>
                    <a:pt x="1846" y="746"/>
                    <a:pt x="1757" y="883"/>
                    <a:pt x="1706" y="1003"/>
                  </a:cubicBezTo>
                  <a:cubicBezTo>
                    <a:pt x="1611" y="1223"/>
                    <a:pt x="1516" y="1444"/>
                    <a:pt x="1422" y="1663"/>
                  </a:cubicBezTo>
                  <a:cubicBezTo>
                    <a:pt x="1400" y="1713"/>
                    <a:pt x="1376" y="1767"/>
                    <a:pt x="1336" y="1800"/>
                  </a:cubicBezTo>
                  <a:cubicBezTo>
                    <a:pt x="1314" y="1818"/>
                    <a:pt x="1286" y="1829"/>
                    <a:pt x="1258" y="1829"/>
                  </a:cubicBezTo>
                  <a:cubicBezTo>
                    <a:pt x="1234" y="1829"/>
                    <a:pt x="1210" y="1821"/>
                    <a:pt x="1192" y="1803"/>
                  </a:cubicBezTo>
                  <a:cubicBezTo>
                    <a:pt x="1139" y="1750"/>
                    <a:pt x="1162" y="1657"/>
                    <a:pt x="1188" y="1587"/>
                  </a:cubicBezTo>
                  <a:cubicBezTo>
                    <a:pt x="1332" y="1180"/>
                    <a:pt x="1369" y="725"/>
                    <a:pt x="1294" y="288"/>
                  </a:cubicBezTo>
                  <a:cubicBezTo>
                    <a:pt x="1273" y="171"/>
                    <a:pt x="1226" y="33"/>
                    <a:pt x="1119" y="5"/>
                  </a:cubicBezTo>
                  <a:cubicBezTo>
                    <a:pt x="1107" y="2"/>
                    <a:pt x="1095"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4"/>
          <p:cNvGrpSpPr/>
          <p:nvPr/>
        </p:nvGrpSpPr>
        <p:grpSpPr>
          <a:xfrm>
            <a:off x="-434948" y="3670596"/>
            <a:ext cx="10023500" cy="1614685"/>
            <a:chOff x="-434948" y="3670596"/>
            <a:chExt cx="10023500" cy="1614685"/>
          </a:xfrm>
        </p:grpSpPr>
        <p:grpSp>
          <p:nvGrpSpPr>
            <p:cNvPr id="471" name="Google Shape;471;p4"/>
            <p:cNvGrpSpPr/>
            <p:nvPr/>
          </p:nvGrpSpPr>
          <p:grpSpPr>
            <a:xfrm flipH="1">
              <a:off x="-434948" y="3670596"/>
              <a:ext cx="1622900" cy="1614685"/>
              <a:chOff x="9144008" y="396805"/>
              <a:chExt cx="1495347" cy="1487778"/>
            </a:xfrm>
          </p:grpSpPr>
          <p:sp>
            <p:nvSpPr>
              <p:cNvPr id="472" name="Google Shape;472;p4"/>
              <p:cNvSpPr/>
              <p:nvPr/>
            </p:nvSpPr>
            <p:spPr>
              <a:xfrm>
                <a:off x="9144008" y="1554040"/>
                <a:ext cx="1495347" cy="330542"/>
              </a:xfrm>
              <a:custGeom>
                <a:avLst/>
                <a:gdLst/>
                <a:ahLst/>
                <a:cxnLst/>
                <a:rect l="l" t="t" r="r" b="b"/>
                <a:pathLst>
                  <a:path w="17779" h="3930" extrusionOk="0">
                    <a:moveTo>
                      <a:pt x="13511" y="0"/>
                    </a:moveTo>
                    <a:cubicBezTo>
                      <a:pt x="13511" y="0"/>
                      <a:pt x="5415" y="118"/>
                      <a:pt x="4610" y="409"/>
                    </a:cubicBezTo>
                    <a:cubicBezTo>
                      <a:pt x="4610" y="409"/>
                      <a:pt x="1" y="1922"/>
                      <a:pt x="2862" y="2240"/>
                    </a:cubicBezTo>
                    <a:cubicBezTo>
                      <a:pt x="5450" y="2526"/>
                      <a:pt x="15058" y="2865"/>
                      <a:pt x="17282" y="3580"/>
                    </a:cubicBezTo>
                    <a:lnTo>
                      <a:pt x="17282" y="3580"/>
                    </a:lnTo>
                    <a:cubicBezTo>
                      <a:pt x="16165" y="2618"/>
                      <a:pt x="13511" y="0"/>
                      <a:pt x="13511" y="0"/>
                    </a:cubicBezTo>
                    <a:close/>
                    <a:moveTo>
                      <a:pt x="17282" y="3580"/>
                    </a:moveTo>
                    <a:lnTo>
                      <a:pt x="17282" y="3580"/>
                    </a:lnTo>
                    <a:cubicBezTo>
                      <a:pt x="17533" y="3797"/>
                      <a:pt x="17706" y="3929"/>
                      <a:pt x="17754" y="3929"/>
                    </a:cubicBezTo>
                    <a:cubicBezTo>
                      <a:pt x="17778" y="3929"/>
                      <a:pt x="17770" y="3895"/>
                      <a:pt x="17722" y="3819"/>
                    </a:cubicBezTo>
                    <a:cubicBezTo>
                      <a:pt x="17669" y="3735"/>
                      <a:pt x="17516" y="3655"/>
                      <a:pt x="17282" y="35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9739574" y="396805"/>
                <a:ext cx="642245" cy="818702"/>
              </a:xfrm>
              <a:custGeom>
                <a:avLst/>
                <a:gdLst/>
                <a:ahLst/>
                <a:cxnLst/>
                <a:rect l="l" t="t" r="r" b="b"/>
                <a:pathLst>
                  <a:path w="7636" h="9734" extrusionOk="0">
                    <a:moveTo>
                      <a:pt x="3945" y="1"/>
                    </a:moveTo>
                    <a:cubicBezTo>
                      <a:pt x="3642" y="1"/>
                      <a:pt x="3333" y="139"/>
                      <a:pt x="3112" y="353"/>
                    </a:cubicBezTo>
                    <a:cubicBezTo>
                      <a:pt x="2803" y="651"/>
                      <a:pt x="2638" y="1069"/>
                      <a:pt x="2543" y="1488"/>
                    </a:cubicBezTo>
                    <a:cubicBezTo>
                      <a:pt x="2374" y="1413"/>
                      <a:pt x="2192" y="1378"/>
                      <a:pt x="2009" y="1378"/>
                    </a:cubicBezTo>
                    <a:cubicBezTo>
                      <a:pt x="1498" y="1378"/>
                      <a:pt x="981" y="1652"/>
                      <a:pt x="735" y="2105"/>
                    </a:cubicBezTo>
                    <a:cubicBezTo>
                      <a:pt x="401" y="2719"/>
                      <a:pt x="617" y="3574"/>
                      <a:pt x="1202" y="3957"/>
                    </a:cubicBezTo>
                    <a:cubicBezTo>
                      <a:pt x="628" y="4092"/>
                      <a:pt x="162" y="4605"/>
                      <a:pt x="81" y="5189"/>
                    </a:cubicBezTo>
                    <a:cubicBezTo>
                      <a:pt x="0" y="5774"/>
                      <a:pt x="310" y="6393"/>
                      <a:pt x="827" y="6679"/>
                    </a:cubicBezTo>
                    <a:cubicBezTo>
                      <a:pt x="315" y="6928"/>
                      <a:pt x="54" y="7594"/>
                      <a:pt x="258" y="8124"/>
                    </a:cubicBezTo>
                    <a:cubicBezTo>
                      <a:pt x="427" y="8562"/>
                      <a:pt x="893" y="8855"/>
                      <a:pt x="1358" y="8855"/>
                    </a:cubicBezTo>
                    <a:cubicBezTo>
                      <a:pt x="1456" y="8855"/>
                      <a:pt x="1554" y="8842"/>
                      <a:pt x="1649" y="8815"/>
                    </a:cubicBezTo>
                    <a:cubicBezTo>
                      <a:pt x="1735" y="9365"/>
                      <a:pt x="2318" y="9733"/>
                      <a:pt x="2877" y="9733"/>
                    </a:cubicBezTo>
                    <a:cubicBezTo>
                      <a:pt x="2889" y="9733"/>
                      <a:pt x="2901" y="9733"/>
                      <a:pt x="2913" y="9733"/>
                    </a:cubicBezTo>
                    <a:cubicBezTo>
                      <a:pt x="3451" y="9717"/>
                      <a:pt x="3868" y="9185"/>
                      <a:pt x="4316" y="9163"/>
                    </a:cubicBezTo>
                    <a:cubicBezTo>
                      <a:pt x="4322" y="9163"/>
                      <a:pt x="4328" y="9163"/>
                      <a:pt x="4334" y="9163"/>
                    </a:cubicBezTo>
                    <a:cubicBezTo>
                      <a:pt x="4650" y="9163"/>
                      <a:pt x="4836" y="9561"/>
                      <a:pt x="5212" y="9561"/>
                    </a:cubicBezTo>
                    <a:cubicBezTo>
                      <a:pt x="5253" y="9561"/>
                      <a:pt x="5298" y="9556"/>
                      <a:pt x="5345" y="9545"/>
                    </a:cubicBezTo>
                    <a:cubicBezTo>
                      <a:pt x="5730" y="9454"/>
                      <a:pt x="6008" y="9041"/>
                      <a:pt x="5948" y="8651"/>
                    </a:cubicBezTo>
                    <a:lnTo>
                      <a:pt x="5948" y="8651"/>
                    </a:lnTo>
                    <a:cubicBezTo>
                      <a:pt x="5999" y="8653"/>
                      <a:pt x="6051" y="8655"/>
                      <a:pt x="6102" y="8655"/>
                    </a:cubicBezTo>
                    <a:cubicBezTo>
                      <a:pt x="6442" y="8655"/>
                      <a:pt x="6785" y="8599"/>
                      <a:pt x="7073" y="8422"/>
                    </a:cubicBezTo>
                    <a:cubicBezTo>
                      <a:pt x="7402" y="8218"/>
                      <a:pt x="7636" y="7820"/>
                      <a:pt x="7552" y="7441"/>
                    </a:cubicBezTo>
                    <a:cubicBezTo>
                      <a:pt x="7516" y="7275"/>
                      <a:pt x="7425" y="7125"/>
                      <a:pt x="7380" y="6962"/>
                    </a:cubicBezTo>
                    <a:cubicBezTo>
                      <a:pt x="7228" y="6396"/>
                      <a:pt x="7612" y="5654"/>
                      <a:pt x="7164" y="5276"/>
                    </a:cubicBezTo>
                    <a:cubicBezTo>
                      <a:pt x="7043" y="5175"/>
                      <a:pt x="6871" y="5115"/>
                      <a:pt x="6817" y="4967"/>
                    </a:cubicBezTo>
                    <a:cubicBezTo>
                      <a:pt x="6775" y="4849"/>
                      <a:pt x="6826" y="4719"/>
                      <a:pt x="6875" y="4605"/>
                    </a:cubicBezTo>
                    <a:cubicBezTo>
                      <a:pt x="7040" y="4218"/>
                      <a:pt x="7187" y="3795"/>
                      <a:pt x="7087" y="3388"/>
                    </a:cubicBezTo>
                    <a:cubicBezTo>
                      <a:pt x="7005" y="3053"/>
                      <a:pt x="6683" y="2761"/>
                      <a:pt x="6358" y="2761"/>
                    </a:cubicBezTo>
                    <a:cubicBezTo>
                      <a:pt x="6288" y="2761"/>
                      <a:pt x="6218" y="2774"/>
                      <a:pt x="6150" y="2804"/>
                    </a:cubicBezTo>
                    <a:cubicBezTo>
                      <a:pt x="6396" y="2383"/>
                      <a:pt x="6341" y="1807"/>
                      <a:pt x="6021" y="1441"/>
                    </a:cubicBezTo>
                    <a:cubicBezTo>
                      <a:pt x="5798" y="1186"/>
                      <a:pt x="5459" y="1045"/>
                      <a:pt x="5122" y="1045"/>
                    </a:cubicBezTo>
                    <a:cubicBezTo>
                      <a:pt x="4973" y="1045"/>
                      <a:pt x="4825" y="1072"/>
                      <a:pt x="4687" y="1129"/>
                    </a:cubicBezTo>
                    <a:cubicBezTo>
                      <a:pt x="4918" y="767"/>
                      <a:pt x="4690" y="234"/>
                      <a:pt x="4294" y="69"/>
                    </a:cubicBezTo>
                    <a:cubicBezTo>
                      <a:pt x="4182" y="22"/>
                      <a:pt x="4064" y="1"/>
                      <a:pt x="3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9964477" y="1082954"/>
                <a:ext cx="156272" cy="562427"/>
              </a:xfrm>
              <a:custGeom>
                <a:avLst/>
                <a:gdLst/>
                <a:ahLst/>
                <a:cxnLst/>
                <a:rect l="l" t="t" r="r" b="b"/>
                <a:pathLst>
                  <a:path w="1858" h="6687" extrusionOk="0">
                    <a:moveTo>
                      <a:pt x="744" y="0"/>
                    </a:moveTo>
                    <a:cubicBezTo>
                      <a:pt x="744" y="0"/>
                      <a:pt x="713" y="4171"/>
                      <a:pt x="450" y="5550"/>
                    </a:cubicBezTo>
                    <a:cubicBezTo>
                      <a:pt x="251" y="6600"/>
                      <a:pt x="1" y="6668"/>
                      <a:pt x="83" y="6687"/>
                    </a:cubicBezTo>
                    <a:lnTo>
                      <a:pt x="1858" y="6687"/>
                    </a:lnTo>
                    <a:cubicBezTo>
                      <a:pt x="1454" y="6357"/>
                      <a:pt x="1376" y="5867"/>
                      <a:pt x="1345" y="5550"/>
                    </a:cubicBezTo>
                    <a:cubicBezTo>
                      <a:pt x="1211" y="4165"/>
                      <a:pt x="134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10060780" y="999604"/>
                <a:ext cx="109760" cy="292274"/>
              </a:xfrm>
              <a:custGeom>
                <a:avLst/>
                <a:gdLst/>
                <a:ahLst/>
                <a:cxnLst/>
                <a:rect l="l" t="t" r="r" b="b"/>
                <a:pathLst>
                  <a:path w="1305" h="3475" extrusionOk="0">
                    <a:moveTo>
                      <a:pt x="966" y="0"/>
                    </a:moveTo>
                    <a:cubicBezTo>
                      <a:pt x="966" y="0"/>
                      <a:pt x="1132" y="2690"/>
                      <a:pt x="0" y="3082"/>
                    </a:cubicBezTo>
                    <a:lnTo>
                      <a:pt x="0" y="3475"/>
                    </a:lnTo>
                    <a:cubicBezTo>
                      <a:pt x="0" y="3475"/>
                      <a:pt x="1304" y="3234"/>
                      <a:pt x="1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9943114" y="1046283"/>
                <a:ext cx="91509" cy="196812"/>
              </a:xfrm>
              <a:custGeom>
                <a:avLst/>
                <a:gdLst/>
                <a:ahLst/>
                <a:cxnLst/>
                <a:rect l="l" t="t" r="r" b="b"/>
                <a:pathLst>
                  <a:path w="1088" h="2340" extrusionOk="0">
                    <a:moveTo>
                      <a:pt x="1" y="0"/>
                    </a:moveTo>
                    <a:cubicBezTo>
                      <a:pt x="1" y="0"/>
                      <a:pt x="118" y="2006"/>
                      <a:pt x="961" y="2340"/>
                    </a:cubicBezTo>
                    <a:lnTo>
                      <a:pt x="1087" y="2012"/>
                    </a:lnTo>
                    <a:cubicBezTo>
                      <a:pt x="1087" y="2012"/>
                      <a:pt x="315" y="152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9739574" y="396805"/>
                <a:ext cx="640226" cy="707176"/>
              </a:xfrm>
              <a:custGeom>
                <a:avLst/>
                <a:gdLst/>
                <a:ahLst/>
                <a:cxnLst/>
                <a:rect l="l" t="t" r="r" b="b"/>
                <a:pathLst>
                  <a:path w="7612" h="8408" extrusionOk="0">
                    <a:moveTo>
                      <a:pt x="3945" y="1"/>
                    </a:moveTo>
                    <a:cubicBezTo>
                      <a:pt x="3642" y="1"/>
                      <a:pt x="3333" y="139"/>
                      <a:pt x="3112" y="353"/>
                    </a:cubicBezTo>
                    <a:cubicBezTo>
                      <a:pt x="2803" y="651"/>
                      <a:pt x="2638" y="1069"/>
                      <a:pt x="2543" y="1488"/>
                    </a:cubicBezTo>
                    <a:cubicBezTo>
                      <a:pt x="2374" y="1413"/>
                      <a:pt x="2192" y="1378"/>
                      <a:pt x="2009" y="1378"/>
                    </a:cubicBezTo>
                    <a:cubicBezTo>
                      <a:pt x="1499" y="1378"/>
                      <a:pt x="982" y="1652"/>
                      <a:pt x="736" y="2105"/>
                    </a:cubicBezTo>
                    <a:cubicBezTo>
                      <a:pt x="401" y="2719"/>
                      <a:pt x="617" y="3574"/>
                      <a:pt x="1202" y="3957"/>
                    </a:cubicBezTo>
                    <a:cubicBezTo>
                      <a:pt x="628" y="4092"/>
                      <a:pt x="162" y="4605"/>
                      <a:pt x="81" y="5189"/>
                    </a:cubicBezTo>
                    <a:cubicBezTo>
                      <a:pt x="0" y="5774"/>
                      <a:pt x="310" y="6393"/>
                      <a:pt x="827" y="6679"/>
                    </a:cubicBezTo>
                    <a:cubicBezTo>
                      <a:pt x="343" y="6916"/>
                      <a:pt x="83" y="7526"/>
                      <a:pt x="232" y="8042"/>
                    </a:cubicBezTo>
                    <a:cubicBezTo>
                      <a:pt x="282" y="8077"/>
                      <a:pt x="334" y="8111"/>
                      <a:pt x="388" y="8144"/>
                    </a:cubicBezTo>
                    <a:cubicBezTo>
                      <a:pt x="663" y="8305"/>
                      <a:pt x="989" y="8393"/>
                      <a:pt x="1309" y="8393"/>
                    </a:cubicBezTo>
                    <a:cubicBezTo>
                      <a:pt x="1673" y="8393"/>
                      <a:pt x="2029" y="8278"/>
                      <a:pt x="2290" y="8025"/>
                    </a:cubicBezTo>
                    <a:cubicBezTo>
                      <a:pt x="2404" y="8209"/>
                      <a:pt x="2619" y="8300"/>
                      <a:pt x="2834" y="8300"/>
                    </a:cubicBezTo>
                    <a:cubicBezTo>
                      <a:pt x="3057" y="8300"/>
                      <a:pt x="3282" y="8201"/>
                      <a:pt x="3394" y="8005"/>
                    </a:cubicBezTo>
                    <a:cubicBezTo>
                      <a:pt x="3410" y="8251"/>
                      <a:pt x="3659" y="8408"/>
                      <a:pt x="3904" y="8408"/>
                    </a:cubicBezTo>
                    <a:cubicBezTo>
                      <a:pt x="4015" y="8408"/>
                      <a:pt x="4124" y="8376"/>
                      <a:pt x="4210" y="8307"/>
                    </a:cubicBezTo>
                    <a:cubicBezTo>
                      <a:pt x="4489" y="8083"/>
                      <a:pt x="4495" y="7630"/>
                      <a:pt x="4292" y="7337"/>
                    </a:cubicBezTo>
                    <a:lnTo>
                      <a:pt x="4292" y="7337"/>
                    </a:lnTo>
                    <a:cubicBezTo>
                      <a:pt x="4642" y="7527"/>
                      <a:pt x="5009" y="7721"/>
                      <a:pt x="5406" y="7734"/>
                    </a:cubicBezTo>
                    <a:cubicBezTo>
                      <a:pt x="5416" y="7734"/>
                      <a:pt x="5425" y="7734"/>
                      <a:pt x="5435" y="7734"/>
                    </a:cubicBezTo>
                    <a:cubicBezTo>
                      <a:pt x="5824" y="7734"/>
                      <a:pt x="6242" y="7505"/>
                      <a:pt x="6320" y="7124"/>
                    </a:cubicBezTo>
                    <a:cubicBezTo>
                      <a:pt x="6494" y="7413"/>
                      <a:pt x="6713" y="7527"/>
                      <a:pt x="6941" y="7527"/>
                    </a:cubicBezTo>
                    <a:cubicBezTo>
                      <a:pt x="7133" y="7527"/>
                      <a:pt x="7332" y="7446"/>
                      <a:pt x="7517" y="7319"/>
                    </a:cubicBezTo>
                    <a:cubicBezTo>
                      <a:pt x="7474" y="7200"/>
                      <a:pt x="7414" y="7085"/>
                      <a:pt x="7380" y="6962"/>
                    </a:cubicBezTo>
                    <a:cubicBezTo>
                      <a:pt x="7228" y="6395"/>
                      <a:pt x="7612" y="5654"/>
                      <a:pt x="7164" y="5276"/>
                    </a:cubicBezTo>
                    <a:cubicBezTo>
                      <a:pt x="7043" y="5175"/>
                      <a:pt x="6871" y="5115"/>
                      <a:pt x="6817" y="4967"/>
                    </a:cubicBezTo>
                    <a:cubicBezTo>
                      <a:pt x="6775" y="4849"/>
                      <a:pt x="6826" y="4719"/>
                      <a:pt x="6875" y="4605"/>
                    </a:cubicBezTo>
                    <a:cubicBezTo>
                      <a:pt x="7040" y="4218"/>
                      <a:pt x="7187" y="3795"/>
                      <a:pt x="7087" y="3388"/>
                    </a:cubicBezTo>
                    <a:cubicBezTo>
                      <a:pt x="7005" y="3053"/>
                      <a:pt x="6684" y="2761"/>
                      <a:pt x="6358" y="2761"/>
                    </a:cubicBezTo>
                    <a:cubicBezTo>
                      <a:pt x="6288" y="2761"/>
                      <a:pt x="6218" y="2774"/>
                      <a:pt x="6150" y="2804"/>
                    </a:cubicBezTo>
                    <a:cubicBezTo>
                      <a:pt x="6396" y="2383"/>
                      <a:pt x="6342" y="1807"/>
                      <a:pt x="6021" y="1441"/>
                    </a:cubicBezTo>
                    <a:cubicBezTo>
                      <a:pt x="5798" y="1186"/>
                      <a:pt x="5459" y="1045"/>
                      <a:pt x="5122" y="1045"/>
                    </a:cubicBezTo>
                    <a:cubicBezTo>
                      <a:pt x="4974" y="1045"/>
                      <a:pt x="4826" y="1072"/>
                      <a:pt x="4688" y="1129"/>
                    </a:cubicBezTo>
                    <a:cubicBezTo>
                      <a:pt x="4918" y="767"/>
                      <a:pt x="4690" y="234"/>
                      <a:pt x="4294" y="69"/>
                    </a:cubicBezTo>
                    <a:cubicBezTo>
                      <a:pt x="4182" y="22"/>
                      <a:pt x="4064" y="1"/>
                      <a:pt x="39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9851773" y="1247384"/>
                <a:ext cx="431556" cy="455190"/>
              </a:xfrm>
              <a:custGeom>
                <a:avLst/>
                <a:gdLst/>
                <a:ahLst/>
                <a:cxnLst/>
                <a:rect l="l" t="t" r="r" b="b"/>
                <a:pathLst>
                  <a:path w="5131" h="5412" extrusionOk="0">
                    <a:moveTo>
                      <a:pt x="3855" y="0"/>
                    </a:moveTo>
                    <a:cubicBezTo>
                      <a:pt x="3597" y="0"/>
                      <a:pt x="3352" y="183"/>
                      <a:pt x="3171" y="380"/>
                    </a:cubicBezTo>
                    <a:cubicBezTo>
                      <a:pt x="2735" y="852"/>
                      <a:pt x="2449" y="1462"/>
                      <a:pt x="2364" y="2100"/>
                    </a:cubicBezTo>
                    <a:cubicBezTo>
                      <a:pt x="2367" y="1482"/>
                      <a:pt x="2064" y="870"/>
                      <a:pt x="1569" y="499"/>
                    </a:cubicBezTo>
                    <a:cubicBezTo>
                      <a:pt x="1438" y="402"/>
                      <a:pt x="1275" y="318"/>
                      <a:pt x="1117" y="318"/>
                    </a:cubicBezTo>
                    <a:cubicBezTo>
                      <a:pt x="1061" y="318"/>
                      <a:pt x="1006" y="329"/>
                      <a:pt x="953" y="352"/>
                    </a:cubicBezTo>
                    <a:cubicBezTo>
                      <a:pt x="684" y="473"/>
                      <a:pt x="657" y="838"/>
                      <a:pt x="674" y="1132"/>
                    </a:cubicBezTo>
                    <a:cubicBezTo>
                      <a:pt x="709" y="1750"/>
                      <a:pt x="759" y="2367"/>
                      <a:pt x="825" y="2982"/>
                    </a:cubicBezTo>
                    <a:lnTo>
                      <a:pt x="825" y="2982"/>
                    </a:lnTo>
                    <a:cubicBezTo>
                      <a:pt x="799" y="2844"/>
                      <a:pt x="656" y="2773"/>
                      <a:pt x="506" y="2773"/>
                    </a:cubicBezTo>
                    <a:cubicBezTo>
                      <a:pt x="378" y="2773"/>
                      <a:pt x="244" y="2824"/>
                      <a:pt x="170" y="2929"/>
                    </a:cubicBezTo>
                    <a:cubicBezTo>
                      <a:pt x="1" y="3167"/>
                      <a:pt x="58" y="3493"/>
                      <a:pt x="128" y="3777"/>
                    </a:cubicBezTo>
                    <a:cubicBezTo>
                      <a:pt x="260" y="4304"/>
                      <a:pt x="414" y="4829"/>
                      <a:pt x="661" y="5313"/>
                    </a:cubicBezTo>
                    <a:lnTo>
                      <a:pt x="4545" y="5412"/>
                    </a:lnTo>
                    <a:cubicBezTo>
                      <a:pt x="4746" y="5150"/>
                      <a:pt x="4953" y="4880"/>
                      <a:pt x="5042" y="4561"/>
                    </a:cubicBezTo>
                    <a:cubicBezTo>
                      <a:pt x="5130" y="4243"/>
                      <a:pt x="5075" y="3861"/>
                      <a:pt x="4820" y="3651"/>
                    </a:cubicBezTo>
                    <a:cubicBezTo>
                      <a:pt x="4722" y="3570"/>
                      <a:pt x="4592" y="3530"/>
                      <a:pt x="4464" y="3530"/>
                    </a:cubicBezTo>
                    <a:cubicBezTo>
                      <a:pt x="4380" y="3530"/>
                      <a:pt x="4297" y="3547"/>
                      <a:pt x="4224" y="3580"/>
                    </a:cubicBezTo>
                    <a:lnTo>
                      <a:pt x="4224" y="3580"/>
                    </a:lnTo>
                    <a:cubicBezTo>
                      <a:pt x="4489" y="3213"/>
                      <a:pt x="4559" y="2706"/>
                      <a:pt x="4574" y="2240"/>
                    </a:cubicBezTo>
                    <a:cubicBezTo>
                      <a:pt x="4588" y="1820"/>
                      <a:pt x="4575" y="1400"/>
                      <a:pt x="4535" y="983"/>
                    </a:cubicBezTo>
                    <a:cubicBezTo>
                      <a:pt x="4498" y="587"/>
                      <a:pt x="4366" y="110"/>
                      <a:pt x="3980" y="15"/>
                    </a:cubicBezTo>
                    <a:cubicBezTo>
                      <a:pt x="3938" y="5"/>
                      <a:pt x="3896" y="0"/>
                      <a:pt x="3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10079284" y="1507361"/>
                <a:ext cx="62071" cy="199082"/>
              </a:xfrm>
              <a:custGeom>
                <a:avLst/>
                <a:gdLst/>
                <a:ahLst/>
                <a:cxnLst/>
                <a:rect l="l" t="t" r="r" b="b"/>
                <a:pathLst>
                  <a:path w="738" h="2367" extrusionOk="0">
                    <a:moveTo>
                      <a:pt x="662" y="0"/>
                    </a:moveTo>
                    <a:cubicBezTo>
                      <a:pt x="628" y="0"/>
                      <a:pt x="599" y="26"/>
                      <a:pt x="593" y="61"/>
                    </a:cubicBezTo>
                    <a:cubicBezTo>
                      <a:pt x="478" y="814"/>
                      <a:pt x="284" y="1558"/>
                      <a:pt x="14" y="2272"/>
                    </a:cubicBezTo>
                    <a:cubicBezTo>
                      <a:pt x="0" y="2308"/>
                      <a:pt x="19" y="2349"/>
                      <a:pt x="56" y="2363"/>
                    </a:cubicBezTo>
                    <a:cubicBezTo>
                      <a:pt x="64" y="2366"/>
                      <a:pt x="72" y="2367"/>
                      <a:pt x="81" y="2367"/>
                    </a:cubicBezTo>
                    <a:cubicBezTo>
                      <a:pt x="109" y="2367"/>
                      <a:pt x="136" y="2350"/>
                      <a:pt x="146" y="2322"/>
                    </a:cubicBezTo>
                    <a:cubicBezTo>
                      <a:pt x="420" y="1599"/>
                      <a:pt x="617" y="845"/>
                      <a:pt x="733" y="82"/>
                    </a:cubicBezTo>
                    <a:cubicBezTo>
                      <a:pt x="738" y="43"/>
                      <a:pt x="712" y="8"/>
                      <a:pt x="673" y="1"/>
                    </a:cubicBezTo>
                    <a:cubicBezTo>
                      <a:pt x="670" y="1"/>
                      <a:pt x="666" y="0"/>
                      <a:pt x="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10085676" y="1523173"/>
                <a:ext cx="31288" cy="96219"/>
              </a:xfrm>
              <a:custGeom>
                <a:avLst/>
                <a:gdLst/>
                <a:ahLst/>
                <a:cxnLst/>
                <a:rect l="l" t="t" r="r" b="b"/>
                <a:pathLst>
                  <a:path w="372" h="1144" extrusionOk="0">
                    <a:moveTo>
                      <a:pt x="73" y="0"/>
                    </a:moveTo>
                    <a:cubicBezTo>
                      <a:pt x="72" y="0"/>
                      <a:pt x="71" y="0"/>
                      <a:pt x="69" y="0"/>
                    </a:cubicBezTo>
                    <a:cubicBezTo>
                      <a:pt x="31" y="1"/>
                      <a:pt x="0" y="34"/>
                      <a:pt x="2" y="73"/>
                    </a:cubicBezTo>
                    <a:cubicBezTo>
                      <a:pt x="11" y="423"/>
                      <a:pt x="89" y="779"/>
                      <a:pt x="227" y="1101"/>
                    </a:cubicBezTo>
                    <a:cubicBezTo>
                      <a:pt x="238" y="1128"/>
                      <a:pt x="264" y="1144"/>
                      <a:pt x="292" y="1144"/>
                    </a:cubicBezTo>
                    <a:cubicBezTo>
                      <a:pt x="301" y="1144"/>
                      <a:pt x="310" y="1142"/>
                      <a:pt x="319" y="1138"/>
                    </a:cubicBezTo>
                    <a:cubicBezTo>
                      <a:pt x="355" y="1123"/>
                      <a:pt x="372" y="1081"/>
                      <a:pt x="356" y="1046"/>
                    </a:cubicBezTo>
                    <a:cubicBezTo>
                      <a:pt x="226" y="739"/>
                      <a:pt x="152" y="402"/>
                      <a:pt x="142" y="69"/>
                    </a:cubicBezTo>
                    <a:cubicBezTo>
                      <a:pt x="141" y="32"/>
                      <a:pt x="109" y="0"/>
                      <a:pt x="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10006194" y="1506435"/>
                <a:ext cx="89574" cy="201353"/>
              </a:xfrm>
              <a:custGeom>
                <a:avLst/>
                <a:gdLst/>
                <a:ahLst/>
                <a:cxnLst/>
                <a:rect l="l" t="t" r="r" b="b"/>
                <a:pathLst>
                  <a:path w="1065" h="2394" extrusionOk="0">
                    <a:moveTo>
                      <a:pt x="78" y="1"/>
                    </a:moveTo>
                    <a:cubicBezTo>
                      <a:pt x="72" y="1"/>
                      <a:pt x="66" y="2"/>
                      <a:pt x="61" y="3"/>
                    </a:cubicBezTo>
                    <a:cubicBezTo>
                      <a:pt x="23" y="13"/>
                      <a:pt x="0" y="51"/>
                      <a:pt x="10" y="90"/>
                    </a:cubicBezTo>
                    <a:cubicBezTo>
                      <a:pt x="197" y="829"/>
                      <a:pt x="409" y="1668"/>
                      <a:pt x="887" y="2342"/>
                    </a:cubicBezTo>
                    <a:cubicBezTo>
                      <a:pt x="914" y="2380"/>
                      <a:pt x="947" y="2393"/>
                      <a:pt x="975" y="2393"/>
                    </a:cubicBezTo>
                    <a:cubicBezTo>
                      <a:pt x="989" y="2393"/>
                      <a:pt x="1003" y="2389"/>
                      <a:pt x="1013" y="2384"/>
                    </a:cubicBezTo>
                    <a:cubicBezTo>
                      <a:pt x="1048" y="2366"/>
                      <a:pt x="1064" y="2327"/>
                      <a:pt x="1053" y="2290"/>
                    </a:cubicBezTo>
                    <a:cubicBezTo>
                      <a:pt x="1044" y="2262"/>
                      <a:pt x="1016" y="2234"/>
                      <a:pt x="981" y="2231"/>
                    </a:cubicBezTo>
                    <a:cubicBezTo>
                      <a:pt x="533" y="1583"/>
                      <a:pt x="328" y="772"/>
                      <a:pt x="146" y="54"/>
                    </a:cubicBezTo>
                    <a:cubicBezTo>
                      <a:pt x="138" y="22"/>
                      <a:pt x="109" y="1"/>
                      <a:pt x="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10004008" y="1568675"/>
                <a:ext cx="33559" cy="25905"/>
              </a:xfrm>
              <a:custGeom>
                <a:avLst/>
                <a:gdLst/>
                <a:ahLst/>
                <a:cxnLst/>
                <a:rect l="l" t="t" r="r" b="b"/>
                <a:pathLst>
                  <a:path w="399" h="308" extrusionOk="0">
                    <a:moveTo>
                      <a:pt x="79" y="1"/>
                    </a:moveTo>
                    <a:cubicBezTo>
                      <a:pt x="61" y="1"/>
                      <a:pt x="44" y="7"/>
                      <a:pt x="30" y="19"/>
                    </a:cubicBezTo>
                    <a:cubicBezTo>
                      <a:pt x="2" y="47"/>
                      <a:pt x="0" y="90"/>
                      <a:pt x="27" y="120"/>
                    </a:cubicBezTo>
                    <a:cubicBezTo>
                      <a:pt x="100" y="198"/>
                      <a:pt x="192" y="262"/>
                      <a:pt x="292" y="302"/>
                    </a:cubicBezTo>
                    <a:cubicBezTo>
                      <a:pt x="302" y="305"/>
                      <a:pt x="310" y="307"/>
                      <a:pt x="319" y="307"/>
                    </a:cubicBezTo>
                    <a:cubicBezTo>
                      <a:pt x="346" y="307"/>
                      <a:pt x="374" y="291"/>
                      <a:pt x="384" y="263"/>
                    </a:cubicBezTo>
                    <a:cubicBezTo>
                      <a:pt x="399" y="227"/>
                      <a:pt x="381" y="185"/>
                      <a:pt x="345" y="171"/>
                    </a:cubicBezTo>
                    <a:cubicBezTo>
                      <a:pt x="264" y="138"/>
                      <a:pt x="190" y="87"/>
                      <a:pt x="131" y="23"/>
                    </a:cubicBezTo>
                    <a:cubicBezTo>
                      <a:pt x="116" y="8"/>
                      <a:pt x="98" y="1"/>
                      <a:pt x="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9610637" y="1437215"/>
                <a:ext cx="539634" cy="276630"/>
              </a:xfrm>
              <a:custGeom>
                <a:avLst/>
                <a:gdLst/>
                <a:ahLst/>
                <a:cxnLst/>
                <a:rect l="l" t="t" r="r" b="b"/>
                <a:pathLst>
                  <a:path w="6416" h="3289" extrusionOk="0">
                    <a:moveTo>
                      <a:pt x="1666" y="0"/>
                    </a:moveTo>
                    <a:cubicBezTo>
                      <a:pt x="1595" y="0"/>
                      <a:pt x="1523" y="14"/>
                      <a:pt x="1452" y="44"/>
                    </a:cubicBezTo>
                    <a:cubicBezTo>
                      <a:pt x="1156" y="173"/>
                      <a:pt x="1030" y="530"/>
                      <a:pt x="1012" y="852"/>
                    </a:cubicBezTo>
                    <a:cubicBezTo>
                      <a:pt x="976" y="1458"/>
                      <a:pt x="1198" y="2047"/>
                      <a:pt x="1416" y="2613"/>
                    </a:cubicBezTo>
                    <a:cubicBezTo>
                      <a:pt x="1293" y="2293"/>
                      <a:pt x="951" y="2080"/>
                      <a:pt x="610" y="2080"/>
                    </a:cubicBezTo>
                    <a:cubicBezTo>
                      <a:pt x="529" y="2080"/>
                      <a:pt x="449" y="2092"/>
                      <a:pt x="371" y="2118"/>
                    </a:cubicBezTo>
                    <a:cubicBezTo>
                      <a:pt x="268" y="2151"/>
                      <a:pt x="167" y="2208"/>
                      <a:pt x="108" y="2299"/>
                    </a:cubicBezTo>
                    <a:cubicBezTo>
                      <a:pt x="1" y="2462"/>
                      <a:pt x="55" y="2691"/>
                      <a:pt x="181" y="2839"/>
                    </a:cubicBezTo>
                    <a:cubicBezTo>
                      <a:pt x="306" y="2988"/>
                      <a:pt x="489" y="3075"/>
                      <a:pt x="665" y="3157"/>
                    </a:cubicBezTo>
                    <a:lnTo>
                      <a:pt x="4929" y="3255"/>
                    </a:lnTo>
                    <a:lnTo>
                      <a:pt x="4929" y="3255"/>
                    </a:lnTo>
                    <a:cubicBezTo>
                      <a:pt x="5141" y="2853"/>
                      <a:pt x="5306" y="2288"/>
                      <a:pt x="4945" y="2013"/>
                    </a:cubicBezTo>
                    <a:cubicBezTo>
                      <a:pt x="4850" y="1941"/>
                      <a:pt x="4734" y="1909"/>
                      <a:pt x="4616" y="1909"/>
                    </a:cubicBezTo>
                    <a:cubicBezTo>
                      <a:pt x="4465" y="1909"/>
                      <a:pt x="4309" y="1960"/>
                      <a:pt x="4185" y="2047"/>
                    </a:cubicBezTo>
                    <a:cubicBezTo>
                      <a:pt x="3961" y="2202"/>
                      <a:pt x="3817" y="2444"/>
                      <a:pt x="3691" y="2685"/>
                    </a:cubicBezTo>
                    <a:cubicBezTo>
                      <a:pt x="3775" y="2277"/>
                      <a:pt x="3799" y="1858"/>
                      <a:pt x="3763" y="1443"/>
                    </a:cubicBezTo>
                    <a:cubicBezTo>
                      <a:pt x="3755" y="1340"/>
                      <a:pt x="3735" y="1226"/>
                      <a:pt x="3650" y="1166"/>
                    </a:cubicBezTo>
                    <a:cubicBezTo>
                      <a:pt x="3616" y="1142"/>
                      <a:pt x="3578" y="1132"/>
                      <a:pt x="3540" y="1132"/>
                    </a:cubicBezTo>
                    <a:cubicBezTo>
                      <a:pt x="3429" y="1132"/>
                      <a:pt x="3309" y="1218"/>
                      <a:pt x="3229" y="1309"/>
                    </a:cubicBezTo>
                    <a:cubicBezTo>
                      <a:pt x="3034" y="1532"/>
                      <a:pt x="2896" y="1805"/>
                      <a:pt x="2832" y="2094"/>
                    </a:cubicBezTo>
                    <a:cubicBezTo>
                      <a:pt x="2624" y="1673"/>
                      <a:pt x="2646" y="1176"/>
                      <a:pt x="2498" y="730"/>
                    </a:cubicBezTo>
                    <a:cubicBezTo>
                      <a:pt x="2375" y="358"/>
                      <a:pt x="2029" y="0"/>
                      <a:pt x="1666" y="0"/>
                    </a:cubicBezTo>
                    <a:close/>
                    <a:moveTo>
                      <a:pt x="6253" y="2538"/>
                    </a:moveTo>
                    <a:cubicBezTo>
                      <a:pt x="6228" y="2538"/>
                      <a:pt x="6202" y="2541"/>
                      <a:pt x="6179" y="2546"/>
                    </a:cubicBezTo>
                    <a:cubicBezTo>
                      <a:pt x="5696" y="2623"/>
                      <a:pt x="5244" y="2880"/>
                      <a:pt x="4932" y="3255"/>
                    </a:cubicBezTo>
                    <a:lnTo>
                      <a:pt x="4932" y="3255"/>
                    </a:lnTo>
                    <a:lnTo>
                      <a:pt x="4929" y="3255"/>
                    </a:lnTo>
                    <a:lnTo>
                      <a:pt x="4929" y="3255"/>
                    </a:lnTo>
                    <a:cubicBezTo>
                      <a:pt x="4927" y="3257"/>
                      <a:pt x="4926" y="3260"/>
                      <a:pt x="4924" y="3263"/>
                    </a:cubicBezTo>
                    <a:cubicBezTo>
                      <a:pt x="4927" y="3260"/>
                      <a:pt x="4929" y="3258"/>
                      <a:pt x="4932" y="3255"/>
                    </a:cubicBezTo>
                    <a:lnTo>
                      <a:pt x="4932" y="3255"/>
                    </a:lnTo>
                    <a:lnTo>
                      <a:pt x="6409" y="3288"/>
                    </a:lnTo>
                    <a:cubicBezTo>
                      <a:pt x="6410" y="3108"/>
                      <a:pt x="6412" y="2926"/>
                      <a:pt x="6414" y="2746"/>
                    </a:cubicBezTo>
                    <a:cubicBezTo>
                      <a:pt x="6415" y="2687"/>
                      <a:pt x="6413" y="2622"/>
                      <a:pt x="6372" y="2580"/>
                    </a:cubicBezTo>
                    <a:cubicBezTo>
                      <a:pt x="6341" y="2548"/>
                      <a:pt x="6298" y="2538"/>
                      <a:pt x="6253" y="25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9781291" y="1567918"/>
                <a:ext cx="52735" cy="147440"/>
              </a:xfrm>
              <a:custGeom>
                <a:avLst/>
                <a:gdLst/>
                <a:ahLst/>
                <a:cxnLst/>
                <a:rect l="l" t="t" r="r" b="b"/>
                <a:pathLst>
                  <a:path w="627" h="1753" extrusionOk="0">
                    <a:moveTo>
                      <a:pt x="98" y="0"/>
                    </a:moveTo>
                    <a:cubicBezTo>
                      <a:pt x="91" y="0"/>
                      <a:pt x="83" y="1"/>
                      <a:pt x="75" y="3"/>
                    </a:cubicBezTo>
                    <a:cubicBezTo>
                      <a:pt x="29" y="16"/>
                      <a:pt x="1" y="64"/>
                      <a:pt x="13" y="111"/>
                    </a:cubicBezTo>
                    <a:lnTo>
                      <a:pt x="445" y="1689"/>
                    </a:lnTo>
                    <a:cubicBezTo>
                      <a:pt x="456" y="1727"/>
                      <a:pt x="491" y="1752"/>
                      <a:pt x="530" y="1752"/>
                    </a:cubicBezTo>
                    <a:cubicBezTo>
                      <a:pt x="537" y="1752"/>
                      <a:pt x="546" y="1751"/>
                      <a:pt x="553" y="1749"/>
                    </a:cubicBezTo>
                    <a:cubicBezTo>
                      <a:pt x="600" y="1737"/>
                      <a:pt x="627" y="1689"/>
                      <a:pt x="614" y="1642"/>
                    </a:cubicBezTo>
                    <a:lnTo>
                      <a:pt x="183" y="65"/>
                    </a:lnTo>
                    <a:cubicBezTo>
                      <a:pt x="172" y="26"/>
                      <a:pt x="137"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9758918" y="1624438"/>
                <a:ext cx="60389" cy="42558"/>
              </a:xfrm>
              <a:custGeom>
                <a:avLst/>
                <a:gdLst/>
                <a:ahLst/>
                <a:cxnLst/>
                <a:rect l="l" t="t" r="r" b="b"/>
                <a:pathLst>
                  <a:path w="718" h="506" extrusionOk="0">
                    <a:moveTo>
                      <a:pt x="99" y="0"/>
                    </a:moveTo>
                    <a:cubicBezTo>
                      <a:pt x="74" y="0"/>
                      <a:pt x="48" y="11"/>
                      <a:pt x="31" y="33"/>
                    </a:cubicBezTo>
                    <a:cubicBezTo>
                      <a:pt x="1" y="70"/>
                      <a:pt x="7" y="125"/>
                      <a:pt x="45" y="156"/>
                    </a:cubicBezTo>
                    <a:cubicBezTo>
                      <a:pt x="210" y="288"/>
                      <a:pt x="389" y="403"/>
                      <a:pt x="579" y="497"/>
                    </a:cubicBezTo>
                    <a:cubicBezTo>
                      <a:pt x="591" y="503"/>
                      <a:pt x="605" y="505"/>
                      <a:pt x="618" y="505"/>
                    </a:cubicBezTo>
                    <a:cubicBezTo>
                      <a:pt x="650" y="505"/>
                      <a:pt x="681" y="488"/>
                      <a:pt x="696" y="457"/>
                    </a:cubicBezTo>
                    <a:cubicBezTo>
                      <a:pt x="718" y="414"/>
                      <a:pt x="700" y="361"/>
                      <a:pt x="656" y="340"/>
                    </a:cubicBezTo>
                    <a:cubicBezTo>
                      <a:pt x="479" y="252"/>
                      <a:pt x="310" y="144"/>
                      <a:pt x="154" y="19"/>
                    </a:cubicBezTo>
                    <a:cubicBezTo>
                      <a:pt x="138" y="6"/>
                      <a:pt x="119" y="0"/>
                      <a:pt x="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9854549" y="1634363"/>
                <a:ext cx="35409" cy="87388"/>
              </a:xfrm>
              <a:custGeom>
                <a:avLst/>
                <a:gdLst/>
                <a:ahLst/>
                <a:cxnLst/>
                <a:rect l="l" t="t" r="r" b="b"/>
                <a:pathLst>
                  <a:path w="421" h="1039" extrusionOk="0">
                    <a:moveTo>
                      <a:pt x="323" y="0"/>
                    </a:moveTo>
                    <a:cubicBezTo>
                      <a:pt x="285" y="0"/>
                      <a:pt x="250" y="26"/>
                      <a:pt x="239" y="65"/>
                    </a:cubicBezTo>
                    <a:cubicBezTo>
                      <a:pt x="161" y="350"/>
                      <a:pt x="85" y="640"/>
                      <a:pt x="12" y="929"/>
                    </a:cubicBezTo>
                    <a:cubicBezTo>
                      <a:pt x="0" y="976"/>
                      <a:pt x="28" y="1024"/>
                      <a:pt x="75" y="1035"/>
                    </a:cubicBezTo>
                    <a:cubicBezTo>
                      <a:pt x="83" y="1037"/>
                      <a:pt x="90" y="1038"/>
                      <a:pt x="97" y="1038"/>
                    </a:cubicBezTo>
                    <a:cubicBezTo>
                      <a:pt x="136" y="1038"/>
                      <a:pt x="171" y="1011"/>
                      <a:pt x="182" y="972"/>
                    </a:cubicBezTo>
                    <a:cubicBezTo>
                      <a:pt x="254" y="684"/>
                      <a:pt x="330" y="395"/>
                      <a:pt x="407" y="111"/>
                    </a:cubicBezTo>
                    <a:cubicBezTo>
                      <a:pt x="421" y="65"/>
                      <a:pt x="392" y="17"/>
                      <a:pt x="347" y="3"/>
                    </a:cubicBezTo>
                    <a:cubicBezTo>
                      <a:pt x="339" y="1"/>
                      <a:pt x="331" y="0"/>
                      <a:pt x="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9913928" y="1673473"/>
                <a:ext cx="44325" cy="48614"/>
              </a:xfrm>
              <a:custGeom>
                <a:avLst/>
                <a:gdLst/>
                <a:ahLst/>
                <a:cxnLst/>
                <a:rect l="l" t="t" r="r" b="b"/>
                <a:pathLst>
                  <a:path w="527" h="578" extrusionOk="0">
                    <a:moveTo>
                      <a:pt x="429" y="0"/>
                    </a:moveTo>
                    <a:cubicBezTo>
                      <a:pt x="408" y="0"/>
                      <a:pt x="386" y="8"/>
                      <a:pt x="370" y="23"/>
                    </a:cubicBezTo>
                    <a:cubicBezTo>
                      <a:pt x="236" y="148"/>
                      <a:pt x="121" y="290"/>
                      <a:pt x="26" y="445"/>
                    </a:cubicBezTo>
                    <a:cubicBezTo>
                      <a:pt x="1" y="486"/>
                      <a:pt x="14" y="540"/>
                      <a:pt x="55" y="565"/>
                    </a:cubicBezTo>
                    <a:cubicBezTo>
                      <a:pt x="69" y="573"/>
                      <a:pt x="85" y="578"/>
                      <a:pt x="101" y="578"/>
                    </a:cubicBezTo>
                    <a:cubicBezTo>
                      <a:pt x="130" y="578"/>
                      <a:pt x="159" y="563"/>
                      <a:pt x="176" y="536"/>
                    </a:cubicBezTo>
                    <a:cubicBezTo>
                      <a:pt x="261" y="394"/>
                      <a:pt x="368" y="264"/>
                      <a:pt x="489" y="151"/>
                    </a:cubicBezTo>
                    <a:cubicBezTo>
                      <a:pt x="524" y="118"/>
                      <a:pt x="526" y="63"/>
                      <a:pt x="493" y="28"/>
                    </a:cubicBezTo>
                    <a:cubicBezTo>
                      <a:pt x="476" y="9"/>
                      <a:pt x="452" y="0"/>
                      <a:pt x="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9474551" y="1669352"/>
                <a:ext cx="46091" cy="27671"/>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4"/>
            <p:cNvGrpSpPr/>
            <p:nvPr/>
          </p:nvGrpSpPr>
          <p:grpSpPr>
            <a:xfrm>
              <a:off x="7965652" y="3670596"/>
              <a:ext cx="1622900" cy="1614685"/>
              <a:chOff x="9144008" y="396805"/>
              <a:chExt cx="1495347" cy="1487778"/>
            </a:xfrm>
          </p:grpSpPr>
          <p:sp>
            <p:nvSpPr>
              <p:cNvPr id="490" name="Google Shape;490;p4"/>
              <p:cNvSpPr/>
              <p:nvPr/>
            </p:nvSpPr>
            <p:spPr>
              <a:xfrm>
                <a:off x="9144008" y="1554040"/>
                <a:ext cx="1495347" cy="330542"/>
              </a:xfrm>
              <a:custGeom>
                <a:avLst/>
                <a:gdLst/>
                <a:ahLst/>
                <a:cxnLst/>
                <a:rect l="l" t="t" r="r" b="b"/>
                <a:pathLst>
                  <a:path w="17779" h="3930" extrusionOk="0">
                    <a:moveTo>
                      <a:pt x="13511" y="0"/>
                    </a:moveTo>
                    <a:cubicBezTo>
                      <a:pt x="13511" y="0"/>
                      <a:pt x="5415" y="118"/>
                      <a:pt x="4610" y="409"/>
                    </a:cubicBezTo>
                    <a:cubicBezTo>
                      <a:pt x="4610" y="409"/>
                      <a:pt x="1" y="1922"/>
                      <a:pt x="2862" y="2240"/>
                    </a:cubicBezTo>
                    <a:cubicBezTo>
                      <a:pt x="5450" y="2526"/>
                      <a:pt x="15058" y="2865"/>
                      <a:pt x="17282" y="3580"/>
                    </a:cubicBezTo>
                    <a:lnTo>
                      <a:pt x="17282" y="3580"/>
                    </a:lnTo>
                    <a:cubicBezTo>
                      <a:pt x="16165" y="2618"/>
                      <a:pt x="13511" y="0"/>
                      <a:pt x="13511" y="0"/>
                    </a:cubicBezTo>
                    <a:close/>
                    <a:moveTo>
                      <a:pt x="17282" y="3580"/>
                    </a:moveTo>
                    <a:lnTo>
                      <a:pt x="17282" y="3580"/>
                    </a:lnTo>
                    <a:cubicBezTo>
                      <a:pt x="17533" y="3797"/>
                      <a:pt x="17706" y="3929"/>
                      <a:pt x="17754" y="3929"/>
                    </a:cubicBezTo>
                    <a:cubicBezTo>
                      <a:pt x="17778" y="3929"/>
                      <a:pt x="17770" y="3895"/>
                      <a:pt x="17722" y="3819"/>
                    </a:cubicBezTo>
                    <a:cubicBezTo>
                      <a:pt x="17669" y="3735"/>
                      <a:pt x="17516" y="3655"/>
                      <a:pt x="17282" y="35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9739574" y="396805"/>
                <a:ext cx="642245" cy="818702"/>
              </a:xfrm>
              <a:custGeom>
                <a:avLst/>
                <a:gdLst/>
                <a:ahLst/>
                <a:cxnLst/>
                <a:rect l="l" t="t" r="r" b="b"/>
                <a:pathLst>
                  <a:path w="7636" h="9734" extrusionOk="0">
                    <a:moveTo>
                      <a:pt x="3945" y="1"/>
                    </a:moveTo>
                    <a:cubicBezTo>
                      <a:pt x="3642" y="1"/>
                      <a:pt x="3333" y="139"/>
                      <a:pt x="3112" y="353"/>
                    </a:cubicBezTo>
                    <a:cubicBezTo>
                      <a:pt x="2803" y="651"/>
                      <a:pt x="2638" y="1069"/>
                      <a:pt x="2543" y="1488"/>
                    </a:cubicBezTo>
                    <a:cubicBezTo>
                      <a:pt x="2374" y="1413"/>
                      <a:pt x="2192" y="1378"/>
                      <a:pt x="2009" y="1378"/>
                    </a:cubicBezTo>
                    <a:cubicBezTo>
                      <a:pt x="1498" y="1378"/>
                      <a:pt x="981" y="1652"/>
                      <a:pt x="735" y="2105"/>
                    </a:cubicBezTo>
                    <a:cubicBezTo>
                      <a:pt x="401" y="2719"/>
                      <a:pt x="617" y="3574"/>
                      <a:pt x="1202" y="3957"/>
                    </a:cubicBezTo>
                    <a:cubicBezTo>
                      <a:pt x="628" y="4092"/>
                      <a:pt x="162" y="4605"/>
                      <a:pt x="81" y="5189"/>
                    </a:cubicBezTo>
                    <a:cubicBezTo>
                      <a:pt x="0" y="5774"/>
                      <a:pt x="310" y="6393"/>
                      <a:pt x="827" y="6679"/>
                    </a:cubicBezTo>
                    <a:cubicBezTo>
                      <a:pt x="315" y="6928"/>
                      <a:pt x="54" y="7594"/>
                      <a:pt x="258" y="8124"/>
                    </a:cubicBezTo>
                    <a:cubicBezTo>
                      <a:pt x="427" y="8562"/>
                      <a:pt x="893" y="8855"/>
                      <a:pt x="1358" y="8855"/>
                    </a:cubicBezTo>
                    <a:cubicBezTo>
                      <a:pt x="1456" y="8855"/>
                      <a:pt x="1554" y="8842"/>
                      <a:pt x="1649" y="8815"/>
                    </a:cubicBezTo>
                    <a:cubicBezTo>
                      <a:pt x="1735" y="9365"/>
                      <a:pt x="2318" y="9733"/>
                      <a:pt x="2877" y="9733"/>
                    </a:cubicBezTo>
                    <a:cubicBezTo>
                      <a:pt x="2889" y="9733"/>
                      <a:pt x="2901" y="9733"/>
                      <a:pt x="2913" y="9733"/>
                    </a:cubicBezTo>
                    <a:cubicBezTo>
                      <a:pt x="3451" y="9717"/>
                      <a:pt x="3868" y="9185"/>
                      <a:pt x="4316" y="9163"/>
                    </a:cubicBezTo>
                    <a:cubicBezTo>
                      <a:pt x="4322" y="9163"/>
                      <a:pt x="4328" y="9163"/>
                      <a:pt x="4334" y="9163"/>
                    </a:cubicBezTo>
                    <a:cubicBezTo>
                      <a:pt x="4650" y="9163"/>
                      <a:pt x="4836" y="9561"/>
                      <a:pt x="5212" y="9561"/>
                    </a:cubicBezTo>
                    <a:cubicBezTo>
                      <a:pt x="5253" y="9561"/>
                      <a:pt x="5298" y="9556"/>
                      <a:pt x="5345" y="9545"/>
                    </a:cubicBezTo>
                    <a:cubicBezTo>
                      <a:pt x="5730" y="9454"/>
                      <a:pt x="6008" y="9041"/>
                      <a:pt x="5948" y="8651"/>
                    </a:cubicBezTo>
                    <a:lnTo>
                      <a:pt x="5948" y="8651"/>
                    </a:lnTo>
                    <a:cubicBezTo>
                      <a:pt x="5999" y="8653"/>
                      <a:pt x="6051" y="8655"/>
                      <a:pt x="6102" y="8655"/>
                    </a:cubicBezTo>
                    <a:cubicBezTo>
                      <a:pt x="6442" y="8655"/>
                      <a:pt x="6785" y="8599"/>
                      <a:pt x="7073" y="8422"/>
                    </a:cubicBezTo>
                    <a:cubicBezTo>
                      <a:pt x="7402" y="8218"/>
                      <a:pt x="7636" y="7820"/>
                      <a:pt x="7552" y="7441"/>
                    </a:cubicBezTo>
                    <a:cubicBezTo>
                      <a:pt x="7516" y="7275"/>
                      <a:pt x="7425" y="7125"/>
                      <a:pt x="7380" y="6962"/>
                    </a:cubicBezTo>
                    <a:cubicBezTo>
                      <a:pt x="7228" y="6396"/>
                      <a:pt x="7612" y="5654"/>
                      <a:pt x="7164" y="5276"/>
                    </a:cubicBezTo>
                    <a:cubicBezTo>
                      <a:pt x="7043" y="5175"/>
                      <a:pt x="6871" y="5115"/>
                      <a:pt x="6817" y="4967"/>
                    </a:cubicBezTo>
                    <a:cubicBezTo>
                      <a:pt x="6775" y="4849"/>
                      <a:pt x="6826" y="4719"/>
                      <a:pt x="6875" y="4605"/>
                    </a:cubicBezTo>
                    <a:cubicBezTo>
                      <a:pt x="7040" y="4218"/>
                      <a:pt x="7187" y="3795"/>
                      <a:pt x="7087" y="3388"/>
                    </a:cubicBezTo>
                    <a:cubicBezTo>
                      <a:pt x="7005" y="3053"/>
                      <a:pt x="6683" y="2761"/>
                      <a:pt x="6358" y="2761"/>
                    </a:cubicBezTo>
                    <a:cubicBezTo>
                      <a:pt x="6288" y="2761"/>
                      <a:pt x="6218" y="2774"/>
                      <a:pt x="6150" y="2804"/>
                    </a:cubicBezTo>
                    <a:cubicBezTo>
                      <a:pt x="6396" y="2383"/>
                      <a:pt x="6341" y="1807"/>
                      <a:pt x="6021" y="1441"/>
                    </a:cubicBezTo>
                    <a:cubicBezTo>
                      <a:pt x="5798" y="1186"/>
                      <a:pt x="5459" y="1045"/>
                      <a:pt x="5122" y="1045"/>
                    </a:cubicBezTo>
                    <a:cubicBezTo>
                      <a:pt x="4973" y="1045"/>
                      <a:pt x="4825" y="1072"/>
                      <a:pt x="4687" y="1129"/>
                    </a:cubicBezTo>
                    <a:cubicBezTo>
                      <a:pt x="4918" y="767"/>
                      <a:pt x="4690" y="234"/>
                      <a:pt x="4294" y="69"/>
                    </a:cubicBezTo>
                    <a:cubicBezTo>
                      <a:pt x="4182" y="22"/>
                      <a:pt x="4064" y="1"/>
                      <a:pt x="3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9964477" y="1082954"/>
                <a:ext cx="156272" cy="562427"/>
              </a:xfrm>
              <a:custGeom>
                <a:avLst/>
                <a:gdLst/>
                <a:ahLst/>
                <a:cxnLst/>
                <a:rect l="l" t="t" r="r" b="b"/>
                <a:pathLst>
                  <a:path w="1858" h="6687" extrusionOk="0">
                    <a:moveTo>
                      <a:pt x="744" y="0"/>
                    </a:moveTo>
                    <a:cubicBezTo>
                      <a:pt x="744" y="0"/>
                      <a:pt x="713" y="4171"/>
                      <a:pt x="450" y="5550"/>
                    </a:cubicBezTo>
                    <a:cubicBezTo>
                      <a:pt x="251" y="6600"/>
                      <a:pt x="1" y="6668"/>
                      <a:pt x="83" y="6687"/>
                    </a:cubicBezTo>
                    <a:lnTo>
                      <a:pt x="1858" y="6687"/>
                    </a:lnTo>
                    <a:cubicBezTo>
                      <a:pt x="1454" y="6357"/>
                      <a:pt x="1376" y="5867"/>
                      <a:pt x="1345" y="5550"/>
                    </a:cubicBezTo>
                    <a:cubicBezTo>
                      <a:pt x="1211" y="4165"/>
                      <a:pt x="134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10060780" y="999604"/>
                <a:ext cx="109760" cy="292274"/>
              </a:xfrm>
              <a:custGeom>
                <a:avLst/>
                <a:gdLst/>
                <a:ahLst/>
                <a:cxnLst/>
                <a:rect l="l" t="t" r="r" b="b"/>
                <a:pathLst>
                  <a:path w="1305" h="3475" extrusionOk="0">
                    <a:moveTo>
                      <a:pt x="966" y="0"/>
                    </a:moveTo>
                    <a:cubicBezTo>
                      <a:pt x="966" y="0"/>
                      <a:pt x="1132" y="2690"/>
                      <a:pt x="0" y="3082"/>
                    </a:cubicBezTo>
                    <a:lnTo>
                      <a:pt x="0" y="3475"/>
                    </a:lnTo>
                    <a:cubicBezTo>
                      <a:pt x="0" y="3475"/>
                      <a:pt x="1304" y="3234"/>
                      <a:pt x="1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9943114" y="1046283"/>
                <a:ext cx="91509" cy="196812"/>
              </a:xfrm>
              <a:custGeom>
                <a:avLst/>
                <a:gdLst/>
                <a:ahLst/>
                <a:cxnLst/>
                <a:rect l="l" t="t" r="r" b="b"/>
                <a:pathLst>
                  <a:path w="1088" h="2340" extrusionOk="0">
                    <a:moveTo>
                      <a:pt x="1" y="0"/>
                    </a:moveTo>
                    <a:cubicBezTo>
                      <a:pt x="1" y="0"/>
                      <a:pt x="118" y="2006"/>
                      <a:pt x="961" y="2340"/>
                    </a:cubicBezTo>
                    <a:lnTo>
                      <a:pt x="1087" y="2012"/>
                    </a:lnTo>
                    <a:cubicBezTo>
                      <a:pt x="1087" y="2012"/>
                      <a:pt x="315" y="152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9739574" y="396805"/>
                <a:ext cx="640226" cy="707176"/>
              </a:xfrm>
              <a:custGeom>
                <a:avLst/>
                <a:gdLst/>
                <a:ahLst/>
                <a:cxnLst/>
                <a:rect l="l" t="t" r="r" b="b"/>
                <a:pathLst>
                  <a:path w="7612" h="8408" extrusionOk="0">
                    <a:moveTo>
                      <a:pt x="3945" y="1"/>
                    </a:moveTo>
                    <a:cubicBezTo>
                      <a:pt x="3642" y="1"/>
                      <a:pt x="3333" y="139"/>
                      <a:pt x="3112" y="353"/>
                    </a:cubicBezTo>
                    <a:cubicBezTo>
                      <a:pt x="2803" y="651"/>
                      <a:pt x="2638" y="1069"/>
                      <a:pt x="2543" y="1488"/>
                    </a:cubicBezTo>
                    <a:cubicBezTo>
                      <a:pt x="2374" y="1413"/>
                      <a:pt x="2192" y="1378"/>
                      <a:pt x="2009" y="1378"/>
                    </a:cubicBezTo>
                    <a:cubicBezTo>
                      <a:pt x="1499" y="1378"/>
                      <a:pt x="982" y="1652"/>
                      <a:pt x="736" y="2105"/>
                    </a:cubicBezTo>
                    <a:cubicBezTo>
                      <a:pt x="401" y="2719"/>
                      <a:pt x="617" y="3574"/>
                      <a:pt x="1202" y="3957"/>
                    </a:cubicBezTo>
                    <a:cubicBezTo>
                      <a:pt x="628" y="4092"/>
                      <a:pt x="162" y="4605"/>
                      <a:pt x="81" y="5189"/>
                    </a:cubicBezTo>
                    <a:cubicBezTo>
                      <a:pt x="0" y="5774"/>
                      <a:pt x="310" y="6393"/>
                      <a:pt x="827" y="6679"/>
                    </a:cubicBezTo>
                    <a:cubicBezTo>
                      <a:pt x="343" y="6916"/>
                      <a:pt x="83" y="7526"/>
                      <a:pt x="232" y="8042"/>
                    </a:cubicBezTo>
                    <a:cubicBezTo>
                      <a:pt x="282" y="8077"/>
                      <a:pt x="334" y="8111"/>
                      <a:pt x="388" y="8144"/>
                    </a:cubicBezTo>
                    <a:cubicBezTo>
                      <a:pt x="663" y="8305"/>
                      <a:pt x="989" y="8393"/>
                      <a:pt x="1309" y="8393"/>
                    </a:cubicBezTo>
                    <a:cubicBezTo>
                      <a:pt x="1673" y="8393"/>
                      <a:pt x="2029" y="8278"/>
                      <a:pt x="2290" y="8025"/>
                    </a:cubicBezTo>
                    <a:cubicBezTo>
                      <a:pt x="2404" y="8209"/>
                      <a:pt x="2619" y="8300"/>
                      <a:pt x="2834" y="8300"/>
                    </a:cubicBezTo>
                    <a:cubicBezTo>
                      <a:pt x="3057" y="8300"/>
                      <a:pt x="3282" y="8201"/>
                      <a:pt x="3394" y="8005"/>
                    </a:cubicBezTo>
                    <a:cubicBezTo>
                      <a:pt x="3410" y="8251"/>
                      <a:pt x="3659" y="8408"/>
                      <a:pt x="3904" y="8408"/>
                    </a:cubicBezTo>
                    <a:cubicBezTo>
                      <a:pt x="4015" y="8408"/>
                      <a:pt x="4124" y="8376"/>
                      <a:pt x="4210" y="8307"/>
                    </a:cubicBezTo>
                    <a:cubicBezTo>
                      <a:pt x="4489" y="8083"/>
                      <a:pt x="4495" y="7630"/>
                      <a:pt x="4292" y="7337"/>
                    </a:cubicBezTo>
                    <a:lnTo>
                      <a:pt x="4292" y="7337"/>
                    </a:lnTo>
                    <a:cubicBezTo>
                      <a:pt x="4642" y="7527"/>
                      <a:pt x="5009" y="7721"/>
                      <a:pt x="5406" y="7734"/>
                    </a:cubicBezTo>
                    <a:cubicBezTo>
                      <a:pt x="5416" y="7734"/>
                      <a:pt x="5425" y="7734"/>
                      <a:pt x="5435" y="7734"/>
                    </a:cubicBezTo>
                    <a:cubicBezTo>
                      <a:pt x="5824" y="7734"/>
                      <a:pt x="6242" y="7505"/>
                      <a:pt x="6320" y="7124"/>
                    </a:cubicBezTo>
                    <a:cubicBezTo>
                      <a:pt x="6494" y="7413"/>
                      <a:pt x="6713" y="7527"/>
                      <a:pt x="6941" y="7527"/>
                    </a:cubicBezTo>
                    <a:cubicBezTo>
                      <a:pt x="7133" y="7527"/>
                      <a:pt x="7332" y="7446"/>
                      <a:pt x="7517" y="7319"/>
                    </a:cubicBezTo>
                    <a:cubicBezTo>
                      <a:pt x="7474" y="7200"/>
                      <a:pt x="7414" y="7085"/>
                      <a:pt x="7380" y="6962"/>
                    </a:cubicBezTo>
                    <a:cubicBezTo>
                      <a:pt x="7228" y="6395"/>
                      <a:pt x="7612" y="5654"/>
                      <a:pt x="7164" y="5276"/>
                    </a:cubicBezTo>
                    <a:cubicBezTo>
                      <a:pt x="7043" y="5175"/>
                      <a:pt x="6871" y="5115"/>
                      <a:pt x="6817" y="4967"/>
                    </a:cubicBezTo>
                    <a:cubicBezTo>
                      <a:pt x="6775" y="4849"/>
                      <a:pt x="6826" y="4719"/>
                      <a:pt x="6875" y="4605"/>
                    </a:cubicBezTo>
                    <a:cubicBezTo>
                      <a:pt x="7040" y="4218"/>
                      <a:pt x="7187" y="3795"/>
                      <a:pt x="7087" y="3388"/>
                    </a:cubicBezTo>
                    <a:cubicBezTo>
                      <a:pt x="7005" y="3053"/>
                      <a:pt x="6684" y="2761"/>
                      <a:pt x="6358" y="2761"/>
                    </a:cubicBezTo>
                    <a:cubicBezTo>
                      <a:pt x="6288" y="2761"/>
                      <a:pt x="6218" y="2774"/>
                      <a:pt x="6150" y="2804"/>
                    </a:cubicBezTo>
                    <a:cubicBezTo>
                      <a:pt x="6396" y="2383"/>
                      <a:pt x="6342" y="1807"/>
                      <a:pt x="6021" y="1441"/>
                    </a:cubicBezTo>
                    <a:cubicBezTo>
                      <a:pt x="5798" y="1186"/>
                      <a:pt x="5459" y="1045"/>
                      <a:pt x="5122" y="1045"/>
                    </a:cubicBezTo>
                    <a:cubicBezTo>
                      <a:pt x="4974" y="1045"/>
                      <a:pt x="4826" y="1072"/>
                      <a:pt x="4688" y="1129"/>
                    </a:cubicBezTo>
                    <a:cubicBezTo>
                      <a:pt x="4918" y="767"/>
                      <a:pt x="4690" y="234"/>
                      <a:pt x="4294" y="69"/>
                    </a:cubicBezTo>
                    <a:cubicBezTo>
                      <a:pt x="4182" y="22"/>
                      <a:pt x="4064" y="1"/>
                      <a:pt x="39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9851773" y="1247384"/>
                <a:ext cx="431556" cy="455190"/>
              </a:xfrm>
              <a:custGeom>
                <a:avLst/>
                <a:gdLst/>
                <a:ahLst/>
                <a:cxnLst/>
                <a:rect l="l" t="t" r="r" b="b"/>
                <a:pathLst>
                  <a:path w="5131" h="5412" extrusionOk="0">
                    <a:moveTo>
                      <a:pt x="3855" y="0"/>
                    </a:moveTo>
                    <a:cubicBezTo>
                      <a:pt x="3597" y="0"/>
                      <a:pt x="3352" y="183"/>
                      <a:pt x="3171" y="380"/>
                    </a:cubicBezTo>
                    <a:cubicBezTo>
                      <a:pt x="2735" y="852"/>
                      <a:pt x="2449" y="1462"/>
                      <a:pt x="2364" y="2100"/>
                    </a:cubicBezTo>
                    <a:cubicBezTo>
                      <a:pt x="2367" y="1482"/>
                      <a:pt x="2064" y="870"/>
                      <a:pt x="1569" y="499"/>
                    </a:cubicBezTo>
                    <a:cubicBezTo>
                      <a:pt x="1438" y="402"/>
                      <a:pt x="1275" y="318"/>
                      <a:pt x="1117" y="318"/>
                    </a:cubicBezTo>
                    <a:cubicBezTo>
                      <a:pt x="1061" y="318"/>
                      <a:pt x="1006" y="329"/>
                      <a:pt x="953" y="352"/>
                    </a:cubicBezTo>
                    <a:cubicBezTo>
                      <a:pt x="684" y="473"/>
                      <a:pt x="657" y="838"/>
                      <a:pt x="674" y="1132"/>
                    </a:cubicBezTo>
                    <a:cubicBezTo>
                      <a:pt x="709" y="1750"/>
                      <a:pt x="759" y="2367"/>
                      <a:pt x="825" y="2982"/>
                    </a:cubicBezTo>
                    <a:lnTo>
                      <a:pt x="825" y="2982"/>
                    </a:lnTo>
                    <a:cubicBezTo>
                      <a:pt x="799" y="2844"/>
                      <a:pt x="656" y="2773"/>
                      <a:pt x="506" y="2773"/>
                    </a:cubicBezTo>
                    <a:cubicBezTo>
                      <a:pt x="378" y="2773"/>
                      <a:pt x="244" y="2824"/>
                      <a:pt x="170" y="2929"/>
                    </a:cubicBezTo>
                    <a:cubicBezTo>
                      <a:pt x="1" y="3167"/>
                      <a:pt x="58" y="3493"/>
                      <a:pt x="128" y="3777"/>
                    </a:cubicBezTo>
                    <a:cubicBezTo>
                      <a:pt x="260" y="4304"/>
                      <a:pt x="414" y="4829"/>
                      <a:pt x="661" y="5313"/>
                    </a:cubicBezTo>
                    <a:lnTo>
                      <a:pt x="4545" y="5412"/>
                    </a:lnTo>
                    <a:cubicBezTo>
                      <a:pt x="4746" y="5150"/>
                      <a:pt x="4953" y="4880"/>
                      <a:pt x="5042" y="4561"/>
                    </a:cubicBezTo>
                    <a:cubicBezTo>
                      <a:pt x="5130" y="4243"/>
                      <a:pt x="5075" y="3861"/>
                      <a:pt x="4820" y="3651"/>
                    </a:cubicBezTo>
                    <a:cubicBezTo>
                      <a:pt x="4722" y="3570"/>
                      <a:pt x="4592" y="3530"/>
                      <a:pt x="4464" y="3530"/>
                    </a:cubicBezTo>
                    <a:cubicBezTo>
                      <a:pt x="4380" y="3530"/>
                      <a:pt x="4297" y="3547"/>
                      <a:pt x="4224" y="3580"/>
                    </a:cubicBezTo>
                    <a:lnTo>
                      <a:pt x="4224" y="3580"/>
                    </a:lnTo>
                    <a:cubicBezTo>
                      <a:pt x="4489" y="3213"/>
                      <a:pt x="4559" y="2706"/>
                      <a:pt x="4574" y="2240"/>
                    </a:cubicBezTo>
                    <a:cubicBezTo>
                      <a:pt x="4588" y="1820"/>
                      <a:pt x="4575" y="1400"/>
                      <a:pt x="4535" y="983"/>
                    </a:cubicBezTo>
                    <a:cubicBezTo>
                      <a:pt x="4498" y="587"/>
                      <a:pt x="4366" y="110"/>
                      <a:pt x="3980" y="15"/>
                    </a:cubicBezTo>
                    <a:cubicBezTo>
                      <a:pt x="3938" y="5"/>
                      <a:pt x="3896" y="0"/>
                      <a:pt x="3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10079284" y="1507361"/>
                <a:ext cx="62071" cy="199082"/>
              </a:xfrm>
              <a:custGeom>
                <a:avLst/>
                <a:gdLst/>
                <a:ahLst/>
                <a:cxnLst/>
                <a:rect l="l" t="t" r="r" b="b"/>
                <a:pathLst>
                  <a:path w="738" h="2367" extrusionOk="0">
                    <a:moveTo>
                      <a:pt x="662" y="0"/>
                    </a:moveTo>
                    <a:cubicBezTo>
                      <a:pt x="628" y="0"/>
                      <a:pt x="599" y="26"/>
                      <a:pt x="593" y="61"/>
                    </a:cubicBezTo>
                    <a:cubicBezTo>
                      <a:pt x="478" y="814"/>
                      <a:pt x="284" y="1558"/>
                      <a:pt x="14" y="2272"/>
                    </a:cubicBezTo>
                    <a:cubicBezTo>
                      <a:pt x="0" y="2308"/>
                      <a:pt x="19" y="2349"/>
                      <a:pt x="56" y="2363"/>
                    </a:cubicBezTo>
                    <a:cubicBezTo>
                      <a:pt x="64" y="2366"/>
                      <a:pt x="72" y="2367"/>
                      <a:pt x="81" y="2367"/>
                    </a:cubicBezTo>
                    <a:cubicBezTo>
                      <a:pt x="109" y="2367"/>
                      <a:pt x="136" y="2350"/>
                      <a:pt x="146" y="2322"/>
                    </a:cubicBezTo>
                    <a:cubicBezTo>
                      <a:pt x="420" y="1599"/>
                      <a:pt x="617" y="845"/>
                      <a:pt x="733" y="82"/>
                    </a:cubicBezTo>
                    <a:cubicBezTo>
                      <a:pt x="738" y="43"/>
                      <a:pt x="712" y="8"/>
                      <a:pt x="673" y="1"/>
                    </a:cubicBezTo>
                    <a:cubicBezTo>
                      <a:pt x="670" y="1"/>
                      <a:pt x="666" y="0"/>
                      <a:pt x="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10085676" y="1523173"/>
                <a:ext cx="31288" cy="96219"/>
              </a:xfrm>
              <a:custGeom>
                <a:avLst/>
                <a:gdLst/>
                <a:ahLst/>
                <a:cxnLst/>
                <a:rect l="l" t="t" r="r" b="b"/>
                <a:pathLst>
                  <a:path w="372" h="1144" extrusionOk="0">
                    <a:moveTo>
                      <a:pt x="73" y="0"/>
                    </a:moveTo>
                    <a:cubicBezTo>
                      <a:pt x="72" y="0"/>
                      <a:pt x="71" y="0"/>
                      <a:pt x="69" y="0"/>
                    </a:cubicBezTo>
                    <a:cubicBezTo>
                      <a:pt x="31" y="1"/>
                      <a:pt x="0" y="34"/>
                      <a:pt x="2" y="73"/>
                    </a:cubicBezTo>
                    <a:cubicBezTo>
                      <a:pt x="11" y="423"/>
                      <a:pt x="89" y="779"/>
                      <a:pt x="227" y="1101"/>
                    </a:cubicBezTo>
                    <a:cubicBezTo>
                      <a:pt x="238" y="1128"/>
                      <a:pt x="264" y="1144"/>
                      <a:pt x="292" y="1144"/>
                    </a:cubicBezTo>
                    <a:cubicBezTo>
                      <a:pt x="301" y="1144"/>
                      <a:pt x="310" y="1142"/>
                      <a:pt x="319" y="1138"/>
                    </a:cubicBezTo>
                    <a:cubicBezTo>
                      <a:pt x="355" y="1123"/>
                      <a:pt x="372" y="1081"/>
                      <a:pt x="356" y="1046"/>
                    </a:cubicBezTo>
                    <a:cubicBezTo>
                      <a:pt x="226" y="739"/>
                      <a:pt x="152" y="402"/>
                      <a:pt x="142" y="69"/>
                    </a:cubicBezTo>
                    <a:cubicBezTo>
                      <a:pt x="141" y="32"/>
                      <a:pt x="109" y="0"/>
                      <a:pt x="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10006194" y="1506435"/>
                <a:ext cx="89574" cy="201353"/>
              </a:xfrm>
              <a:custGeom>
                <a:avLst/>
                <a:gdLst/>
                <a:ahLst/>
                <a:cxnLst/>
                <a:rect l="l" t="t" r="r" b="b"/>
                <a:pathLst>
                  <a:path w="1065" h="2394" extrusionOk="0">
                    <a:moveTo>
                      <a:pt x="78" y="1"/>
                    </a:moveTo>
                    <a:cubicBezTo>
                      <a:pt x="72" y="1"/>
                      <a:pt x="66" y="2"/>
                      <a:pt x="61" y="3"/>
                    </a:cubicBezTo>
                    <a:cubicBezTo>
                      <a:pt x="23" y="13"/>
                      <a:pt x="0" y="51"/>
                      <a:pt x="10" y="90"/>
                    </a:cubicBezTo>
                    <a:cubicBezTo>
                      <a:pt x="197" y="829"/>
                      <a:pt x="409" y="1668"/>
                      <a:pt x="887" y="2342"/>
                    </a:cubicBezTo>
                    <a:cubicBezTo>
                      <a:pt x="914" y="2380"/>
                      <a:pt x="947" y="2393"/>
                      <a:pt x="975" y="2393"/>
                    </a:cubicBezTo>
                    <a:cubicBezTo>
                      <a:pt x="989" y="2393"/>
                      <a:pt x="1003" y="2389"/>
                      <a:pt x="1013" y="2384"/>
                    </a:cubicBezTo>
                    <a:cubicBezTo>
                      <a:pt x="1048" y="2366"/>
                      <a:pt x="1064" y="2327"/>
                      <a:pt x="1053" y="2290"/>
                    </a:cubicBezTo>
                    <a:cubicBezTo>
                      <a:pt x="1044" y="2262"/>
                      <a:pt x="1016" y="2234"/>
                      <a:pt x="981" y="2231"/>
                    </a:cubicBezTo>
                    <a:cubicBezTo>
                      <a:pt x="533" y="1583"/>
                      <a:pt x="328" y="772"/>
                      <a:pt x="146" y="54"/>
                    </a:cubicBezTo>
                    <a:cubicBezTo>
                      <a:pt x="138" y="22"/>
                      <a:pt x="109" y="1"/>
                      <a:pt x="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10004008" y="1568675"/>
                <a:ext cx="33559" cy="25905"/>
              </a:xfrm>
              <a:custGeom>
                <a:avLst/>
                <a:gdLst/>
                <a:ahLst/>
                <a:cxnLst/>
                <a:rect l="l" t="t" r="r" b="b"/>
                <a:pathLst>
                  <a:path w="399" h="308" extrusionOk="0">
                    <a:moveTo>
                      <a:pt x="79" y="1"/>
                    </a:moveTo>
                    <a:cubicBezTo>
                      <a:pt x="61" y="1"/>
                      <a:pt x="44" y="7"/>
                      <a:pt x="30" y="19"/>
                    </a:cubicBezTo>
                    <a:cubicBezTo>
                      <a:pt x="2" y="47"/>
                      <a:pt x="0" y="90"/>
                      <a:pt x="27" y="120"/>
                    </a:cubicBezTo>
                    <a:cubicBezTo>
                      <a:pt x="100" y="198"/>
                      <a:pt x="192" y="262"/>
                      <a:pt x="292" y="302"/>
                    </a:cubicBezTo>
                    <a:cubicBezTo>
                      <a:pt x="302" y="305"/>
                      <a:pt x="310" y="307"/>
                      <a:pt x="319" y="307"/>
                    </a:cubicBezTo>
                    <a:cubicBezTo>
                      <a:pt x="346" y="307"/>
                      <a:pt x="374" y="291"/>
                      <a:pt x="384" y="263"/>
                    </a:cubicBezTo>
                    <a:cubicBezTo>
                      <a:pt x="399" y="227"/>
                      <a:pt x="381" y="185"/>
                      <a:pt x="345" y="171"/>
                    </a:cubicBezTo>
                    <a:cubicBezTo>
                      <a:pt x="264" y="138"/>
                      <a:pt x="190" y="87"/>
                      <a:pt x="131" y="23"/>
                    </a:cubicBezTo>
                    <a:cubicBezTo>
                      <a:pt x="116" y="8"/>
                      <a:pt x="98" y="1"/>
                      <a:pt x="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9610637" y="1437215"/>
                <a:ext cx="539634" cy="276630"/>
              </a:xfrm>
              <a:custGeom>
                <a:avLst/>
                <a:gdLst/>
                <a:ahLst/>
                <a:cxnLst/>
                <a:rect l="l" t="t" r="r" b="b"/>
                <a:pathLst>
                  <a:path w="6416" h="3289" extrusionOk="0">
                    <a:moveTo>
                      <a:pt x="1666" y="0"/>
                    </a:moveTo>
                    <a:cubicBezTo>
                      <a:pt x="1595" y="0"/>
                      <a:pt x="1523" y="14"/>
                      <a:pt x="1452" y="44"/>
                    </a:cubicBezTo>
                    <a:cubicBezTo>
                      <a:pt x="1156" y="173"/>
                      <a:pt x="1030" y="530"/>
                      <a:pt x="1012" y="852"/>
                    </a:cubicBezTo>
                    <a:cubicBezTo>
                      <a:pt x="976" y="1458"/>
                      <a:pt x="1198" y="2047"/>
                      <a:pt x="1416" y="2613"/>
                    </a:cubicBezTo>
                    <a:cubicBezTo>
                      <a:pt x="1293" y="2293"/>
                      <a:pt x="951" y="2080"/>
                      <a:pt x="610" y="2080"/>
                    </a:cubicBezTo>
                    <a:cubicBezTo>
                      <a:pt x="529" y="2080"/>
                      <a:pt x="449" y="2092"/>
                      <a:pt x="371" y="2118"/>
                    </a:cubicBezTo>
                    <a:cubicBezTo>
                      <a:pt x="268" y="2151"/>
                      <a:pt x="167" y="2208"/>
                      <a:pt x="108" y="2299"/>
                    </a:cubicBezTo>
                    <a:cubicBezTo>
                      <a:pt x="1" y="2462"/>
                      <a:pt x="55" y="2691"/>
                      <a:pt x="181" y="2839"/>
                    </a:cubicBezTo>
                    <a:cubicBezTo>
                      <a:pt x="306" y="2988"/>
                      <a:pt x="489" y="3075"/>
                      <a:pt x="665" y="3157"/>
                    </a:cubicBezTo>
                    <a:lnTo>
                      <a:pt x="4929" y="3255"/>
                    </a:lnTo>
                    <a:lnTo>
                      <a:pt x="4929" y="3255"/>
                    </a:lnTo>
                    <a:cubicBezTo>
                      <a:pt x="5141" y="2853"/>
                      <a:pt x="5306" y="2288"/>
                      <a:pt x="4945" y="2013"/>
                    </a:cubicBezTo>
                    <a:cubicBezTo>
                      <a:pt x="4850" y="1941"/>
                      <a:pt x="4734" y="1909"/>
                      <a:pt x="4616" y="1909"/>
                    </a:cubicBezTo>
                    <a:cubicBezTo>
                      <a:pt x="4465" y="1909"/>
                      <a:pt x="4309" y="1960"/>
                      <a:pt x="4185" y="2047"/>
                    </a:cubicBezTo>
                    <a:cubicBezTo>
                      <a:pt x="3961" y="2202"/>
                      <a:pt x="3817" y="2444"/>
                      <a:pt x="3691" y="2685"/>
                    </a:cubicBezTo>
                    <a:cubicBezTo>
                      <a:pt x="3775" y="2277"/>
                      <a:pt x="3799" y="1858"/>
                      <a:pt x="3763" y="1443"/>
                    </a:cubicBezTo>
                    <a:cubicBezTo>
                      <a:pt x="3755" y="1340"/>
                      <a:pt x="3735" y="1226"/>
                      <a:pt x="3650" y="1166"/>
                    </a:cubicBezTo>
                    <a:cubicBezTo>
                      <a:pt x="3616" y="1142"/>
                      <a:pt x="3578" y="1132"/>
                      <a:pt x="3540" y="1132"/>
                    </a:cubicBezTo>
                    <a:cubicBezTo>
                      <a:pt x="3429" y="1132"/>
                      <a:pt x="3309" y="1218"/>
                      <a:pt x="3229" y="1309"/>
                    </a:cubicBezTo>
                    <a:cubicBezTo>
                      <a:pt x="3034" y="1532"/>
                      <a:pt x="2896" y="1805"/>
                      <a:pt x="2832" y="2094"/>
                    </a:cubicBezTo>
                    <a:cubicBezTo>
                      <a:pt x="2624" y="1673"/>
                      <a:pt x="2646" y="1176"/>
                      <a:pt x="2498" y="730"/>
                    </a:cubicBezTo>
                    <a:cubicBezTo>
                      <a:pt x="2375" y="358"/>
                      <a:pt x="2029" y="0"/>
                      <a:pt x="1666" y="0"/>
                    </a:cubicBezTo>
                    <a:close/>
                    <a:moveTo>
                      <a:pt x="6253" y="2538"/>
                    </a:moveTo>
                    <a:cubicBezTo>
                      <a:pt x="6228" y="2538"/>
                      <a:pt x="6202" y="2541"/>
                      <a:pt x="6179" y="2546"/>
                    </a:cubicBezTo>
                    <a:cubicBezTo>
                      <a:pt x="5696" y="2623"/>
                      <a:pt x="5244" y="2880"/>
                      <a:pt x="4932" y="3255"/>
                    </a:cubicBezTo>
                    <a:lnTo>
                      <a:pt x="4932" y="3255"/>
                    </a:lnTo>
                    <a:lnTo>
                      <a:pt x="4929" y="3255"/>
                    </a:lnTo>
                    <a:lnTo>
                      <a:pt x="4929" y="3255"/>
                    </a:lnTo>
                    <a:cubicBezTo>
                      <a:pt x="4927" y="3257"/>
                      <a:pt x="4926" y="3260"/>
                      <a:pt x="4924" y="3263"/>
                    </a:cubicBezTo>
                    <a:cubicBezTo>
                      <a:pt x="4927" y="3260"/>
                      <a:pt x="4929" y="3258"/>
                      <a:pt x="4932" y="3255"/>
                    </a:cubicBezTo>
                    <a:lnTo>
                      <a:pt x="4932" y="3255"/>
                    </a:lnTo>
                    <a:lnTo>
                      <a:pt x="6409" y="3288"/>
                    </a:lnTo>
                    <a:cubicBezTo>
                      <a:pt x="6410" y="3108"/>
                      <a:pt x="6412" y="2926"/>
                      <a:pt x="6414" y="2746"/>
                    </a:cubicBezTo>
                    <a:cubicBezTo>
                      <a:pt x="6415" y="2687"/>
                      <a:pt x="6413" y="2622"/>
                      <a:pt x="6372" y="2580"/>
                    </a:cubicBezTo>
                    <a:cubicBezTo>
                      <a:pt x="6341" y="2548"/>
                      <a:pt x="6298" y="2538"/>
                      <a:pt x="6253" y="25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9781291" y="1567918"/>
                <a:ext cx="52735" cy="147440"/>
              </a:xfrm>
              <a:custGeom>
                <a:avLst/>
                <a:gdLst/>
                <a:ahLst/>
                <a:cxnLst/>
                <a:rect l="l" t="t" r="r" b="b"/>
                <a:pathLst>
                  <a:path w="627" h="1753" extrusionOk="0">
                    <a:moveTo>
                      <a:pt x="98" y="0"/>
                    </a:moveTo>
                    <a:cubicBezTo>
                      <a:pt x="91" y="0"/>
                      <a:pt x="83" y="1"/>
                      <a:pt x="75" y="3"/>
                    </a:cubicBezTo>
                    <a:cubicBezTo>
                      <a:pt x="29" y="16"/>
                      <a:pt x="1" y="64"/>
                      <a:pt x="13" y="111"/>
                    </a:cubicBezTo>
                    <a:lnTo>
                      <a:pt x="445" y="1689"/>
                    </a:lnTo>
                    <a:cubicBezTo>
                      <a:pt x="456" y="1727"/>
                      <a:pt x="491" y="1752"/>
                      <a:pt x="530" y="1752"/>
                    </a:cubicBezTo>
                    <a:cubicBezTo>
                      <a:pt x="537" y="1752"/>
                      <a:pt x="546" y="1751"/>
                      <a:pt x="553" y="1749"/>
                    </a:cubicBezTo>
                    <a:cubicBezTo>
                      <a:pt x="600" y="1737"/>
                      <a:pt x="627" y="1689"/>
                      <a:pt x="614" y="1642"/>
                    </a:cubicBezTo>
                    <a:lnTo>
                      <a:pt x="183" y="65"/>
                    </a:lnTo>
                    <a:cubicBezTo>
                      <a:pt x="172" y="26"/>
                      <a:pt x="137"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9758918" y="1624438"/>
                <a:ext cx="60389" cy="42558"/>
              </a:xfrm>
              <a:custGeom>
                <a:avLst/>
                <a:gdLst/>
                <a:ahLst/>
                <a:cxnLst/>
                <a:rect l="l" t="t" r="r" b="b"/>
                <a:pathLst>
                  <a:path w="718" h="506" extrusionOk="0">
                    <a:moveTo>
                      <a:pt x="99" y="0"/>
                    </a:moveTo>
                    <a:cubicBezTo>
                      <a:pt x="74" y="0"/>
                      <a:pt x="48" y="11"/>
                      <a:pt x="31" y="33"/>
                    </a:cubicBezTo>
                    <a:cubicBezTo>
                      <a:pt x="1" y="70"/>
                      <a:pt x="7" y="125"/>
                      <a:pt x="45" y="156"/>
                    </a:cubicBezTo>
                    <a:cubicBezTo>
                      <a:pt x="210" y="288"/>
                      <a:pt x="389" y="403"/>
                      <a:pt x="579" y="497"/>
                    </a:cubicBezTo>
                    <a:cubicBezTo>
                      <a:pt x="591" y="503"/>
                      <a:pt x="605" y="505"/>
                      <a:pt x="618" y="505"/>
                    </a:cubicBezTo>
                    <a:cubicBezTo>
                      <a:pt x="650" y="505"/>
                      <a:pt x="681" y="488"/>
                      <a:pt x="696" y="457"/>
                    </a:cubicBezTo>
                    <a:cubicBezTo>
                      <a:pt x="718" y="414"/>
                      <a:pt x="700" y="361"/>
                      <a:pt x="656" y="340"/>
                    </a:cubicBezTo>
                    <a:cubicBezTo>
                      <a:pt x="479" y="252"/>
                      <a:pt x="310" y="144"/>
                      <a:pt x="154" y="19"/>
                    </a:cubicBezTo>
                    <a:cubicBezTo>
                      <a:pt x="138" y="6"/>
                      <a:pt x="119" y="0"/>
                      <a:pt x="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9854549" y="1634363"/>
                <a:ext cx="35409" cy="87388"/>
              </a:xfrm>
              <a:custGeom>
                <a:avLst/>
                <a:gdLst/>
                <a:ahLst/>
                <a:cxnLst/>
                <a:rect l="l" t="t" r="r" b="b"/>
                <a:pathLst>
                  <a:path w="421" h="1039" extrusionOk="0">
                    <a:moveTo>
                      <a:pt x="323" y="0"/>
                    </a:moveTo>
                    <a:cubicBezTo>
                      <a:pt x="285" y="0"/>
                      <a:pt x="250" y="26"/>
                      <a:pt x="239" y="65"/>
                    </a:cubicBezTo>
                    <a:cubicBezTo>
                      <a:pt x="161" y="350"/>
                      <a:pt x="85" y="640"/>
                      <a:pt x="12" y="929"/>
                    </a:cubicBezTo>
                    <a:cubicBezTo>
                      <a:pt x="0" y="976"/>
                      <a:pt x="28" y="1024"/>
                      <a:pt x="75" y="1035"/>
                    </a:cubicBezTo>
                    <a:cubicBezTo>
                      <a:pt x="83" y="1037"/>
                      <a:pt x="90" y="1038"/>
                      <a:pt x="97" y="1038"/>
                    </a:cubicBezTo>
                    <a:cubicBezTo>
                      <a:pt x="136" y="1038"/>
                      <a:pt x="171" y="1011"/>
                      <a:pt x="182" y="972"/>
                    </a:cubicBezTo>
                    <a:cubicBezTo>
                      <a:pt x="254" y="684"/>
                      <a:pt x="330" y="395"/>
                      <a:pt x="407" y="111"/>
                    </a:cubicBezTo>
                    <a:cubicBezTo>
                      <a:pt x="421" y="65"/>
                      <a:pt x="392" y="17"/>
                      <a:pt x="347" y="3"/>
                    </a:cubicBezTo>
                    <a:cubicBezTo>
                      <a:pt x="339" y="1"/>
                      <a:pt x="331" y="0"/>
                      <a:pt x="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9913928" y="1673473"/>
                <a:ext cx="44325" cy="48614"/>
              </a:xfrm>
              <a:custGeom>
                <a:avLst/>
                <a:gdLst/>
                <a:ahLst/>
                <a:cxnLst/>
                <a:rect l="l" t="t" r="r" b="b"/>
                <a:pathLst>
                  <a:path w="527" h="578" extrusionOk="0">
                    <a:moveTo>
                      <a:pt x="429" y="0"/>
                    </a:moveTo>
                    <a:cubicBezTo>
                      <a:pt x="408" y="0"/>
                      <a:pt x="386" y="8"/>
                      <a:pt x="370" y="23"/>
                    </a:cubicBezTo>
                    <a:cubicBezTo>
                      <a:pt x="236" y="148"/>
                      <a:pt x="121" y="290"/>
                      <a:pt x="26" y="445"/>
                    </a:cubicBezTo>
                    <a:cubicBezTo>
                      <a:pt x="1" y="486"/>
                      <a:pt x="14" y="540"/>
                      <a:pt x="55" y="565"/>
                    </a:cubicBezTo>
                    <a:cubicBezTo>
                      <a:pt x="69" y="573"/>
                      <a:pt x="85" y="578"/>
                      <a:pt x="101" y="578"/>
                    </a:cubicBezTo>
                    <a:cubicBezTo>
                      <a:pt x="130" y="578"/>
                      <a:pt x="159" y="563"/>
                      <a:pt x="176" y="536"/>
                    </a:cubicBezTo>
                    <a:cubicBezTo>
                      <a:pt x="261" y="394"/>
                      <a:pt x="368" y="264"/>
                      <a:pt x="489" y="151"/>
                    </a:cubicBezTo>
                    <a:cubicBezTo>
                      <a:pt x="524" y="118"/>
                      <a:pt x="526" y="63"/>
                      <a:pt x="493" y="28"/>
                    </a:cubicBezTo>
                    <a:cubicBezTo>
                      <a:pt x="476" y="9"/>
                      <a:pt x="452" y="0"/>
                      <a:pt x="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9474551" y="1669352"/>
                <a:ext cx="46091" cy="27671"/>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3"/>
        <p:cNvGrpSpPr/>
        <p:nvPr/>
      </p:nvGrpSpPr>
      <p:grpSpPr>
        <a:xfrm>
          <a:off x="0" y="0"/>
          <a:ext cx="0" cy="0"/>
          <a:chOff x="0" y="0"/>
          <a:chExt cx="0" cy="0"/>
        </a:xfrm>
      </p:grpSpPr>
      <p:sp>
        <p:nvSpPr>
          <p:cNvPr id="594" name="Google Shape;594;p7"/>
          <p:cNvSpPr/>
          <p:nvPr/>
        </p:nvSpPr>
        <p:spPr>
          <a:xfrm>
            <a:off x="-42900" y="2406925"/>
            <a:ext cx="9440300" cy="2796056"/>
          </a:xfrm>
          <a:custGeom>
            <a:avLst/>
            <a:gdLst/>
            <a:ahLst/>
            <a:cxnLst/>
            <a:rect l="l" t="t" r="r" b="b"/>
            <a:pathLst>
              <a:path w="69529" h="43194" extrusionOk="0">
                <a:moveTo>
                  <a:pt x="5051" y="0"/>
                </a:moveTo>
                <a:cubicBezTo>
                  <a:pt x="4662" y="0"/>
                  <a:pt x="4351" y="365"/>
                  <a:pt x="4089" y="704"/>
                </a:cubicBezTo>
                <a:cubicBezTo>
                  <a:pt x="2653" y="2561"/>
                  <a:pt x="1234" y="4432"/>
                  <a:pt x="0" y="6458"/>
                </a:cubicBezTo>
                <a:lnTo>
                  <a:pt x="0" y="43193"/>
                </a:lnTo>
                <a:lnTo>
                  <a:pt x="69529" y="43193"/>
                </a:lnTo>
                <a:lnTo>
                  <a:pt x="69529" y="8968"/>
                </a:lnTo>
                <a:cubicBezTo>
                  <a:pt x="68708" y="9507"/>
                  <a:pt x="67888" y="10046"/>
                  <a:pt x="67068" y="10587"/>
                </a:cubicBezTo>
                <a:cubicBezTo>
                  <a:pt x="66637" y="10870"/>
                  <a:pt x="66178" y="11162"/>
                  <a:pt x="65687" y="11162"/>
                </a:cubicBezTo>
                <a:cubicBezTo>
                  <a:pt x="65673" y="11162"/>
                  <a:pt x="65660" y="11162"/>
                  <a:pt x="65646" y="11162"/>
                </a:cubicBezTo>
                <a:cubicBezTo>
                  <a:pt x="64922" y="11139"/>
                  <a:pt x="64338" y="10488"/>
                  <a:pt x="63673" y="10149"/>
                </a:cubicBezTo>
                <a:cubicBezTo>
                  <a:pt x="63476" y="10048"/>
                  <a:pt x="63248" y="9997"/>
                  <a:pt x="63023" y="9997"/>
                </a:cubicBezTo>
                <a:cubicBezTo>
                  <a:pt x="62485" y="9997"/>
                  <a:pt x="61964" y="10288"/>
                  <a:pt x="61934" y="10888"/>
                </a:cubicBezTo>
                <a:cubicBezTo>
                  <a:pt x="59275" y="8187"/>
                  <a:pt x="56360" y="5837"/>
                  <a:pt x="53260" y="3896"/>
                </a:cubicBezTo>
                <a:cubicBezTo>
                  <a:pt x="52788" y="3600"/>
                  <a:pt x="52294" y="3308"/>
                  <a:pt x="51760" y="3272"/>
                </a:cubicBezTo>
                <a:cubicBezTo>
                  <a:pt x="51721" y="3269"/>
                  <a:pt x="51682" y="3268"/>
                  <a:pt x="51643" y="3268"/>
                </a:cubicBezTo>
                <a:cubicBezTo>
                  <a:pt x="51034" y="3268"/>
                  <a:pt x="50452" y="3588"/>
                  <a:pt x="49899" y="3901"/>
                </a:cubicBezTo>
                <a:cubicBezTo>
                  <a:pt x="46925" y="5581"/>
                  <a:pt x="43953" y="7262"/>
                  <a:pt x="40979" y="8942"/>
                </a:cubicBezTo>
                <a:cubicBezTo>
                  <a:pt x="39555" y="9747"/>
                  <a:pt x="37912" y="10538"/>
                  <a:pt x="36388" y="10538"/>
                </a:cubicBezTo>
                <a:cubicBezTo>
                  <a:pt x="35584" y="10538"/>
                  <a:pt x="34812" y="10317"/>
                  <a:pt x="34125" y="9761"/>
                </a:cubicBezTo>
                <a:cubicBezTo>
                  <a:pt x="32863" y="8740"/>
                  <a:pt x="32069" y="6691"/>
                  <a:pt x="30544" y="6559"/>
                </a:cubicBezTo>
                <a:cubicBezTo>
                  <a:pt x="30494" y="6555"/>
                  <a:pt x="30444" y="6553"/>
                  <a:pt x="30395" y="6553"/>
                </a:cubicBezTo>
                <a:cubicBezTo>
                  <a:pt x="29332" y="6553"/>
                  <a:pt x="28442" y="7536"/>
                  <a:pt x="27601" y="8339"/>
                </a:cubicBezTo>
                <a:cubicBezTo>
                  <a:pt x="26980" y="8934"/>
                  <a:pt x="26165" y="9467"/>
                  <a:pt x="25407" y="9467"/>
                </a:cubicBezTo>
                <a:cubicBezTo>
                  <a:pt x="25094" y="9467"/>
                  <a:pt x="24790" y="9376"/>
                  <a:pt x="24514" y="9161"/>
                </a:cubicBezTo>
                <a:cubicBezTo>
                  <a:pt x="23835" y="8632"/>
                  <a:pt x="23596" y="7518"/>
                  <a:pt x="22888" y="7042"/>
                </a:cubicBezTo>
                <a:cubicBezTo>
                  <a:pt x="22647" y="6880"/>
                  <a:pt x="22400" y="6811"/>
                  <a:pt x="22148" y="6811"/>
                </a:cubicBezTo>
                <a:cubicBezTo>
                  <a:pt x="20719" y="6811"/>
                  <a:pt x="19141" y="9026"/>
                  <a:pt x="17769" y="9026"/>
                </a:cubicBezTo>
                <a:cubicBezTo>
                  <a:pt x="17489" y="9026"/>
                  <a:pt x="17218" y="8934"/>
                  <a:pt x="16959" y="8713"/>
                </a:cubicBezTo>
                <a:cubicBezTo>
                  <a:pt x="16325" y="8171"/>
                  <a:pt x="16154" y="7030"/>
                  <a:pt x="15446" y="6640"/>
                </a:cubicBezTo>
                <a:cubicBezTo>
                  <a:pt x="15287" y="6552"/>
                  <a:pt x="15129" y="6512"/>
                  <a:pt x="14974" y="6512"/>
                </a:cubicBezTo>
                <a:cubicBezTo>
                  <a:pt x="14133" y="6512"/>
                  <a:pt x="13376" y="7677"/>
                  <a:pt x="12957" y="8685"/>
                </a:cubicBezTo>
                <a:cubicBezTo>
                  <a:pt x="10631" y="5998"/>
                  <a:pt x="8306" y="3311"/>
                  <a:pt x="5980" y="624"/>
                </a:cubicBezTo>
                <a:cubicBezTo>
                  <a:pt x="5718" y="322"/>
                  <a:pt x="5417" y="0"/>
                  <a:pt x="5051" y="0"/>
                </a:cubicBezTo>
                <a:close/>
              </a:path>
            </a:pathLst>
          </a:custGeom>
          <a:solidFill>
            <a:srgbClr val="FFFFFF">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7"/>
          <p:cNvGrpSpPr/>
          <p:nvPr/>
        </p:nvGrpSpPr>
        <p:grpSpPr>
          <a:xfrm>
            <a:off x="-1192414" y="4228399"/>
            <a:ext cx="11785016" cy="1658557"/>
            <a:chOff x="-1192414" y="4364474"/>
            <a:chExt cx="11785016" cy="1658557"/>
          </a:xfrm>
        </p:grpSpPr>
        <p:sp>
          <p:nvSpPr>
            <p:cNvPr id="596" name="Google Shape;596;p7"/>
            <p:cNvSpPr/>
            <p:nvPr/>
          </p:nvSpPr>
          <p:spPr>
            <a:xfrm flipH="1">
              <a:off x="-1192414" y="4548449"/>
              <a:ext cx="4628763" cy="1023175"/>
            </a:xfrm>
            <a:custGeom>
              <a:avLst/>
              <a:gdLst/>
              <a:ahLst/>
              <a:cxnLst/>
              <a:rect l="l" t="t" r="r" b="b"/>
              <a:pathLst>
                <a:path w="17779" h="3930" extrusionOk="0">
                  <a:moveTo>
                    <a:pt x="13511" y="0"/>
                  </a:moveTo>
                  <a:cubicBezTo>
                    <a:pt x="13511" y="0"/>
                    <a:pt x="5415" y="118"/>
                    <a:pt x="4610" y="409"/>
                  </a:cubicBezTo>
                  <a:cubicBezTo>
                    <a:pt x="4610" y="409"/>
                    <a:pt x="1" y="1922"/>
                    <a:pt x="2862" y="2240"/>
                  </a:cubicBezTo>
                  <a:cubicBezTo>
                    <a:pt x="5450" y="2526"/>
                    <a:pt x="15058" y="2865"/>
                    <a:pt x="17282" y="3580"/>
                  </a:cubicBezTo>
                  <a:lnTo>
                    <a:pt x="17282" y="3580"/>
                  </a:lnTo>
                  <a:cubicBezTo>
                    <a:pt x="16165" y="2618"/>
                    <a:pt x="13511" y="0"/>
                    <a:pt x="13511" y="0"/>
                  </a:cubicBezTo>
                  <a:close/>
                  <a:moveTo>
                    <a:pt x="17282" y="3580"/>
                  </a:moveTo>
                  <a:lnTo>
                    <a:pt x="17282" y="3580"/>
                  </a:lnTo>
                  <a:cubicBezTo>
                    <a:pt x="17533" y="3797"/>
                    <a:pt x="17706" y="3929"/>
                    <a:pt x="17754" y="3929"/>
                  </a:cubicBezTo>
                  <a:cubicBezTo>
                    <a:pt x="17778" y="3929"/>
                    <a:pt x="17770" y="3895"/>
                    <a:pt x="17722" y="3819"/>
                  </a:cubicBezTo>
                  <a:cubicBezTo>
                    <a:pt x="17669" y="3735"/>
                    <a:pt x="17516" y="3655"/>
                    <a:pt x="17282" y="35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flipH="1">
              <a:off x="267725" y="4364474"/>
              <a:ext cx="10324876" cy="1658557"/>
            </a:xfrm>
            <a:custGeom>
              <a:avLst/>
              <a:gdLst/>
              <a:ahLst/>
              <a:cxnLst/>
              <a:rect l="l" t="t" r="r" b="b"/>
              <a:pathLst>
                <a:path w="74684" h="11541" extrusionOk="0">
                  <a:moveTo>
                    <a:pt x="15681" y="1"/>
                  </a:moveTo>
                  <a:cubicBezTo>
                    <a:pt x="15681" y="1"/>
                    <a:pt x="1" y="9944"/>
                    <a:pt x="12502" y="11263"/>
                  </a:cubicBezTo>
                  <a:cubicBezTo>
                    <a:pt x="14333" y="11456"/>
                    <a:pt x="16728" y="11541"/>
                    <a:pt x="19499" y="11541"/>
                  </a:cubicBezTo>
                  <a:cubicBezTo>
                    <a:pt x="35647" y="11541"/>
                    <a:pt x="64576" y="8682"/>
                    <a:pt x="69230" y="7871"/>
                  </a:cubicBezTo>
                  <a:cubicBezTo>
                    <a:pt x="74684" y="6923"/>
                    <a:pt x="70031" y="5389"/>
                    <a:pt x="63737" y="4655"/>
                  </a:cubicBezTo>
                  <a:cubicBezTo>
                    <a:pt x="57445" y="3922"/>
                    <a:pt x="73422" y="1501"/>
                    <a:pt x="73422" y="1501"/>
                  </a:cubicBezTo>
                  <a:cubicBezTo>
                    <a:pt x="70615" y="848"/>
                    <a:pt x="15681" y="1"/>
                    <a:pt x="15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3904556" y="4662506"/>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4702943" y="4766812"/>
              <a:ext cx="109608" cy="65805"/>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3050231" y="4728331"/>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2347243" y="4662512"/>
              <a:ext cx="109608" cy="65805"/>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177381" y="4643269"/>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1076794" y="4832631"/>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559943" y="4936937"/>
              <a:ext cx="109608" cy="65805"/>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5531306" y="4551856"/>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6159368" y="4936937"/>
              <a:ext cx="109608" cy="65805"/>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6590831" y="4551856"/>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9" name="Google Shape;609;p7"/>
          <p:cNvSpPr txBox="1">
            <a:spLocks noGrp="1"/>
          </p:cNvSpPr>
          <p:nvPr>
            <p:ph type="subTitle" idx="1"/>
          </p:nvPr>
        </p:nvSpPr>
        <p:spPr>
          <a:xfrm>
            <a:off x="720000" y="1541950"/>
            <a:ext cx="4705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610" name="Google Shape;610;p7"/>
          <p:cNvSpPr/>
          <p:nvPr/>
        </p:nvSpPr>
        <p:spPr>
          <a:xfrm>
            <a:off x="6977850" y="308250"/>
            <a:ext cx="1067492" cy="377216"/>
          </a:xfrm>
          <a:custGeom>
            <a:avLst/>
            <a:gdLst/>
            <a:ahLst/>
            <a:cxnLst/>
            <a:rect l="l" t="t" r="r" b="b"/>
            <a:pathLst>
              <a:path w="36223" h="12800" extrusionOk="0">
                <a:moveTo>
                  <a:pt x="22730" y="0"/>
                </a:moveTo>
                <a:cubicBezTo>
                  <a:pt x="16425" y="0"/>
                  <a:pt x="15500" y="5068"/>
                  <a:pt x="15500" y="5068"/>
                </a:cubicBezTo>
                <a:cubicBezTo>
                  <a:pt x="15500" y="5068"/>
                  <a:pt x="14964" y="4975"/>
                  <a:pt x="14162" y="4975"/>
                </a:cubicBezTo>
                <a:cubicBezTo>
                  <a:pt x="12288" y="4975"/>
                  <a:pt x="8963" y="5483"/>
                  <a:pt x="7632" y="8869"/>
                </a:cubicBezTo>
                <a:cubicBezTo>
                  <a:pt x="3533" y="9231"/>
                  <a:pt x="1" y="12800"/>
                  <a:pt x="1" y="12800"/>
                </a:cubicBezTo>
                <a:lnTo>
                  <a:pt x="35782" y="12800"/>
                </a:lnTo>
                <a:cubicBezTo>
                  <a:pt x="36222" y="8881"/>
                  <a:pt x="29916" y="7360"/>
                  <a:pt x="29916" y="7360"/>
                </a:cubicBezTo>
                <a:cubicBezTo>
                  <a:pt x="29916" y="7360"/>
                  <a:pt x="29194" y="0"/>
                  <a:pt x="22730" y="0"/>
                </a:cubicBezTo>
                <a:close/>
              </a:path>
            </a:pathLst>
          </a:custGeom>
          <a:solidFill>
            <a:srgbClr val="FFFFFF">
              <a:alpha val="6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 name="Google Shape;611;p7"/>
          <p:cNvGrpSpPr/>
          <p:nvPr/>
        </p:nvGrpSpPr>
        <p:grpSpPr>
          <a:xfrm>
            <a:off x="6521455" y="1605406"/>
            <a:ext cx="3556085" cy="3538084"/>
            <a:chOff x="9144008" y="396805"/>
            <a:chExt cx="1495347" cy="1487778"/>
          </a:xfrm>
        </p:grpSpPr>
        <p:sp>
          <p:nvSpPr>
            <p:cNvPr id="612" name="Google Shape;612;p7"/>
            <p:cNvSpPr/>
            <p:nvPr/>
          </p:nvSpPr>
          <p:spPr>
            <a:xfrm>
              <a:off x="9144008" y="1554040"/>
              <a:ext cx="1495347" cy="330542"/>
            </a:xfrm>
            <a:custGeom>
              <a:avLst/>
              <a:gdLst/>
              <a:ahLst/>
              <a:cxnLst/>
              <a:rect l="l" t="t" r="r" b="b"/>
              <a:pathLst>
                <a:path w="17779" h="3930" extrusionOk="0">
                  <a:moveTo>
                    <a:pt x="13511" y="0"/>
                  </a:moveTo>
                  <a:cubicBezTo>
                    <a:pt x="13511" y="0"/>
                    <a:pt x="5415" y="118"/>
                    <a:pt x="4610" y="409"/>
                  </a:cubicBezTo>
                  <a:cubicBezTo>
                    <a:pt x="4610" y="409"/>
                    <a:pt x="1" y="1922"/>
                    <a:pt x="2862" y="2240"/>
                  </a:cubicBezTo>
                  <a:cubicBezTo>
                    <a:pt x="5450" y="2526"/>
                    <a:pt x="15058" y="2865"/>
                    <a:pt x="17282" y="3580"/>
                  </a:cubicBezTo>
                  <a:lnTo>
                    <a:pt x="17282" y="3580"/>
                  </a:lnTo>
                  <a:cubicBezTo>
                    <a:pt x="16165" y="2618"/>
                    <a:pt x="13511" y="0"/>
                    <a:pt x="13511" y="0"/>
                  </a:cubicBezTo>
                  <a:close/>
                  <a:moveTo>
                    <a:pt x="17282" y="3580"/>
                  </a:moveTo>
                  <a:lnTo>
                    <a:pt x="17282" y="3580"/>
                  </a:lnTo>
                  <a:cubicBezTo>
                    <a:pt x="17533" y="3797"/>
                    <a:pt x="17706" y="3929"/>
                    <a:pt x="17754" y="3929"/>
                  </a:cubicBezTo>
                  <a:cubicBezTo>
                    <a:pt x="17778" y="3929"/>
                    <a:pt x="17770" y="3895"/>
                    <a:pt x="17722" y="3819"/>
                  </a:cubicBezTo>
                  <a:cubicBezTo>
                    <a:pt x="17669" y="3735"/>
                    <a:pt x="17516" y="3655"/>
                    <a:pt x="17282" y="35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9739574" y="396805"/>
              <a:ext cx="642245" cy="818702"/>
            </a:xfrm>
            <a:custGeom>
              <a:avLst/>
              <a:gdLst/>
              <a:ahLst/>
              <a:cxnLst/>
              <a:rect l="l" t="t" r="r" b="b"/>
              <a:pathLst>
                <a:path w="7636" h="9734" extrusionOk="0">
                  <a:moveTo>
                    <a:pt x="3945" y="1"/>
                  </a:moveTo>
                  <a:cubicBezTo>
                    <a:pt x="3642" y="1"/>
                    <a:pt x="3333" y="139"/>
                    <a:pt x="3112" y="353"/>
                  </a:cubicBezTo>
                  <a:cubicBezTo>
                    <a:pt x="2803" y="651"/>
                    <a:pt x="2638" y="1069"/>
                    <a:pt x="2543" y="1488"/>
                  </a:cubicBezTo>
                  <a:cubicBezTo>
                    <a:pt x="2374" y="1413"/>
                    <a:pt x="2192" y="1378"/>
                    <a:pt x="2009" y="1378"/>
                  </a:cubicBezTo>
                  <a:cubicBezTo>
                    <a:pt x="1498" y="1378"/>
                    <a:pt x="981" y="1652"/>
                    <a:pt x="735" y="2105"/>
                  </a:cubicBezTo>
                  <a:cubicBezTo>
                    <a:pt x="401" y="2719"/>
                    <a:pt x="617" y="3574"/>
                    <a:pt x="1202" y="3957"/>
                  </a:cubicBezTo>
                  <a:cubicBezTo>
                    <a:pt x="628" y="4092"/>
                    <a:pt x="162" y="4605"/>
                    <a:pt x="81" y="5189"/>
                  </a:cubicBezTo>
                  <a:cubicBezTo>
                    <a:pt x="0" y="5774"/>
                    <a:pt x="310" y="6393"/>
                    <a:pt x="827" y="6679"/>
                  </a:cubicBezTo>
                  <a:cubicBezTo>
                    <a:pt x="315" y="6928"/>
                    <a:pt x="54" y="7594"/>
                    <a:pt x="258" y="8124"/>
                  </a:cubicBezTo>
                  <a:cubicBezTo>
                    <a:pt x="427" y="8562"/>
                    <a:pt x="893" y="8855"/>
                    <a:pt x="1358" y="8855"/>
                  </a:cubicBezTo>
                  <a:cubicBezTo>
                    <a:pt x="1456" y="8855"/>
                    <a:pt x="1554" y="8842"/>
                    <a:pt x="1649" y="8815"/>
                  </a:cubicBezTo>
                  <a:cubicBezTo>
                    <a:pt x="1735" y="9365"/>
                    <a:pt x="2318" y="9733"/>
                    <a:pt x="2877" y="9733"/>
                  </a:cubicBezTo>
                  <a:cubicBezTo>
                    <a:pt x="2889" y="9733"/>
                    <a:pt x="2901" y="9733"/>
                    <a:pt x="2913" y="9733"/>
                  </a:cubicBezTo>
                  <a:cubicBezTo>
                    <a:pt x="3451" y="9717"/>
                    <a:pt x="3868" y="9185"/>
                    <a:pt x="4316" y="9163"/>
                  </a:cubicBezTo>
                  <a:cubicBezTo>
                    <a:pt x="4322" y="9163"/>
                    <a:pt x="4328" y="9163"/>
                    <a:pt x="4334" y="9163"/>
                  </a:cubicBezTo>
                  <a:cubicBezTo>
                    <a:pt x="4650" y="9163"/>
                    <a:pt x="4836" y="9561"/>
                    <a:pt x="5212" y="9561"/>
                  </a:cubicBezTo>
                  <a:cubicBezTo>
                    <a:pt x="5253" y="9561"/>
                    <a:pt x="5298" y="9556"/>
                    <a:pt x="5345" y="9545"/>
                  </a:cubicBezTo>
                  <a:cubicBezTo>
                    <a:pt x="5730" y="9454"/>
                    <a:pt x="6008" y="9041"/>
                    <a:pt x="5948" y="8651"/>
                  </a:cubicBezTo>
                  <a:lnTo>
                    <a:pt x="5948" y="8651"/>
                  </a:lnTo>
                  <a:cubicBezTo>
                    <a:pt x="5999" y="8653"/>
                    <a:pt x="6051" y="8655"/>
                    <a:pt x="6102" y="8655"/>
                  </a:cubicBezTo>
                  <a:cubicBezTo>
                    <a:pt x="6442" y="8655"/>
                    <a:pt x="6785" y="8599"/>
                    <a:pt x="7073" y="8422"/>
                  </a:cubicBezTo>
                  <a:cubicBezTo>
                    <a:pt x="7402" y="8218"/>
                    <a:pt x="7636" y="7820"/>
                    <a:pt x="7552" y="7441"/>
                  </a:cubicBezTo>
                  <a:cubicBezTo>
                    <a:pt x="7516" y="7275"/>
                    <a:pt x="7425" y="7125"/>
                    <a:pt x="7380" y="6962"/>
                  </a:cubicBezTo>
                  <a:cubicBezTo>
                    <a:pt x="7228" y="6396"/>
                    <a:pt x="7612" y="5654"/>
                    <a:pt x="7164" y="5276"/>
                  </a:cubicBezTo>
                  <a:cubicBezTo>
                    <a:pt x="7043" y="5175"/>
                    <a:pt x="6871" y="5115"/>
                    <a:pt x="6817" y="4967"/>
                  </a:cubicBezTo>
                  <a:cubicBezTo>
                    <a:pt x="6775" y="4849"/>
                    <a:pt x="6826" y="4719"/>
                    <a:pt x="6875" y="4605"/>
                  </a:cubicBezTo>
                  <a:cubicBezTo>
                    <a:pt x="7040" y="4218"/>
                    <a:pt x="7187" y="3795"/>
                    <a:pt x="7087" y="3388"/>
                  </a:cubicBezTo>
                  <a:cubicBezTo>
                    <a:pt x="7005" y="3053"/>
                    <a:pt x="6683" y="2761"/>
                    <a:pt x="6358" y="2761"/>
                  </a:cubicBezTo>
                  <a:cubicBezTo>
                    <a:pt x="6288" y="2761"/>
                    <a:pt x="6218" y="2774"/>
                    <a:pt x="6150" y="2804"/>
                  </a:cubicBezTo>
                  <a:cubicBezTo>
                    <a:pt x="6396" y="2383"/>
                    <a:pt x="6341" y="1807"/>
                    <a:pt x="6021" y="1441"/>
                  </a:cubicBezTo>
                  <a:cubicBezTo>
                    <a:pt x="5798" y="1186"/>
                    <a:pt x="5459" y="1045"/>
                    <a:pt x="5122" y="1045"/>
                  </a:cubicBezTo>
                  <a:cubicBezTo>
                    <a:pt x="4973" y="1045"/>
                    <a:pt x="4825" y="1072"/>
                    <a:pt x="4687" y="1129"/>
                  </a:cubicBezTo>
                  <a:cubicBezTo>
                    <a:pt x="4918" y="767"/>
                    <a:pt x="4690" y="234"/>
                    <a:pt x="4294" y="69"/>
                  </a:cubicBezTo>
                  <a:cubicBezTo>
                    <a:pt x="4182" y="22"/>
                    <a:pt x="4064" y="1"/>
                    <a:pt x="3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9964477" y="1082954"/>
              <a:ext cx="156272" cy="562427"/>
            </a:xfrm>
            <a:custGeom>
              <a:avLst/>
              <a:gdLst/>
              <a:ahLst/>
              <a:cxnLst/>
              <a:rect l="l" t="t" r="r" b="b"/>
              <a:pathLst>
                <a:path w="1858" h="6687" extrusionOk="0">
                  <a:moveTo>
                    <a:pt x="744" y="0"/>
                  </a:moveTo>
                  <a:cubicBezTo>
                    <a:pt x="744" y="0"/>
                    <a:pt x="713" y="4171"/>
                    <a:pt x="450" y="5550"/>
                  </a:cubicBezTo>
                  <a:cubicBezTo>
                    <a:pt x="251" y="6600"/>
                    <a:pt x="1" y="6668"/>
                    <a:pt x="83" y="6687"/>
                  </a:cubicBezTo>
                  <a:lnTo>
                    <a:pt x="1858" y="6687"/>
                  </a:lnTo>
                  <a:cubicBezTo>
                    <a:pt x="1454" y="6357"/>
                    <a:pt x="1376" y="5867"/>
                    <a:pt x="1345" y="5550"/>
                  </a:cubicBezTo>
                  <a:cubicBezTo>
                    <a:pt x="1211" y="4165"/>
                    <a:pt x="134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10060780" y="999604"/>
              <a:ext cx="109760" cy="292274"/>
            </a:xfrm>
            <a:custGeom>
              <a:avLst/>
              <a:gdLst/>
              <a:ahLst/>
              <a:cxnLst/>
              <a:rect l="l" t="t" r="r" b="b"/>
              <a:pathLst>
                <a:path w="1305" h="3475" extrusionOk="0">
                  <a:moveTo>
                    <a:pt x="966" y="0"/>
                  </a:moveTo>
                  <a:cubicBezTo>
                    <a:pt x="966" y="0"/>
                    <a:pt x="1132" y="2690"/>
                    <a:pt x="0" y="3082"/>
                  </a:cubicBezTo>
                  <a:lnTo>
                    <a:pt x="0" y="3475"/>
                  </a:lnTo>
                  <a:cubicBezTo>
                    <a:pt x="0" y="3475"/>
                    <a:pt x="1304" y="3234"/>
                    <a:pt x="11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9943114" y="1046283"/>
              <a:ext cx="91509" cy="196812"/>
            </a:xfrm>
            <a:custGeom>
              <a:avLst/>
              <a:gdLst/>
              <a:ahLst/>
              <a:cxnLst/>
              <a:rect l="l" t="t" r="r" b="b"/>
              <a:pathLst>
                <a:path w="1088" h="2340" extrusionOk="0">
                  <a:moveTo>
                    <a:pt x="1" y="0"/>
                  </a:moveTo>
                  <a:cubicBezTo>
                    <a:pt x="1" y="0"/>
                    <a:pt x="118" y="2006"/>
                    <a:pt x="961" y="2340"/>
                  </a:cubicBezTo>
                  <a:lnTo>
                    <a:pt x="1087" y="2012"/>
                  </a:lnTo>
                  <a:cubicBezTo>
                    <a:pt x="1087" y="2012"/>
                    <a:pt x="315" y="152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9739574" y="396805"/>
              <a:ext cx="640226" cy="707176"/>
            </a:xfrm>
            <a:custGeom>
              <a:avLst/>
              <a:gdLst/>
              <a:ahLst/>
              <a:cxnLst/>
              <a:rect l="l" t="t" r="r" b="b"/>
              <a:pathLst>
                <a:path w="7612" h="8408" extrusionOk="0">
                  <a:moveTo>
                    <a:pt x="3945" y="1"/>
                  </a:moveTo>
                  <a:cubicBezTo>
                    <a:pt x="3642" y="1"/>
                    <a:pt x="3333" y="139"/>
                    <a:pt x="3112" y="353"/>
                  </a:cubicBezTo>
                  <a:cubicBezTo>
                    <a:pt x="2803" y="651"/>
                    <a:pt x="2638" y="1069"/>
                    <a:pt x="2543" y="1488"/>
                  </a:cubicBezTo>
                  <a:cubicBezTo>
                    <a:pt x="2374" y="1413"/>
                    <a:pt x="2192" y="1378"/>
                    <a:pt x="2009" y="1378"/>
                  </a:cubicBezTo>
                  <a:cubicBezTo>
                    <a:pt x="1499" y="1378"/>
                    <a:pt x="982" y="1652"/>
                    <a:pt x="736" y="2105"/>
                  </a:cubicBezTo>
                  <a:cubicBezTo>
                    <a:pt x="401" y="2719"/>
                    <a:pt x="617" y="3574"/>
                    <a:pt x="1202" y="3957"/>
                  </a:cubicBezTo>
                  <a:cubicBezTo>
                    <a:pt x="628" y="4092"/>
                    <a:pt x="162" y="4605"/>
                    <a:pt x="81" y="5189"/>
                  </a:cubicBezTo>
                  <a:cubicBezTo>
                    <a:pt x="0" y="5774"/>
                    <a:pt x="310" y="6393"/>
                    <a:pt x="827" y="6679"/>
                  </a:cubicBezTo>
                  <a:cubicBezTo>
                    <a:pt x="343" y="6916"/>
                    <a:pt x="83" y="7526"/>
                    <a:pt x="232" y="8042"/>
                  </a:cubicBezTo>
                  <a:cubicBezTo>
                    <a:pt x="282" y="8077"/>
                    <a:pt x="334" y="8111"/>
                    <a:pt x="388" y="8144"/>
                  </a:cubicBezTo>
                  <a:cubicBezTo>
                    <a:pt x="663" y="8305"/>
                    <a:pt x="989" y="8393"/>
                    <a:pt x="1309" y="8393"/>
                  </a:cubicBezTo>
                  <a:cubicBezTo>
                    <a:pt x="1673" y="8393"/>
                    <a:pt x="2029" y="8278"/>
                    <a:pt x="2290" y="8025"/>
                  </a:cubicBezTo>
                  <a:cubicBezTo>
                    <a:pt x="2404" y="8209"/>
                    <a:pt x="2619" y="8300"/>
                    <a:pt x="2834" y="8300"/>
                  </a:cubicBezTo>
                  <a:cubicBezTo>
                    <a:pt x="3057" y="8300"/>
                    <a:pt x="3282" y="8201"/>
                    <a:pt x="3394" y="8005"/>
                  </a:cubicBezTo>
                  <a:cubicBezTo>
                    <a:pt x="3410" y="8251"/>
                    <a:pt x="3659" y="8408"/>
                    <a:pt x="3904" y="8408"/>
                  </a:cubicBezTo>
                  <a:cubicBezTo>
                    <a:pt x="4015" y="8408"/>
                    <a:pt x="4124" y="8376"/>
                    <a:pt x="4210" y="8307"/>
                  </a:cubicBezTo>
                  <a:cubicBezTo>
                    <a:pt x="4489" y="8083"/>
                    <a:pt x="4495" y="7630"/>
                    <a:pt x="4292" y="7337"/>
                  </a:cubicBezTo>
                  <a:lnTo>
                    <a:pt x="4292" y="7337"/>
                  </a:lnTo>
                  <a:cubicBezTo>
                    <a:pt x="4642" y="7527"/>
                    <a:pt x="5009" y="7721"/>
                    <a:pt x="5406" y="7734"/>
                  </a:cubicBezTo>
                  <a:cubicBezTo>
                    <a:pt x="5416" y="7734"/>
                    <a:pt x="5425" y="7734"/>
                    <a:pt x="5435" y="7734"/>
                  </a:cubicBezTo>
                  <a:cubicBezTo>
                    <a:pt x="5824" y="7734"/>
                    <a:pt x="6242" y="7505"/>
                    <a:pt x="6320" y="7124"/>
                  </a:cubicBezTo>
                  <a:cubicBezTo>
                    <a:pt x="6494" y="7413"/>
                    <a:pt x="6713" y="7527"/>
                    <a:pt x="6941" y="7527"/>
                  </a:cubicBezTo>
                  <a:cubicBezTo>
                    <a:pt x="7133" y="7527"/>
                    <a:pt x="7332" y="7446"/>
                    <a:pt x="7517" y="7319"/>
                  </a:cubicBezTo>
                  <a:cubicBezTo>
                    <a:pt x="7474" y="7200"/>
                    <a:pt x="7414" y="7085"/>
                    <a:pt x="7380" y="6962"/>
                  </a:cubicBezTo>
                  <a:cubicBezTo>
                    <a:pt x="7228" y="6395"/>
                    <a:pt x="7612" y="5654"/>
                    <a:pt x="7164" y="5276"/>
                  </a:cubicBezTo>
                  <a:cubicBezTo>
                    <a:pt x="7043" y="5175"/>
                    <a:pt x="6871" y="5115"/>
                    <a:pt x="6817" y="4967"/>
                  </a:cubicBezTo>
                  <a:cubicBezTo>
                    <a:pt x="6775" y="4849"/>
                    <a:pt x="6826" y="4719"/>
                    <a:pt x="6875" y="4605"/>
                  </a:cubicBezTo>
                  <a:cubicBezTo>
                    <a:pt x="7040" y="4218"/>
                    <a:pt x="7187" y="3795"/>
                    <a:pt x="7087" y="3388"/>
                  </a:cubicBezTo>
                  <a:cubicBezTo>
                    <a:pt x="7005" y="3053"/>
                    <a:pt x="6684" y="2761"/>
                    <a:pt x="6358" y="2761"/>
                  </a:cubicBezTo>
                  <a:cubicBezTo>
                    <a:pt x="6288" y="2761"/>
                    <a:pt x="6218" y="2774"/>
                    <a:pt x="6150" y="2804"/>
                  </a:cubicBezTo>
                  <a:cubicBezTo>
                    <a:pt x="6396" y="2383"/>
                    <a:pt x="6342" y="1807"/>
                    <a:pt x="6021" y="1441"/>
                  </a:cubicBezTo>
                  <a:cubicBezTo>
                    <a:pt x="5798" y="1186"/>
                    <a:pt x="5459" y="1045"/>
                    <a:pt x="5122" y="1045"/>
                  </a:cubicBezTo>
                  <a:cubicBezTo>
                    <a:pt x="4974" y="1045"/>
                    <a:pt x="4826" y="1072"/>
                    <a:pt x="4688" y="1129"/>
                  </a:cubicBezTo>
                  <a:cubicBezTo>
                    <a:pt x="4918" y="767"/>
                    <a:pt x="4690" y="234"/>
                    <a:pt x="4294" y="69"/>
                  </a:cubicBezTo>
                  <a:cubicBezTo>
                    <a:pt x="4182" y="22"/>
                    <a:pt x="4064" y="1"/>
                    <a:pt x="39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9851773" y="1247384"/>
              <a:ext cx="431556" cy="455190"/>
            </a:xfrm>
            <a:custGeom>
              <a:avLst/>
              <a:gdLst/>
              <a:ahLst/>
              <a:cxnLst/>
              <a:rect l="l" t="t" r="r" b="b"/>
              <a:pathLst>
                <a:path w="5131" h="5412" extrusionOk="0">
                  <a:moveTo>
                    <a:pt x="3855" y="0"/>
                  </a:moveTo>
                  <a:cubicBezTo>
                    <a:pt x="3597" y="0"/>
                    <a:pt x="3352" y="183"/>
                    <a:pt x="3171" y="380"/>
                  </a:cubicBezTo>
                  <a:cubicBezTo>
                    <a:pt x="2735" y="852"/>
                    <a:pt x="2449" y="1462"/>
                    <a:pt x="2364" y="2100"/>
                  </a:cubicBezTo>
                  <a:cubicBezTo>
                    <a:pt x="2367" y="1482"/>
                    <a:pt x="2064" y="870"/>
                    <a:pt x="1569" y="499"/>
                  </a:cubicBezTo>
                  <a:cubicBezTo>
                    <a:pt x="1438" y="402"/>
                    <a:pt x="1275" y="318"/>
                    <a:pt x="1117" y="318"/>
                  </a:cubicBezTo>
                  <a:cubicBezTo>
                    <a:pt x="1061" y="318"/>
                    <a:pt x="1006" y="329"/>
                    <a:pt x="953" y="352"/>
                  </a:cubicBezTo>
                  <a:cubicBezTo>
                    <a:pt x="684" y="473"/>
                    <a:pt x="657" y="838"/>
                    <a:pt x="674" y="1132"/>
                  </a:cubicBezTo>
                  <a:cubicBezTo>
                    <a:pt x="709" y="1750"/>
                    <a:pt x="759" y="2367"/>
                    <a:pt x="825" y="2982"/>
                  </a:cubicBezTo>
                  <a:lnTo>
                    <a:pt x="825" y="2982"/>
                  </a:lnTo>
                  <a:cubicBezTo>
                    <a:pt x="799" y="2844"/>
                    <a:pt x="656" y="2773"/>
                    <a:pt x="506" y="2773"/>
                  </a:cubicBezTo>
                  <a:cubicBezTo>
                    <a:pt x="378" y="2773"/>
                    <a:pt x="244" y="2824"/>
                    <a:pt x="170" y="2929"/>
                  </a:cubicBezTo>
                  <a:cubicBezTo>
                    <a:pt x="1" y="3167"/>
                    <a:pt x="58" y="3493"/>
                    <a:pt x="128" y="3777"/>
                  </a:cubicBezTo>
                  <a:cubicBezTo>
                    <a:pt x="260" y="4304"/>
                    <a:pt x="414" y="4829"/>
                    <a:pt x="661" y="5313"/>
                  </a:cubicBezTo>
                  <a:lnTo>
                    <a:pt x="4545" y="5412"/>
                  </a:lnTo>
                  <a:cubicBezTo>
                    <a:pt x="4746" y="5150"/>
                    <a:pt x="4953" y="4880"/>
                    <a:pt x="5042" y="4561"/>
                  </a:cubicBezTo>
                  <a:cubicBezTo>
                    <a:pt x="5130" y="4243"/>
                    <a:pt x="5075" y="3861"/>
                    <a:pt x="4820" y="3651"/>
                  </a:cubicBezTo>
                  <a:cubicBezTo>
                    <a:pt x="4722" y="3570"/>
                    <a:pt x="4592" y="3530"/>
                    <a:pt x="4464" y="3530"/>
                  </a:cubicBezTo>
                  <a:cubicBezTo>
                    <a:pt x="4380" y="3530"/>
                    <a:pt x="4297" y="3547"/>
                    <a:pt x="4224" y="3580"/>
                  </a:cubicBezTo>
                  <a:lnTo>
                    <a:pt x="4224" y="3580"/>
                  </a:lnTo>
                  <a:cubicBezTo>
                    <a:pt x="4489" y="3213"/>
                    <a:pt x="4559" y="2706"/>
                    <a:pt x="4574" y="2240"/>
                  </a:cubicBezTo>
                  <a:cubicBezTo>
                    <a:pt x="4588" y="1820"/>
                    <a:pt x="4575" y="1400"/>
                    <a:pt x="4535" y="983"/>
                  </a:cubicBezTo>
                  <a:cubicBezTo>
                    <a:pt x="4498" y="587"/>
                    <a:pt x="4366" y="110"/>
                    <a:pt x="3980" y="15"/>
                  </a:cubicBezTo>
                  <a:cubicBezTo>
                    <a:pt x="3938" y="5"/>
                    <a:pt x="3896" y="0"/>
                    <a:pt x="3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10079284" y="1507361"/>
              <a:ext cx="62071" cy="199082"/>
            </a:xfrm>
            <a:custGeom>
              <a:avLst/>
              <a:gdLst/>
              <a:ahLst/>
              <a:cxnLst/>
              <a:rect l="l" t="t" r="r" b="b"/>
              <a:pathLst>
                <a:path w="738" h="2367" extrusionOk="0">
                  <a:moveTo>
                    <a:pt x="662" y="0"/>
                  </a:moveTo>
                  <a:cubicBezTo>
                    <a:pt x="628" y="0"/>
                    <a:pt x="599" y="26"/>
                    <a:pt x="593" y="61"/>
                  </a:cubicBezTo>
                  <a:cubicBezTo>
                    <a:pt x="478" y="814"/>
                    <a:pt x="284" y="1558"/>
                    <a:pt x="14" y="2272"/>
                  </a:cubicBezTo>
                  <a:cubicBezTo>
                    <a:pt x="0" y="2308"/>
                    <a:pt x="19" y="2349"/>
                    <a:pt x="56" y="2363"/>
                  </a:cubicBezTo>
                  <a:cubicBezTo>
                    <a:pt x="64" y="2366"/>
                    <a:pt x="72" y="2367"/>
                    <a:pt x="81" y="2367"/>
                  </a:cubicBezTo>
                  <a:cubicBezTo>
                    <a:pt x="109" y="2367"/>
                    <a:pt x="136" y="2350"/>
                    <a:pt x="146" y="2322"/>
                  </a:cubicBezTo>
                  <a:cubicBezTo>
                    <a:pt x="420" y="1599"/>
                    <a:pt x="617" y="845"/>
                    <a:pt x="733" y="82"/>
                  </a:cubicBezTo>
                  <a:cubicBezTo>
                    <a:pt x="738" y="43"/>
                    <a:pt x="712" y="8"/>
                    <a:pt x="673" y="1"/>
                  </a:cubicBezTo>
                  <a:cubicBezTo>
                    <a:pt x="670" y="1"/>
                    <a:pt x="666" y="0"/>
                    <a:pt x="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10085676" y="1523173"/>
              <a:ext cx="31288" cy="96219"/>
            </a:xfrm>
            <a:custGeom>
              <a:avLst/>
              <a:gdLst/>
              <a:ahLst/>
              <a:cxnLst/>
              <a:rect l="l" t="t" r="r" b="b"/>
              <a:pathLst>
                <a:path w="372" h="1144" extrusionOk="0">
                  <a:moveTo>
                    <a:pt x="73" y="0"/>
                  </a:moveTo>
                  <a:cubicBezTo>
                    <a:pt x="72" y="0"/>
                    <a:pt x="71" y="0"/>
                    <a:pt x="69" y="0"/>
                  </a:cubicBezTo>
                  <a:cubicBezTo>
                    <a:pt x="31" y="1"/>
                    <a:pt x="0" y="34"/>
                    <a:pt x="2" y="73"/>
                  </a:cubicBezTo>
                  <a:cubicBezTo>
                    <a:pt x="11" y="423"/>
                    <a:pt x="89" y="779"/>
                    <a:pt x="227" y="1101"/>
                  </a:cubicBezTo>
                  <a:cubicBezTo>
                    <a:pt x="238" y="1128"/>
                    <a:pt x="264" y="1144"/>
                    <a:pt x="292" y="1144"/>
                  </a:cubicBezTo>
                  <a:cubicBezTo>
                    <a:pt x="301" y="1144"/>
                    <a:pt x="310" y="1142"/>
                    <a:pt x="319" y="1138"/>
                  </a:cubicBezTo>
                  <a:cubicBezTo>
                    <a:pt x="355" y="1123"/>
                    <a:pt x="372" y="1081"/>
                    <a:pt x="356" y="1046"/>
                  </a:cubicBezTo>
                  <a:cubicBezTo>
                    <a:pt x="226" y="739"/>
                    <a:pt x="152" y="402"/>
                    <a:pt x="142" y="69"/>
                  </a:cubicBezTo>
                  <a:cubicBezTo>
                    <a:pt x="141" y="32"/>
                    <a:pt x="109" y="0"/>
                    <a:pt x="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10006194" y="1506435"/>
              <a:ext cx="89574" cy="201353"/>
            </a:xfrm>
            <a:custGeom>
              <a:avLst/>
              <a:gdLst/>
              <a:ahLst/>
              <a:cxnLst/>
              <a:rect l="l" t="t" r="r" b="b"/>
              <a:pathLst>
                <a:path w="1065" h="2394" extrusionOk="0">
                  <a:moveTo>
                    <a:pt x="78" y="1"/>
                  </a:moveTo>
                  <a:cubicBezTo>
                    <a:pt x="72" y="1"/>
                    <a:pt x="66" y="2"/>
                    <a:pt x="61" y="3"/>
                  </a:cubicBezTo>
                  <a:cubicBezTo>
                    <a:pt x="23" y="13"/>
                    <a:pt x="0" y="51"/>
                    <a:pt x="10" y="90"/>
                  </a:cubicBezTo>
                  <a:cubicBezTo>
                    <a:pt x="197" y="829"/>
                    <a:pt x="409" y="1668"/>
                    <a:pt x="887" y="2342"/>
                  </a:cubicBezTo>
                  <a:cubicBezTo>
                    <a:pt x="914" y="2380"/>
                    <a:pt x="947" y="2393"/>
                    <a:pt x="975" y="2393"/>
                  </a:cubicBezTo>
                  <a:cubicBezTo>
                    <a:pt x="989" y="2393"/>
                    <a:pt x="1003" y="2389"/>
                    <a:pt x="1013" y="2384"/>
                  </a:cubicBezTo>
                  <a:cubicBezTo>
                    <a:pt x="1048" y="2366"/>
                    <a:pt x="1064" y="2327"/>
                    <a:pt x="1053" y="2290"/>
                  </a:cubicBezTo>
                  <a:cubicBezTo>
                    <a:pt x="1044" y="2262"/>
                    <a:pt x="1016" y="2234"/>
                    <a:pt x="981" y="2231"/>
                  </a:cubicBezTo>
                  <a:cubicBezTo>
                    <a:pt x="533" y="1583"/>
                    <a:pt x="328" y="772"/>
                    <a:pt x="146" y="54"/>
                  </a:cubicBezTo>
                  <a:cubicBezTo>
                    <a:pt x="138" y="22"/>
                    <a:pt x="109" y="1"/>
                    <a:pt x="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10004008" y="1568675"/>
              <a:ext cx="33559" cy="25905"/>
            </a:xfrm>
            <a:custGeom>
              <a:avLst/>
              <a:gdLst/>
              <a:ahLst/>
              <a:cxnLst/>
              <a:rect l="l" t="t" r="r" b="b"/>
              <a:pathLst>
                <a:path w="399" h="308" extrusionOk="0">
                  <a:moveTo>
                    <a:pt x="79" y="1"/>
                  </a:moveTo>
                  <a:cubicBezTo>
                    <a:pt x="61" y="1"/>
                    <a:pt x="44" y="7"/>
                    <a:pt x="30" y="19"/>
                  </a:cubicBezTo>
                  <a:cubicBezTo>
                    <a:pt x="2" y="47"/>
                    <a:pt x="0" y="90"/>
                    <a:pt x="27" y="120"/>
                  </a:cubicBezTo>
                  <a:cubicBezTo>
                    <a:pt x="100" y="198"/>
                    <a:pt x="192" y="262"/>
                    <a:pt x="292" y="302"/>
                  </a:cubicBezTo>
                  <a:cubicBezTo>
                    <a:pt x="302" y="305"/>
                    <a:pt x="310" y="307"/>
                    <a:pt x="319" y="307"/>
                  </a:cubicBezTo>
                  <a:cubicBezTo>
                    <a:pt x="346" y="307"/>
                    <a:pt x="374" y="291"/>
                    <a:pt x="384" y="263"/>
                  </a:cubicBezTo>
                  <a:cubicBezTo>
                    <a:pt x="399" y="227"/>
                    <a:pt x="381" y="185"/>
                    <a:pt x="345" y="171"/>
                  </a:cubicBezTo>
                  <a:cubicBezTo>
                    <a:pt x="264" y="138"/>
                    <a:pt x="190" y="87"/>
                    <a:pt x="131" y="23"/>
                  </a:cubicBezTo>
                  <a:cubicBezTo>
                    <a:pt x="116" y="8"/>
                    <a:pt x="98" y="1"/>
                    <a:pt x="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9610637" y="1437215"/>
              <a:ext cx="539634" cy="276630"/>
            </a:xfrm>
            <a:custGeom>
              <a:avLst/>
              <a:gdLst/>
              <a:ahLst/>
              <a:cxnLst/>
              <a:rect l="l" t="t" r="r" b="b"/>
              <a:pathLst>
                <a:path w="6416" h="3289" extrusionOk="0">
                  <a:moveTo>
                    <a:pt x="1666" y="0"/>
                  </a:moveTo>
                  <a:cubicBezTo>
                    <a:pt x="1595" y="0"/>
                    <a:pt x="1523" y="14"/>
                    <a:pt x="1452" y="44"/>
                  </a:cubicBezTo>
                  <a:cubicBezTo>
                    <a:pt x="1156" y="173"/>
                    <a:pt x="1030" y="530"/>
                    <a:pt x="1012" y="852"/>
                  </a:cubicBezTo>
                  <a:cubicBezTo>
                    <a:pt x="976" y="1458"/>
                    <a:pt x="1198" y="2047"/>
                    <a:pt x="1416" y="2613"/>
                  </a:cubicBezTo>
                  <a:cubicBezTo>
                    <a:pt x="1293" y="2293"/>
                    <a:pt x="951" y="2080"/>
                    <a:pt x="610" y="2080"/>
                  </a:cubicBezTo>
                  <a:cubicBezTo>
                    <a:pt x="529" y="2080"/>
                    <a:pt x="449" y="2092"/>
                    <a:pt x="371" y="2118"/>
                  </a:cubicBezTo>
                  <a:cubicBezTo>
                    <a:pt x="268" y="2151"/>
                    <a:pt x="167" y="2208"/>
                    <a:pt x="108" y="2299"/>
                  </a:cubicBezTo>
                  <a:cubicBezTo>
                    <a:pt x="1" y="2462"/>
                    <a:pt x="55" y="2691"/>
                    <a:pt x="181" y="2839"/>
                  </a:cubicBezTo>
                  <a:cubicBezTo>
                    <a:pt x="306" y="2988"/>
                    <a:pt x="489" y="3075"/>
                    <a:pt x="665" y="3157"/>
                  </a:cubicBezTo>
                  <a:lnTo>
                    <a:pt x="4929" y="3255"/>
                  </a:lnTo>
                  <a:lnTo>
                    <a:pt x="4929" y="3255"/>
                  </a:lnTo>
                  <a:cubicBezTo>
                    <a:pt x="5141" y="2853"/>
                    <a:pt x="5306" y="2288"/>
                    <a:pt x="4945" y="2013"/>
                  </a:cubicBezTo>
                  <a:cubicBezTo>
                    <a:pt x="4850" y="1941"/>
                    <a:pt x="4734" y="1909"/>
                    <a:pt x="4616" y="1909"/>
                  </a:cubicBezTo>
                  <a:cubicBezTo>
                    <a:pt x="4465" y="1909"/>
                    <a:pt x="4309" y="1960"/>
                    <a:pt x="4185" y="2047"/>
                  </a:cubicBezTo>
                  <a:cubicBezTo>
                    <a:pt x="3961" y="2202"/>
                    <a:pt x="3817" y="2444"/>
                    <a:pt x="3691" y="2685"/>
                  </a:cubicBezTo>
                  <a:cubicBezTo>
                    <a:pt x="3775" y="2277"/>
                    <a:pt x="3799" y="1858"/>
                    <a:pt x="3763" y="1443"/>
                  </a:cubicBezTo>
                  <a:cubicBezTo>
                    <a:pt x="3755" y="1340"/>
                    <a:pt x="3735" y="1226"/>
                    <a:pt x="3650" y="1166"/>
                  </a:cubicBezTo>
                  <a:cubicBezTo>
                    <a:pt x="3616" y="1142"/>
                    <a:pt x="3578" y="1132"/>
                    <a:pt x="3540" y="1132"/>
                  </a:cubicBezTo>
                  <a:cubicBezTo>
                    <a:pt x="3429" y="1132"/>
                    <a:pt x="3309" y="1218"/>
                    <a:pt x="3229" y="1309"/>
                  </a:cubicBezTo>
                  <a:cubicBezTo>
                    <a:pt x="3034" y="1532"/>
                    <a:pt x="2896" y="1805"/>
                    <a:pt x="2832" y="2094"/>
                  </a:cubicBezTo>
                  <a:cubicBezTo>
                    <a:pt x="2624" y="1673"/>
                    <a:pt x="2646" y="1176"/>
                    <a:pt x="2498" y="730"/>
                  </a:cubicBezTo>
                  <a:cubicBezTo>
                    <a:pt x="2375" y="358"/>
                    <a:pt x="2029" y="0"/>
                    <a:pt x="1666" y="0"/>
                  </a:cubicBezTo>
                  <a:close/>
                  <a:moveTo>
                    <a:pt x="6253" y="2538"/>
                  </a:moveTo>
                  <a:cubicBezTo>
                    <a:pt x="6228" y="2538"/>
                    <a:pt x="6202" y="2541"/>
                    <a:pt x="6179" y="2546"/>
                  </a:cubicBezTo>
                  <a:cubicBezTo>
                    <a:pt x="5696" y="2623"/>
                    <a:pt x="5244" y="2880"/>
                    <a:pt x="4932" y="3255"/>
                  </a:cubicBezTo>
                  <a:lnTo>
                    <a:pt x="4932" y="3255"/>
                  </a:lnTo>
                  <a:lnTo>
                    <a:pt x="4929" y="3255"/>
                  </a:lnTo>
                  <a:lnTo>
                    <a:pt x="4929" y="3255"/>
                  </a:lnTo>
                  <a:cubicBezTo>
                    <a:pt x="4927" y="3257"/>
                    <a:pt x="4926" y="3260"/>
                    <a:pt x="4924" y="3263"/>
                  </a:cubicBezTo>
                  <a:cubicBezTo>
                    <a:pt x="4927" y="3260"/>
                    <a:pt x="4929" y="3258"/>
                    <a:pt x="4932" y="3255"/>
                  </a:cubicBezTo>
                  <a:lnTo>
                    <a:pt x="4932" y="3255"/>
                  </a:lnTo>
                  <a:lnTo>
                    <a:pt x="6409" y="3288"/>
                  </a:lnTo>
                  <a:cubicBezTo>
                    <a:pt x="6410" y="3108"/>
                    <a:pt x="6412" y="2926"/>
                    <a:pt x="6414" y="2746"/>
                  </a:cubicBezTo>
                  <a:cubicBezTo>
                    <a:pt x="6415" y="2687"/>
                    <a:pt x="6413" y="2622"/>
                    <a:pt x="6372" y="2580"/>
                  </a:cubicBezTo>
                  <a:cubicBezTo>
                    <a:pt x="6341" y="2548"/>
                    <a:pt x="6298" y="2538"/>
                    <a:pt x="6253" y="25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9781291" y="1567918"/>
              <a:ext cx="52735" cy="147440"/>
            </a:xfrm>
            <a:custGeom>
              <a:avLst/>
              <a:gdLst/>
              <a:ahLst/>
              <a:cxnLst/>
              <a:rect l="l" t="t" r="r" b="b"/>
              <a:pathLst>
                <a:path w="627" h="1753" extrusionOk="0">
                  <a:moveTo>
                    <a:pt x="98" y="0"/>
                  </a:moveTo>
                  <a:cubicBezTo>
                    <a:pt x="91" y="0"/>
                    <a:pt x="83" y="1"/>
                    <a:pt x="75" y="3"/>
                  </a:cubicBezTo>
                  <a:cubicBezTo>
                    <a:pt x="29" y="16"/>
                    <a:pt x="1" y="64"/>
                    <a:pt x="13" y="111"/>
                  </a:cubicBezTo>
                  <a:lnTo>
                    <a:pt x="445" y="1689"/>
                  </a:lnTo>
                  <a:cubicBezTo>
                    <a:pt x="456" y="1727"/>
                    <a:pt x="491" y="1752"/>
                    <a:pt x="530" y="1752"/>
                  </a:cubicBezTo>
                  <a:cubicBezTo>
                    <a:pt x="537" y="1752"/>
                    <a:pt x="546" y="1751"/>
                    <a:pt x="553" y="1749"/>
                  </a:cubicBezTo>
                  <a:cubicBezTo>
                    <a:pt x="600" y="1737"/>
                    <a:pt x="627" y="1689"/>
                    <a:pt x="614" y="1642"/>
                  </a:cubicBezTo>
                  <a:lnTo>
                    <a:pt x="183" y="65"/>
                  </a:lnTo>
                  <a:cubicBezTo>
                    <a:pt x="172" y="26"/>
                    <a:pt x="137"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9758918" y="1624438"/>
              <a:ext cx="60389" cy="42558"/>
            </a:xfrm>
            <a:custGeom>
              <a:avLst/>
              <a:gdLst/>
              <a:ahLst/>
              <a:cxnLst/>
              <a:rect l="l" t="t" r="r" b="b"/>
              <a:pathLst>
                <a:path w="718" h="506" extrusionOk="0">
                  <a:moveTo>
                    <a:pt x="99" y="0"/>
                  </a:moveTo>
                  <a:cubicBezTo>
                    <a:pt x="74" y="0"/>
                    <a:pt x="48" y="11"/>
                    <a:pt x="31" y="33"/>
                  </a:cubicBezTo>
                  <a:cubicBezTo>
                    <a:pt x="1" y="70"/>
                    <a:pt x="7" y="125"/>
                    <a:pt x="45" y="156"/>
                  </a:cubicBezTo>
                  <a:cubicBezTo>
                    <a:pt x="210" y="288"/>
                    <a:pt x="389" y="403"/>
                    <a:pt x="579" y="497"/>
                  </a:cubicBezTo>
                  <a:cubicBezTo>
                    <a:pt x="591" y="503"/>
                    <a:pt x="605" y="505"/>
                    <a:pt x="618" y="505"/>
                  </a:cubicBezTo>
                  <a:cubicBezTo>
                    <a:pt x="650" y="505"/>
                    <a:pt x="681" y="488"/>
                    <a:pt x="696" y="457"/>
                  </a:cubicBezTo>
                  <a:cubicBezTo>
                    <a:pt x="718" y="414"/>
                    <a:pt x="700" y="361"/>
                    <a:pt x="656" y="340"/>
                  </a:cubicBezTo>
                  <a:cubicBezTo>
                    <a:pt x="479" y="252"/>
                    <a:pt x="310" y="144"/>
                    <a:pt x="154" y="19"/>
                  </a:cubicBezTo>
                  <a:cubicBezTo>
                    <a:pt x="138" y="6"/>
                    <a:pt x="119" y="0"/>
                    <a:pt x="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9854549" y="1634363"/>
              <a:ext cx="35409" cy="87388"/>
            </a:xfrm>
            <a:custGeom>
              <a:avLst/>
              <a:gdLst/>
              <a:ahLst/>
              <a:cxnLst/>
              <a:rect l="l" t="t" r="r" b="b"/>
              <a:pathLst>
                <a:path w="421" h="1039" extrusionOk="0">
                  <a:moveTo>
                    <a:pt x="323" y="0"/>
                  </a:moveTo>
                  <a:cubicBezTo>
                    <a:pt x="285" y="0"/>
                    <a:pt x="250" y="26"/>
                    <a:pt x="239" y="65"/>
                  </a:cubicBezTo>
                  <a:cubicBezTo>
                    <a:pt x="161" y="350"/>
                    <a:pt x="85" y="640"/>
                    <a:pt x="12" y="929"/>
                  </a:cubicBezTo>
                  <a:cubicBezTo>
                    <a:pt x="0" y="976"/>
                    <a:pt x="28" y="1024"/>
                    <a:pt x="75" y="1035"/>
                  </a:cubicBezTo>
                  <a:cubicBezTo>
                    <a:pt x="83" y="1037"/>
                    <a:pt x="90" y="1038"/>
                    <a:pt x="97" y="1038"/>
                  </a:cubicBezTo>
                  <a:cubicBezTo>
                    <a:pt x="136" y="1038"/>
                    <a:pt x="171" y="1011"/>
                    <a:pt x="182" y="972"/>
                  </a:cubicBezTo>
                  <a:cubicBezTo>
                    <a:pt x="254" y="684"/>
                    <a:pt x="330" y="395"/>
                    <a:pt x="407" y="111"/>
                  </a:cubicBezTo>
                  <a:cubicBezTo>
                    <a:pt x="421" y="65"/>
                    <a:pt x="392" y="17"/>
                    <a:pt x="347" y="3"/>
                  </a:cubicBezTo>
                  <a:cubicBezTo>
                    <a:pt x="339" y="1"/>
                    <a:pt x="331" y="0"/>
                    <a:pt x="3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9913928" y="1673473"/>
              <a:ext cx="44325" cy="48614"/>
            </a:xfrm>
            <a:custGeom>
              <a:avLst/>
              <a:gdLst/>
              <a:ahLst/>
              <a:cxnLst/>
              <a:rect l="l" t="t" r="r" b="b"/>
              <a:pathLst>
                <a:path w="527" h="578" extrusionOk="0">
                  <a:moveTo>
                    <a:pt x="429" y="0"/>
                  </a:moveTo>
                  <a:cubicBezTo>
                    <a:pt x="408" y="0"/>
                    <a:pt x="386" y="8"/>
                    <a:pt x="370" y="23"/>
                  </a:cubicBezTo>
                  <a:cubicBezTo>
                    <a:pt x="236" y="148"/>
                    <a:pt x="121" y="290"/>
                    <a:pt x="26" y="445"/>
                  </a:cubicBezTo>
                  <a:cubicBezTo>
                    <a:pt x="1" y="486"/>
                    <a:pt x="14" y="540"/>
                    <a:pt x="55" y="565"/>
                  </a:cubicBezTo>
                  <a:cubicBezTo>
                    <a:pt x="69" y="573"/>
                    <a:pt x="85" y="578"/>
                    <a:pt x="101" y="578"/>
                  </a:cubicBezTo>
                  <a:cubicBezTo>
                    <a:pt x="130" y="578"/>
                    <a:pt x="159" y="563"/>
                    <a:pt x="176" y="536"/>
                  </a:cubicBezTo>
                  <a:cubicBezTo>
                    <a:pt x="261" y="394"/>
                    <a:pt x="368" y="264"/>
                    <a:pt x="489" y="151"/>
                  </a:cubicBezTo>
                  <a:cubicBezTo>
                    <a:pt x="524" y="118"/>
                    <a:pt x="526" y="63"/>
                    <a:pt x="493" y="28"/>
                  </a:cubicBezTo>
                  <a:cubicBezTo>
                    <a:pt x="476" y="9"/>
                    <a:pt x="452" y="0"/>
                    <a:pt x="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9474551" y="1669352"/>
              <a:ext cx="46091" cy="27671"/>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2"/>
        <p:cNvGrpSpPr/>
        <p:nvPr/>
      </p:nvGrpSpPr>
      <p:grpSpPr>
        <a:xfrm>
          <a:off x="0" y="0"/>
          <a:ext cx="0" cy="0"/>
          <a:chOff x="0" y="0"/>
          <a:chExt cx="0" cy="0"/>
        </a:xfrm>
      </p:grpSpPr>
      <p:sp>
        <p:nvSpPr>
          <p:cNvPr id="683" name="Google Shape;683;p9"/>
          <p:cNvSpPr/>
          <p:nvPr/>
        </p:nvSpPr>
        <p:spPr>
          <a:xfrm>
            <a:off x="-39200" y="1371675"/>
            <a:ext cx="9369728" cy="4385379"/>
          </a:xfrm>
          <a:custGeom>
            <a:avLst/>
            <a:gdLst/>
            <a:ahLst/>
            <a:cxnLst/>
            <a:rect l="l" t="t" r="r" b="b"/>
            <a:pathLst>
              <a:path w="69529" h="43194" extrusionOk="0">
                <a:moveTo>
                  <a:pt x="5051" y="0"/>
                </a:moveTo>
                <a:cubicBezTo>
                  <a:pt x="4662" y="0"/>
                  <a:pt x="4351" y="365"/>
                  <a:pt x="4089" y="704"/>
                </a:cubicBezTo>
                <a:cubicBezTo>
                  <a:pt x="2653" y="2561"/>
                  <a:pt x="1234" y="4432"/>
                  <a:pt x="0" y="6458"/>
                </a:cubicBezTo>
                <a:lnTo>
                  <a:pt x="0" y="43193"/>
                </a:lnTo>
                <a:lnTo>
                  <a:pt x="69529" y="43193"/>
                </a:lnTo>
                <a:lnTo>
                  <a:pt x="69529" y="8968"/>
                </a:lnTo>
                <a:cubicBezTo>
                  <a:pt x="68708" y="9507"/>
                  <a:pt x="67888" y="10046"/>
                  <a:pt x="67068" y="10587"/>
                </a:cubicBezTo>
                <a:cubicBezTo>
                  <a:pt x="66637" y="10870"/>
                  <a:pt x="66178" y="11162"/>
                  <a:pt x="65687" y="11162"/>
                </a:cubicBezTo>
                <a:cubicBezTo>
                  <a:pt x="65673" y="11162"/>
                  <a:pt x="65660" y="11162"/>
                  <a:pt x="65646" y="11162"/>
                </a:cubicBezTo>
                <a:cubicBezTo>
                  <a:pt x="64922" y="11139"/>
                  <a:pt x="64338" y="10488"/>
                  <a:pt x="63673" y="10149"/>
                </a:cubicBezTo>
                <a:cubicBezTo>
                  <a:pt x="63476" y="10048"/>
                  <a:pt x="63248" y="9997"/>
                  <a:pt x="63023" y="9997"/>
                </a:cubicBezTo>
                <a:cubicBezTo>
                  <a:pt x="62485" y="9997"/>
                  <a:pt x="61964" y="10288"/>
                  <a:pt x="61934" y="10888"/>
                </a:cubicBezTo>
                <a:cubicBezTo>
                  <a:pt x="59275" y="8187"/>
                  <a:pt x="56360" y="5837"/>
                  <a:pt x="53260" y="3896"/>
                </a:cubicBezTo>
                <a:cubicBezTo>
                  <a:pt x="52788" y="3600"/>
                  <a:pt x="52294" y="3308"/>
                  <a:pt x="51760" y="3272"/>
                </a:cubicBezTo>
                <a:cubicBezTo>
                  <a:pt x="51721" y="3269"/>
                  <a:pt x="51682" y="3268"/>
                  <a:pt x="51643" y="3268"/>
                </a:cubicBezTo>
                <a:cubicBezTo>
                  <a:pt x="51034" y="3268"/>
                  <a:pt x="50452" y="3588"/>
                  <a:pt x="49899" y="3901"/>
                </a:cubicBezTo>
                <a:cubicBezTo>
                  <a:pt x="46925" y="5581"/>
                  <a:pt x="43953" y="7262"/>
                  <a:pt x="40979" y="8942"/>
                </a:cubicBezTo>
                <a:cubicBezTo>
                  <a:pt x="39555" y="9747"/>
                  <a:pt x="37912" y="10538"/>
                  <a:pt x="36388" y="10538"/>
                </a:cubicBezTo>
                <a:cubicBezTo>
                  <a:pt x="35584" y="10538"/>
                  <a:pt x="34812" y="10317"/>
                  <a:pt x="34125" y="9761"/>
                </a:cubicBezTo>
                <a:cubicBezTo>
                  <a:pt x="32863" y="8740"/>
                  <a:pt x="32069" y="6691"/>
                  <a:pt x="30544" y="6559"/>
                </a:cubicBezTo>
                <a:cubicBezTo>
                  <a:pt x="30494" y="6555"/>
                  <a:pt x="30444" y="6553"/>
                  <a:pt x="30395" y="6553"/>
                </a:cubicBezTo>
                <a:cubicBezTo>
                  <a:pt x="29332" y="6553"/>
                  <a:pt x="28442" y="7536"/>
                  <a:pt x="27601" y="8339"/>
                </a:cubicBezTo>
                <a:cubicBezTo>
                  <a:pt x="26980" y="8934"/>
                  <a:pt x="26165" y="9467"/>
                  <a:pt x="25407" y="9467"/>
                </a:cubicBezTo>
                <a:cubicBezTo>
                  <a:pt x="25094" y="9467"/>
                  <a:pt x="24790" y="9376"/>
                  <a:pt x="24514" y="9161"/>
                </a:cubicBezTo>
                <a:cubicBezTo>
                  <a:pt x="23835" y="8632"/>
                  <a:pt x="23596" y="7518"/>
                  <a:pt x="22888" y="7042"/>
                </a:cubicBezTo>
                <a:cubicBezTo>
                  <a:pt x="22647" y="6880"/>
                  <a:pt x="22400" y="6811"/>
                  <a:pt x="22148" y="6811"/>
                </a:cubicBezTo>
                <a:cubicBezTo>
                  <a:pt x="20719" y="6811"/>
                  <a:pt x="19141" y="9026"/>
                  <a:pt x="17769" y="9026"/>
                </a:cubicBezTo>
                <a:cubicBezTo>
                  <a:pt x="17489" y="9026"/>
                  <a:pt x="17218" y="8934"/>
                  <a:pt x="16959" y="8713"/>
                </a:cubicBezTo>
                <a:cubicBezTo>
                  <a:pt x="16325" y="8171"/>
                  <a:pt x="16154" y="7030"/>
                  <a:pt x="15446" y="6640"/>
                </a:cubicBezTo>
                <a:cubicBezTo>
                  <a:pt x="15287" y="6552"/>
                  <a:pt x="15129" y="6512"/>
                  <a:pt x="14974" y="6512"/>
                </a:cubicBezTo>
                <a:cubicBezTo>
                  <a:pt x="14133" y="6512"/>
                  <a:pt x="13376" y="7677"/>
                  <a:pt x="12957" y="8685"/>
                </a:cubicBezTo>
                <a:cubicBezTo>
                  <a:pt x="10631" y="5998"/>
                  <a:pt x="8306" y="3311"/>
                  <a:pt x="5980" y="624"/>
                </a:cubicBezTo>
                <a:cubicBezTo>
                  <a:pt x="5718" y="322"/>
                  <a:pt x="5417" y="0"/>
                  <a:pt x="5051" y="0"/>
                </a:cubicBezTo>
                <a:close/>
              </a:path>
            </a:pathLst>
          </a:custGeom>
          <a:solidFill>
            <a:srgbClr val="FFFFFF">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txBox="1">
            <a:spLocks noGrp="1"/>
          </p:cNvSpPr>
          <p:nvPr>
            <p:ph type="title"/>
          </p:nvPr>
        </p:nvSpPr>
        <p:spPr>
          <a:xfrm>
            <a:off x="2135550" y="1473425"/>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5" name="Google Shape;685;p9"/>
          <p:cNvSpPr txBox="1">
            <a:spLocks noGrp="1"/>
          </p:cNvSpPr>
          <p:nvPr>
            <p:ph type="subTitle" idx="1"/>
          </p:nvPr>
        </p:nvSpPr>
        <p:spPr>
          <a:xfrm>
            <a:off x="2135550" y="285782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86" name="Google Shape;686;p9"/>
          <p:cNvGrpSpPr/>
          <p:nvPr/>
        </p:nvGrpSpPr>
        <p:grpSpPr>
          <a:xfrm>
            <a:off x="-1408925" y="4363826"/>
            <a:ext cx="12181598" cy="895091"/>
            <a:chOff x="-1408925" y="4363826"/>
            <a:chExt cx="12181598" cy="895091"/>
          </a:xfrm>
        </p:grpSpPr>
        <p:sp>
          <p:nvSpPr>
            <p:cNvPr id="687" name="Google Shape;687;p9"/>
            <p:cNvSpPr/>
            <p:nvPr/>
          </p:nvSpPr>
          <p:spPr>
            <a:xfrm>
              <a:off x="-549950" y="4411375"/>
              <a:ext cx="9788847" cy="800012"/>
            </a:xfrm>
            <a:custGeom>
              <a:avLst/>
              <a:gdLst/>
              <a:ahLst/>
              <a:cxnLst/>
              <a:rect l="l" t="t" r="r" b="b"/>
              <a:pathLst>
                <a:path w="69528" h="24975" extrusionOk="0">
                  <a:moveTo>
                    <a:pt x="0" y="0"/>
                  </a:moveTo>
                  <a:lnTo>
                    <a:pt x="0" y="24974"/>
                  </a:lnTo>
                  <a:lnTo>
                    <a:pt x="69528" y="24974"/>
                  </a:lnTo>
                  <a:lnTo>
                    <a:pt x="695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1408925" y="4363826"/>
              <a:ext cx="5572173" cy="895091"/>
            </a:xfrm>
            <a:custGeom>
              <a:avLst/>
              <a:gdLst/>
              <a:ahLst/>
              <a:cxnLst/>
              <a:rect l="l" t="t" r="r" b="b"/>
              <a:pathLst>
                <a:path w="74684" h="11541" extrusionOk="0">
                  <a:moveTo>
                    <a:pt x="15681" y="1"/>
                  </a:moveTo>
                  <a:cubicBezTo>
                    <a:pt x="15681" y="1"/>
                    <a:pt x="1" y="9944"/>
                    <a:pt x="12502" y="11263"/>
                  </a:cubicBezTo>
                  <a:cubicBezTo>
                    <a:pt x="14333" y="11456"/>
                    <a:pt x="16728" y="11541"/>
                    <a:pt x="19499" y="11541"/>
                  </a:cubicBezTo>
                  <a:cubicBezTo>
                    <a:pt x="35647" y="11541"/>
                    <a:pt x="64576" y="8682"/>
                    <a:pt x="69230" y="7871"/>
                  </a:cubicBezTo>
                  <a:cubicBezTo>
                    <a:pt x="74684" y="6923"/>
                    <a:pt x="70031" y="5389"/>
                    <a:pt x="63737" y="4655"/>
                  </a:cubicBezTo>
                  <a:cubicBezTo>
                    <a:pt x="57445" y="3922"/>
                    <a:pt x="73422" y="1501"/>
                    <a:pt x="73422" y="1501"/>
                  </a:cubicBezTo>
                  <a:cubicBezTo>
                    <a:pt x="70615" y="848"/>
                    <a:pt x="15681" y="1"/>
                    <a:pt x="15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flipH="1">
              <a:off x="5200500" y="4363826"/>
              <a:ext cx="5572173" cy="895091"/>
            </a:xfrm>
            <a:custGeom>
              <a:avLst/>
              <a:gdLst/>
              <a:ahLst/>
              <a:cxnLst/>
              <a:rect l="l" t="t" r="r" b="b"/>
              <a:pathLst>
                <a:path w="74684" h="11541" extrusionOk="0">
                  <a:moveTo>
                    <a:pt x="15681" y="1"/>
                  </a:moveTo>
                  <a:cubicBezTo>
                    <a:pt x="15681" y="1"/>
                    <a:pt x="1" y="9944"/>
                    <a:pt x="12502" y="11263"/>
                  </a:cubicBezTo>
                  <a:cubicBezTo>
                    <a:pt x="14333" y="11456"/>
                    <a:pt x="16728" y="11541"/>
                    <a:pt x="19499" y="11541"/>
                  </a:cubicBezTo>
                  <a:cubicBezTo>
                    <a:pt x="35647" y="11541"/>
                    <a:pt x="64576" y="8682"/>
                    <a:pt x="69230" y="7871"/>
                  </a:cubicBezTo>
                  <a:cubicBezTo>
                    <a:pt x="74684" y="6923"/>
                    <a:pt x="70031" y="5389"/>
                    <a:pt x="63737" y="4655"/>
                  </a:cubicBezTo>
                  <a:cubicBezTo>
                    <a:pt x="57445" y="3922"/>
                    <a:pt x="73422" y="1501"/>
                    <a:pt x="73422" y="1501"/>
                  </a:cubicBezTo>
                  <a:cubicBezTo>
                    <a:pt x="70615" y="848"/>
                    <a:pt x="15681" y="1"/>
                    <a:pt x="15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9"/>
          <p:cNvGrpSpPr/>
          <p:nvPr/>
        </p:nvGrpSpPr>
        <p:grpSpPr>
          <a:xfrm>
            <a:off x="-604012" y="1931218"/>
            <a:ext cx="1754117" cy="2672778"/>
            <a:chOff x="7152786" y="1348934"/>
            <a:chExt cx="1216279" cy="1853393"/>
          </a:xfrm>
        </p:grpSpPr>
        <p:sp>
          <p:nvSpPr>
            <p:cNvPr id="691" name="Google Shape;691;p9"/>
            <p:cNvSpPr/>
            <p:nvPr/>
          </p:nvSpPr>
          <p:spPr>
            <a:xfrm>
              <a:off x="7950966" y="2691626"/>
              <a:ext cx="312459" cy="311366"/>
            </a:xfrm>
            <a:custGeom>
              <a:avLst/>
              <a:gdLst/>
              <a:ahLst/>
              <a:cxnLst/>
              <a:rect l="l" t="t" r="r" b="b"/>
              <a:pathLst>
                <a:path w="3715" h="3702" extrusionOk="0">
                  <a:moveTo>
                    <a:pt x="2120" y="0"/>
                  </a:moveTo>
                  <a:cubicBezTo>
                    <a:pt x="1991" y="0"/>
                    <a:pt x="1862" y="35"/>
                    <a:pt x="1756" y="107"/>
                  </a:cubicBezTo>
                  <a:cubicBezTo>
                    <a:pt x="1673" y="164"/>
                    <a:pt x="1601" y="240"/>
                    <a:pt x="1508" y="276"/>
                  </a:cubicBezTo>
                  <a:cubicBezTo>
                    <a:pt x="1448" y="300"/>
                    <a:pt x="1382" y="306"/>
                    <a:pt x="1314" y="306"/>
                  </a:cubicBezTo>
                  <a:cubicBezTo>
                    <a:pt x="1245" y="306"/>
                    <a:pt x="1174" y="299"/>
                    <a:pt x="1106" y="299"/>
                  </a:cubicBezTo>
                  <a:cubicBezTo>
                    <a:pt x="1007" y="299"/>
                    <a:pt x="915" y="313"/>
                    <a:pt x="844" y="379"/>
                  </a:cubicBezTo>
                  <a:cubicBezTo>
                    <a:pt x="601" y="606"/>
                    <a:pt x="945" y="1116"/>
                    <a:pt x="677" y="1312"/>
                  </a:cubicBezTo>
                  <a:cubicBezTo>
                    <a:pt x="583" y="1381"/>
                    <a:pt x="455" y="1370"/>
                    <a:pt x="344" y="1407"/>
                  </a:cubicBezTo>
                  <a:cubicBezTo>
                    <a:pt x="92" y="1494"/>
                    <a:pt x="1" y="1833"/>
                    <a:pt x="108" y="2076"/>
                  </a:cubicBezTo>
                  <a:cubicBezTo>
                    <a:pt x="217" y="2319"/>
                    <a:pt x="465" y="2472"/>
                    <a:pt x="717" y="2554"/>
                  </a:cubicBezTo>
                  <a:cubicBezTo>
                    <a:pt x="613" y="2776"/>
                    <a:pt x="669" y="3063"/>
                    <a:pt x="850" y="3230"/>
                  </a:cubicBezTo>
                  <a:cubicBezTo>
                    <a:pt x="957" y="3329"/>
                    <a:pt x="1104" y="3381"/>
                    <a:pt x="1250" y="3381"/>
                  </a:cubicBezTo>
                  <a:cubicBezTo>
                    <a:pt x="1337" y="3381"/>
                    <a:pt x="1424" y="3363"/>
                    <a:pt x="1502" y="3325"/>
                  </a:cubicBezTo>
                  <a:lnTo>
                    <a:pt x="1502" y="3325"/>
                  </a:lnTo>
                  <a:cubicBezTo>
                    <a:pt x="1486" y="3515"/>
                    <a:pt x="1714" y="3702"/>
                    <a:pt x="1927" y="3702"/>
                  </a:cubicBezTo>
                  <a:cubicBezTo>
                    <a:pt x="1928" y="3702"/>
                    <a:pt x="1929" y="3702"/>
                    <a:pt x="1930" y="3702"/>
                  </a:cubicBezTo>
                  <a:cubicBezTo>
                    <a:pt x="2244" y="3699"/>
                    <a:pt x="2534" y="3433"/>
                    <a:pt x="2564" y="3119"/>
                  </a:cubicBezTo>
                  <a:cubicBezTo>
                    <a:pt x="2617" y="3136"/>
                    <a:pt x="2672" y="3143"/>
                    <a:pt x="2727" y="3143"/>
                  </a:cubicBezTo>
                  <a:cubicBezTo>
                    <a:pt x="2943" y="3143"/>
                    <a:pt x="3161" y="3025"/>
                    <a:pt x="3266" y="2835"/>
                  </a:cubicBezTo>
                  <a:cubicBezTo>
                    <a:pt x="3399" y="2596"/>
                    <a:pt x="3341" y="2268"/>
                    <a:pt x="3135" y="2088"/>
                  </a:cubicBezTo>
                  <a:lnTo>
                    <a:pt x="3135" y="2088"/>
                  </a:lnTo>
                  <a:cubicBezTo>
                    <a:pt x="3164" y="2096"/>
                    <a:pt x="3193" y="2100"/>
                    <a:pt x="3221" y="2100"/>
                  </a:cubicBezTo>
                  <a:cubicBezTo>
                    <a:pt x="3508" y="2100"/>
                    <a:pt x="3715" y="1685"/>
                    <a:pt x="3574" y="1406"/>
                  </a:cubicBezTo>
                  <a:cubicBezTo>
                    <a:pt x="3420" y="1102"/>
                    <a:pt x="3046" y="979"/>
                    <a:pt x="2705" y="950"/>
                  </a:cubicBezTo>
                  <a:cubicBezTo>
                    <a:pt x="2838" y="694"/>
                    <a:pt x="2774" y="351"/>
                    <a:pt x="2558" y="160"/>
                  </a:cubicBezTo>
                  <a:cubicBezTo>
                    <a:pt x="2439" y="54"/>
                    <a:pt x="2279" y="0"/>
                    <a:pt x="2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083352" y="2937725"/>
              <a:ext cx="64426" cy="251818"/>
            </a:xfrm>
            <a:custGeom>
              <a:avLst/>
              <a:gdLst/>
              <a:ahLst/>
              <a:cxnLst/>
              <a:rect l="l" t="t" r="r" b="b"/>
              <a:pathLst>
                <a:path w="766" h="2994" extrusionOk="0">
                  <a:moveTo>
                    <a:pt x="212" y="0"/>
                  </a:moveTo>
                  <a:cubicBezTo>
                    <a:pt x="212" y="0"/>
                    <a:pt x="267" y="1865"/>
                    <a:pt x="212" y="2485"/>
                  </a:cubicBezTo>
                  <a:cubicBezTo>
                    <a:pt x="198" y="2628"/>
                    <a:pt x="167" y="2846"/>
                    <a:pt x="0" y="2994"/>
                  </a:cubicBezTo>
                  <a:lnTo>
                    <a:pt x="733" y="2994"/>
                  </a:lnTo>
                  <a:cubicBezTo>
                    <a:pt x="766" y="2986"/>
                    <a:pt x="663" y="2955"/>
                    <a:pt x="580" y="2485"/>
                  </a:cubicBezTo>
                  <a:cubicBezTo>
                    <a:pt x="472" y="1867"/>
                    <a:pt x="459" y="0"/>
                    <a:pt x="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067119" y="2897185"/>
              <a:ext cx="47353" cy="159215"/>
            </a:xfrm>
            <a:custGeom>
              <a:avLst/>
              <a:gdLst/>
              <a:ahLst/>
              <a:cxnLst/>
              <a:rect l="l" t="t" r="r" b="b"/>
              <a:pathLst>
                <a:path w="563" h="1893" extrusionOk="0">
                  <a:moveTo>
                    <a:pt x="0" y="0"/>
                  </a:moveTo>
                  <a:cubicBezTo>
                    <a:pt x="0" y="0"/>
                    <a:pt x="1" y="1636"/>
                    <a:pt x="562" y="1892"/>
                  </a:cubicBezTo>
                  <a:lnTo>
                    <a:pt x="562" y="1670"/>
                  </a:lnTo>
                  <a:cubicBezTo>
                    <a:pt x="562" y="1670"/>
                    <a:pt x="77" y="1336"/>
                    <a:pt x="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8114387" y="2925277"/>
              <a:ext cx="41717" cy="92771"/>
            </a:xfrm>
            <a:custGeom>
              <a:avLst/>
              <a:gdLst/>
              <a:ahLst/>
              <a:cxnLst/>
              <a:rect l="l" t="t" r="r" b="b"/>
              <a:pathLst>
                <a:path w="496" h="1103" extrusionOk="0">
                  <a:moveTo>
                    <a:pt x="370" y="0"/>
                  </a:moveTo>
                  <a:cubicBezTo>
                    <a:pt x="345" y="770"/>
                    <a:pt x="18" y="780"/>
                    <a:pt x="1" y="780"/>
                  </a:cubicBezTo>
                  <a:cubicBezTo>
                    <a:pt x="1" y="780"/>
                    <a:pt x="0" y="780"/>
                    <a:pt x="0" y="780"/>
                  </a:cubicBezTo>
                  <a:lnTo>
                    <a:pt x="0" y="780"/>
                  </a:lnTo>
                  <a:lnTo>
                    <a:pt x="49" y="1102"/>
                  </a:lnTo>
                  <a:cubicBezTo>
                    <a:pt x="398" y="989"/>
                    <a:pt x="495" y="0"/>
                    <a:pt x="4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7950966" y="2691626"/>
              <a:ext cx="312459" cy="265023"/>
            </a:xfrm>
            <a:custGeom>
              <a:avLst/>
              <a:gdLst/>
              <a:ahLst/>
              <a:cxnLst/>
              <a:rect l="l" t="t" r="r" b="b"/>
              <a:pathLst>
                <a:path w="3715" h="3151" extrusionOk="0">
                  <a:moveTo>
                    <a:pt x="2120" y="1"/>
                  </a:moveTo>
                  <a:cubicBezTo>
                    <a:pt x="1991" y="1"/>
                    <a:pt x="1862" y="36"/>
                    <a:pt x="1756" y="108"/>
                  </a:cubicBezTo>
                  <a:cubicBezTo>
                    <a:pt x="1673" y="164"/>
                    <a:pt x="1601" y="240"/>
                    <a:pt x="1508" y="276"/>
                  </a:cubicBezTo>
                  <a:cubicBezTo>
                    <a:pt x="1448" y="300"/>
                    <a:pt x="1381" y="306"/>
                    <a:pt x="1314" y="306"/>
                  </a:cubicBezTo>
                  <a:cubicBezTo>
                    <a:pt x="1244" y="306"/>
                    <a:pt x="1172" y="300"/>
                    <a:pt x="1104" y="300"/>
                  </a:cubicBezTo>
                  <a:cubicBezTo>
                    <a:pt x="1006" y="300"/>
                    <a:pt x="914" y="313"/>
                    <a:pt x="844" y="379"/>
                  </a:cubicBezTo>
                  <a:cubicBezTo>
                    <a:pt x="601" y="606"/>
                    <a:pt x="945" y="1116"/>
                    <a:pt x="677" y="1312"/>
                  </a:cubicBezTo>
                  <a:cubicBezTo>
                    <a:pt x="583" y="1381"/>
                    <a:pt x="455" y="1370"/>
                    <a:pt x="344" y="1407"/>
                  </a:cubicBezTo>
                  <a:cubicBezTo>
                    <a:pt x="92" y="1494"/>
                    <a:pt x="1" y="1833"/>
                    <a:pt x="108" y="2076"/>
                  </a:cubicBezTo>
                  <a:cubicBezTo>
                    <a:pt x="217" y="2319"/>
                    <a:pt x="465" y="2472"/>
                    <a:pt x="717" y="2554"/>
                  </a:cubicBezTo>
                  <a:cubicBezTo>
                    <a:pt x="684" y="2625"/>
                    <a:pt x="668" y="2703"/>
                    <a:pt x="667" y="2782"/>
                  </a:cubicBezTo>
                  <a:cubicBezTo>
                    <a:pt x="721" y="2818"/>
                    <a:pt x="781" y="2841"/>
                    <a:pt x="846" y="2844"/>
                  </a:cubicBezTo>
                  <a:cubicBezTo>
                    <a:pt x="849" y="2844"/>
                    <a:pt x="853" y="2844"/>
                    <a:pt x="856" y="2844"/>
                  </a:cubicBezTo>
                  <a:cubicBezTo>
                    <a:pt x="1008" y="2844"/>
                    <a:pt x="1156" y="2735"/>
                    <a:pt x="1197" y="2588"/>
                  </a:cubicBezTo>
                  <a:cubicBezTo>
                    <a:pt x="1276" y="2726"/>
                    <a:pt x="1435" y="2803"/>
                    <a:pt x="1591" y="2803"/>
                  </a:cubicBezTo>
                  <a:cubicBezTo>
                    <a:pt x="1677" y="2803"/>
                    <a:pt x="1763" y="2779"/>
                    <a:pt x="1834" y="2729"/>
                  </a:cubicBezTo>
                  <a:lnTo>
                    <a:pt x="1834" y="2729"/>
                  </a:lnTo>
                  <a:cubicBezTo>
                    <a:pt x="1751" y="2820"/>
                    <a:pt x="1751" y="2974"/>
                    <a:pt x="1836" y="3065"/>
                  </a:cubicBezTo>
                  <a:cubicBezTo>
                    <a:pt x="1882" y="3115"/>
                    <a:pt x="1950" y="3141"/>
                    <a:pt x="2019" y="3141"/>
                  </a:cubicBezTo>
                  <a:cubicBezTo>
                    <a:pt x="2073" y="3141"/>
                    <a:pt x="2128" y="3124"/>
                    <a:pt x="2171" y="3090"/>
                  </a:cubicBezTo>
                  <a:cubicBezTo>
                    <a:pt x="2232" y="3131"/>
                    <a:pt x="2303" y="3150"/>
                    <a:pt x="2375" y="3150"/>
                  </a:cubicBezTo>
                  <a:cubicBezTo>
                    <a:pt x="2561" y="3150"/>
                    <a:pt x="2753" y="3026"/>
                    <a:pt x="2793" y="2841"/>
                  </a:cubicBezTo>
                  <a:cubicBezTo>
                    <a:pt x="2870" y="2935"/>
                    <a:pt x="2989" y="2976"/>
                    <a:pt x="3112" y="2976"/>
                  </a:cubicBezTo>
                  <a:cubicBezTo>
                    <a:pt x="3126" y="2976"/>
                    <a:pt x="3140" y="2976"/>
                    <a:pt x="3155" y="2974"/>
                  </a:cubicBezTo>
                  <a:cubicBezTo>
                    <a:pt x="3199" y="2934"/>
                    <a:pt x="3237" y="2888"/>
                    <a:pt x="3266" y="2835"/>
                  </a:cubicBezTo>
                  <a:cubicBezTo>
                    <a:pt x="3399" y="2596"/>
                    <a:pt x="3341" y="2267"/>
                    <a:pt x="3135" y="2088"/>
                  </a:cubicBezTo>
                  <a:lnTo>
                    <a:pt x="3135" y="2088"/>
                  </a:lnTo>
                  <a:cubicBezTo>
                    <a:pt x="3165" y="2096"/>
                    <a:pt x="3194" y="2100"/>
                    <a:pt x="3222" y="2100"/>
                  </a:cubicBezTo>
                  <a:cubicBezTo>
                    <a:pt x="3508" y="2100"/>
                    <a:pt x="3715" y="1685"/>
                    <a:pt x="3574" y="1407"/>
                  </a:cubicBezTo>
                  <a:cubicBezTo>
                    <a:pt x="3420" y="1102"/>
                    <a:pt x="3046" y="979"/>
                    <a:pt x="2705" y="950"/>
                  </a:cubicBezTo>
                  <a:cubicBezTo>
                    <a:pt x="2838" y="695"/>
                    <a:pt x="2773" y="352"/>
                    <a:pt x="2558" y="160"/>
                  </a:cubicBezTo>
                  <a:cubicBezTo>
                    <a:pt x="2439" y="55"/>
                    <a:pt x="2279" y="1"/>
                    <a:pt x="2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8018505" y="3093997"/>
              <a:ext cx="185121" cy="103957"/>
            </a:xfrm>
            <a:custGeom>
              <a:avLst/>
              <a:gdLst/>
              <a:ahLst/>
              <a:cxnLst/>
              <a:rect l="l" t="t" r="r" b="b"/>
              <a:pathLst>
                <a:path w="2201" h="1236" extrusionOk="0">
                  <a:moveTo>
                    <a:pt x="987" y="0"/>
                  </a:moveTo>
                  <a:cubicBezTo>
                    <a:pt x="896" y="0"/>
                    <a:pt x="806" y="27"/>
                    <a:pt x="755" y="100"/>
                  </a:cubicBezTo>
                  <a:cubicBezTo>
                    <a:pt x="727" y="141"/>
                    <a:pt x="716" y="190"/>
                    <a:pt x="704" y="238"/>
                  </a:cubicBezTo>
                  <a:cubicBezTo>
                    <a:pt x="663" y="409"/>
                    <a:pt x="622" y="591"/>
                    <a:pt x="678" y="759"/>
                  </a:cubicBezTo>
                  <a:cubicBezTo>
                    <a:pt x="604" y="635"/>
                    <a:pt x="469" y="550"/>
                    <a:pt x="326" y="536"/>
                  </a:cubicBezTo>
                  <a:cubicBezTo>
                    <a:pt x="313" y="535"/>
                    <a:pt x="301" y="534"/>
                    <a:pt x="288" y="534"/>
                  </a:cubicBezTo>
                  <a:cubicBezTo>
                    <a:pt x="259" y="534"/>
                    <a:pt x="230" y="538"/>
                    <a:pt x="205" y="552"/>
                  </a:cubicBezTo>
                  <a:cubicBezTo>
                    <a:pt x="170" y="568"/>
                    <a:pt x="143" y="600"/>
                    <a:pt x="121" y="631"/>
                  </a:cubicBezTo>
                  <a:cubicBezTo>
                    <a:pt x="0" y="809"/>
                    <a:pt x="7" y="1064"/>
                    <a:pt x="138" y="1235"/>
                  </a:cubicBezTo>
                  <a:lnTo>
                    <a:pt x="1855" y="1167"/>
                  </a:lnTo>
                  <a:cubicBezTo>
                    <a:pt x="2016" y="1083"/>
                    <a:pt x="2201" y="962"/>
                    <a:pt x="2194" y="780"/>
                  </a:cubicBezTo>
                  <a:cubicBezTo>
                    <a:pt x="2189" y="650"/>
                    <a:pt x="2070" y="539"/>
                    <a:pt x="1940" y="527"/>
                  </a:cubicBezTo>
                  <a:cubicBezTo>
                    <a:pt x="1930" y="526"/>
                    <a:pt x="1920" y="525"/>
                    <a:pt x="1911" y="525"/>
                  </a:cubicBezTo>
                  <a:cubicBezTo>
                    <a:pt x="1790" y="525"/>
                    <a:pt x="1675" y="596"/>
                    <a:pt x="1608" y="697"/>
                  </a:cubicBezTo>
                  <a:cubicBezTo>
                    <a:pt x="1653" y="546"/>
                    <a:pt x="1608" y="376"/>
                    <a:pt x="1510" y="253"/>
                  </a:cubicBezTo>
                  <a:cubicBezTo>
                    <a:pt x="1412" y="130"/>
                    <a:pt x="1266" y="51"/>
                    <a:pt x="1112" y="15"/>
                  </a:cubicBezTo>
                  <a:cubicBezTo>
                    <a:pt x="1072" y="6"/>
                    <a:pt x="1030" y="0"/>
                    <a:pt x="9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7152786" y="1348934"/>
              <a:ext cx="1216279" cy="1247062"/>
            </a:xfrm>
            <a:custGeom>
              <a:avLst/>
              <a:gdLst/>
              <a:ahLst/>
              <a:cxnLst/>
              <a:rect l="l" t="t" r="r" b="b"/>
              <a:pathLst>
                <a:path w="14461" h="14827" extrusionOk="0">
                  <a:moveTo>
                    <a:pt x="7653" y="1"/>
                  </a:moveTo>
                  <a:cubicBezTo>
                    <a:pt x="7494" y="1"/>
                    <a:pt x="7334" y="15"/>
                    <a:pt x="7176" y="45"/>
                  </a:cubicBezTo>
                  <a:cubicBezTo>
                    <a:pt x="6380" y="198"/>
                    <a:pt x="5662" y="771"/>
                    <a:pt x="5400" y="1536"/>
                  </a:cubicBezTo>
                  <a:cubicBezTo>
                    <a:pt x="4972" y="1070"/>
                    <a:pt x="4337" y="772"/>
                    <a:pt x="3715" y="772"/>
                  </a:cubicBezTo>
                  <a:cubicBezTo>
                    <a:pt x="3466" y="772"/>
                    <a:pt x="3218" y="820"/>
                    <a:pt x="2987" y="924"/>
                  </a:cubicBezTo>
                  <a:cubicBezTo>
                    <a:pt x="2072" y="1333"/>
                    <a:pt x="2260" y="2100"/>
                    <a:pt x="1994" y="2868"/>
                  </a:cubicBezTo>
                  <a:cubicBezTo>
                    <a:pt x="1759" y="3545"/>
                    <a:pt x="979" y="3829"/>
                    <a:pt x="862" y="4558"/>
                  </a:cubicBezTo>
                  <a:cubicBezTo>
                    <a:pt x="761" y="5185"/>
                    <a:pt x="1174" y="5855"/>
                    <a:pt x="1779" y="6049"/>
                  </a:cubicBezTo>
                  <a:cubicBezTo>
                    <a:pt x="831" y="6211"/>
                    <a:pt x="60" y="7097"/>
                    <a:pt x="31" y="8057"/>
                  </a:cubicBezTo>
                  <a:cubicBezTo>
                    <a:pt x="1" y="9018"/>
                    <a:pt x="717" y="9949"/>
                    <a:pt x="1653" y="10169"/>
                  </a:cubicBezTo>
                  <a:cubicBezTo>
                    <a:pt x="1080" y="10649"/>
                    <a:pt x="880" y="11525"/>
                    <a:pt x="1190" y="12205"/>
                  </a:cubicBezTo>
                  <a:cubicBezTo>
                    <a:pt x="1466" y="12811"/>
                    <a:pt x="2123" y="13214"/>
                    <a:pt x="2785" y="13214"/>
                  </a:cubicBezTo>
                  <a:cubicBezTo>
                    <a:pt x="2866" y="13214"/>
                    <a:pt x="2948" y="13208"/>
                    <a:pt x="3030" y="13196"/>
                  </a:cubicBezTo>
                  <a:lnTo>
                    <a:pt x="3030" y="13196"/>
                  </a:lnTo>
                  <a:cubicBezTo>
                    <a:pt x="2756" y="13757"/>
                    <a:pt x="3282" y="14443"/>
                    <a:pt x="3894" y="14575"/>
                  </a:cubicBezTo>
                  <a:cubicBezTo>
                    <a:pt x="4013" y="14601"/>
                    <a:pt x="4132" y="14612"/>
                    <a:pt x="4251" y="14612"/>
                  </a:cubicBezTo>
                  <a:cubicBezTo>
                    <a:pt x="4745" y="14612"/>
                    <a:pt x="5240" y="14417"/>
                    <a:pt x="5705" y="14224"/>
                  </a:cubicBezTo>
                  <a:cubicBezTo>
                    <a:pt x="6056" y="14582"/>
                    <a:pt x="6556" y="14763"/>
                    <a:pt x="7056" y="14763"/>
                  </a:cubicBezTo>
                  <a:cubicBezTo>
                    <a:pt x="7515" y="14763"/>
                    <a:pt x="7975" y="14610"/>
                    <a:pt x="8316" y="14299"/>
                  </a:cubicBezTo>
                  <a:cubicBezTo>
                    <a:pt x="8691" y="14648"/>
                    <a:pt x="9204" y="14826"/>
                    <a:pt x="9715" y="14826"/>
                  </a:cubicBezTo>
                  <a:cubicBezTo>
                    <a:pt x="10132" y="14826"/>
                    <a:pt x="10548" y="14707"/>
                    <a:pt x="10889" y="14464"/>
                  </a:cubicBezTo>
                  <a:cubicBezTo>
                    <a:pt x="11646" y="13925"/>
                    <a:pt x="11948" y="12830"/>
                    <a:pt x="11573" y="11979"/>
                  </a:cubicBezTo>
                  <a:cubicBezTo>
                    <a:pt x="12173" y="11962"/>
                    <a:pt x="12745" y="11567"/>
                    <a:pt x="12974" y="11012"/>
                  </a:cubicBezTo>
                  <a:cubicBezTo>
                    <a:pt x="13202" y="10457"/>
                    <a:pt x="13074" y="9773"/>
                    <a:pt x="12661" y="9339"/>
                  </a:cubicBezTo>
                  <a:lnTo>
                    <a:pt x="12661" y="9339"/>
                  </a:lnTo>
                  <a:cubicBezTo>
                    <a:pt x="12691" y="9341"/>
                    <a:pt x="12721" y="9342"/>
                    <a:pt x="12751" y="9342"/>
                  </a:cubicBezTo>
                  <a:cubicBezTo>
                    <a:pt x="13726" y="9342"/>
                    <a:pt x="14461" y="8204"/>
                    <a:pt x="14273" y="7230"/>
                  </a:cubicBezTo>
                  <a:cubicBezTo>
                    <a:pt x="14078" y="6226"/>
                    <a:pt x="13192" y="5482"/>
                    <a:pt x="12239" y="5109"/>
                  </a:cubicBezTo>
                  <a:cubicBezTo>
                    <a:pt x="12584" y="4697"/>
                    <a:pt x="12944" y="4117"/>
                    <a:pt x="12649" y="3668"/>
                  </a:cubicBezTo>
                  <a:cubicBezTo>
                    <a:pt x="12509" y="3456"/>
                    <a:pt x="12260" y="3350"/>
                    <a:pt x="12021" y="3267"/>
                  </a:cubicBezTo>
                  <a:cubicBezTo>
                    <a:pt x="11348" y="3036"/>
                    <a:pt x="10640" y="2908"/>
                    <a:pt x="9930" y="2888"/>
                  </a:cubicBezTo>
                  <a:cubicBezTo>
                    <a:pt x="10557" y="2285"/>
                    <a:pt x="10141" y="1176"/>
                    <a:pt x="9456" y="639"/>
                  </a:cubicBezTo>
                  <a:cubicBezTo>
                    <a:pt x="8946" y="238"/>
                    <a:pt x="8299" y="1"/>
                    <a:pt x="76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7619246" y="2382195"/>
              <a:ext cx="259724" cy="793302"/>
            </a:xfrm>
            <a:custGeom>
              <a:avLst/>
              <a:gdLst/>
              <a:ahLst/>
              <a:cxnLst/>
              <a:rect l="l" t="t" r="r" b="b"/>
              <a:pathLst>
                <a:path w="3088" h="9432" extrusionOk="0">
                  <a:moveTo>
                    <a:pt x="852" y="1"/>
                  </a:moveTo>
                  <a:cubicBezTo>
                    <a:pt x="852" y="1"/>
                    <a:pt x="1076" y="5874"/>
                    <a:pt x="852" y="7827"/>
                  </a:cubicBezTo>
                  <a:cubicBezTo>
                    <a:pt x="801" y="8276"/>
                    <a:pt x="673" y="8966"/>
                    <a:pt x="1" y="9431"/>
                  </a:cubicBezTo>
                  <a:lnTo>
                    <a:pt x="2950" y="9431"/>
                  </a:lnTo>
                  <a:cubicBezTo>
                    <a:pt x="3088" y="9405"/>
                    <a:pt x="2672" y="9310"/>
                    <a:pt x="2339" y="7827"/>
                  </a:cubicBezTo>
                  <a:cubicBezTo>
                    <a:pt x="1903" y="5882"/>
                    <a:pt x="1851" y="1"/>
                    <a:pt x="1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7755416" y="2318694"/>
              <a:ext cx="131628" cy="193952"/>
            </a:xfrm>
            <a:custGeom>
              <a:avLst/>
              <a:gdLst/>
              <a:ahLst/>
              <a:cxnLst/>
              <a:rect l="l" t="t" r="r" b="b"/>
              <a:pathLst>
                <a:path w="1565" h="2306" extrusionOk="0">
                  <a:moveTo>
                    <a:pt x="1278" y="0"/>
                  </a:moveTo>
                  <a:cubicBezTo>
                    <a:pt x="1278" y="0"/>
                    <a:pt x="1290" y="1235"/>
                    <a:pt x="1" y="1727"/>
                  </a:cubicBezTo>
                  <a:lnTo>
                    <a:pt x="1" y="2305"/>
                  </a:lnTo>
                  <a:cubicBezTo>
                    <a:pt x="1" y="2305"/>
                    <a:pt x="1470" y="1800"/>
                    <a:pt x="15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7565333" y="2346029"/>
              <a:ext cx="155851" cy="287900"/>
            </a:xfrm>
            <a:custGeom>
              <a:avLst/>
              <a:gdLst/>
              <a:ahLst/>
              <a:cxnLst/>
              <a:rect l="l" t="t" r="r" b="b"/>
              <a:pathLst>
                <a:path w="1853" h="3423" extrusionOk="0">
                  <a:moveTo>
                    <a:pt x="18" y="1"/>
                  </a:moveTo>
                  <a:cubicBezTo>
                    <a:pt x="1" y="3140"/>
                    <a:pt x="1853" y="3422"/>
                    <a:pt x="1853" y="3422"/>
                  </a:cubicBezTo>
                  <a:lnTo>
                    <a:pt x="1758" y="2699"/>
                  </a:lnTo>
                  <a:cubicBezTo>
                    <a:pt x="476" y="2698"/>
                    <a:pt x="265" y="1"/>
                    <a:pt x="2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7458769" y="2312217"/>
              <a:ext cx="151309" cy="218175"/>
            </a:xfrm>
            <a:custGeom>
              <a:avLst/>
              <a:gdLst/>
              <a:ahLst/>
              <a:cxnLst/>
              <a:rect l="l" t="t" r="r" b="b"/>
              <a:pathLst>
                <a:path w="1799" h="2594" extrusionOk="0">
                  <a:moveTo>
                    <a:pt x="0" y="0"/>
                  </a:moveTo>
                  <a:cubicBezTo>
                    <a:pt x="0" y="0"/>
                    <a:pt x="95" y="2392"/>
                    <a:pt x="1799" y="2594"/>
                  </a:cubicBezTo>
                  <a:lnTo>
                    <a:pt x="1684" y="2195"/>
                  </a:lnTo>
                  <a:cubicBezTo>
                    <a:pt x="1684" y="2195"/>
                    <a:pt x="1675" y="2196"/>
                    <a:pt x="1659" y="2196"/>
                  </a:cubicBezTo>
                  <a:cubicBezTo>
                    <a:pt x="1473" y="2196"/>
                    <a:pt x="335" y="2110"/>
                    <a:pt x="2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7152786" y="1348934"/>
              <a:ext cx="1216279" cy="1091295"/>
            </a:xfrm>
            <a:custGeom>
              <a:avLst/>
              <a:gdLst/>
              <a:ahLst/>
              <a:cxnLst/>
              <a:rect l="l" t="t" r="r" b="b"/>
              <a:pathLst>
                <a:path w="14461" h="12975" extrusionOk="0">
                  <a:moveTo>
                    <a:pt x="7653" y="1"/>
                  </a:moveTo>
                  <a:cubicBezTo>
                    <a:pt x="7494" y="1"/>
                    <a:pt x="7334" y="15"/>
                    <a:pt x="7176" y="45"/>
                  </a:cubicBezTo>
                  <a:cubicBezTo>
                    <a:pt x="6380" y="198"/>
                    <a:pt x="5662" y="771"/>
                    <a:pt x="5400" y="1536"/>
                  </a:cubicBezTo>
                  <a:cubicBezTo>
                    <a:pt x="4972" y="1070"/>
                    <a:pt x="4337" y="772"/>
                    <a:pt x="3714" y="772"/>
                  </a:cubicBezTo>
                  <a:cubicBezTo>
                    <a:pt x="3465" y="772"/>
                    <a:pt x="3218" y="820"/>
                    <a:pt x="2987" y="923"/>
                  </a:cubicBezTo>
                  <a:cubicBezTo>
                    <a:pt x="2072" y="1333"/>
                    <a:pt x="2260" y="2100"/>
                    <a:pt x="1994" y="2867"/>
                  </a:cubicBezTo>
                  <a:cubicBezTo>
                    <a:pt x="1759" y="3545"/>
                    <a:pt x="979" y="3829"/>
                    <a:pt x="862" y="4558"/>
                  </a:cubicBezTo>
                  <a:cubicBezTo>
                    <a:pt x="761" y="5185"/>
                    <a:pt x="1173" y="5855"/>
                    <a:pt x="1779" y="6048"/>
                  </a:cubicBezTo>
                  <a:cubicBezTo>
                    <a:pt x="831" y="6210"/>
                    <a:pt x="60" y="7096"/>
                    <a:pt x="31" y="8057"/>
                  </a:cubicBezTo>
                  <a:cubicBezTo>
                    <a:pt x="1" y="9017"/>
                    <a:pt x="717" y="9948"/>
                    <a:pt x="1653" y="10168"/>
                  </a:cubicBezTo>
                  <a:cubicBezTo>
                    <a:pt x="1080" y="10649"/>
                    <a:pt x="880" y="11525"/>
                    <a:pt x="1190" y="12205"/>
                  </a:cubicBezTo>
                  <a:cubicBezTo>
                    <a:pt x="1204" y="12234"/>
                    <a:pt x="1219" y="12261"/>
                    <a:pt x="1233" y="12289"/>
                  </a:cubicBezTo>
                  <a:cubicBezTo>
                    <a:pt x="1367" y="12407"/>
                    <a:pt x="1548" y="12486"/>
                    <a:pt x="1806" y="12506"/>
                  </a:cubicBezTo>
                  <a:cubicBezTo>
                    <a:pt x="1825" y="12507"/>
                    <a:pt x="1844" y="12508"/>
                    <a:pt x="1863" y="12508"/>
                  </a:cubicBezTo>
                  <a:cubicBezTo>
                    <a:pt x="2294" y="12508"/>
                    <a:pt x="2720" y="12149"/>
                    <a:pt x="2713" y="11718"/>
                  </a:cubicBezTo>
                  <a:lnTo>
                    <a:pt x="2713" y="11718"/>
                  </a:lnTo>
                  <a:cubicBezTo>
                    <a:pt x="2972" y="12034"/>
                    <a:pt x="3246" y="12361"/>
                    <a:pt x="3620" y="12525"/>
                  </a:cubicBezTo>
                  <a:cubicBezTo>
                    <a:pt x="3752" y="12582"/>
                    <a:pt x="3899" y="12612"/>
                    <a:pt x="4045" y="12612"/>
                  </a:cubicBezTo>
                  <a:cubicBezTo>
                    <a:pt x="4315" y="12612"/>
                    <a:pt x="4578" y="12509"/>
                    <a:pt x="4721" y="12285"/>
                  </a:cubicBezTo>
                  <a:cubicBezTo>
                    <a:pt x="4856" y="12466"/>
                    <a:pt x="5003" y="12657"/>
                    <a:pt x="5215" y="12736"/>
                  </a:cubicBezTo>
                  <a:cubicBezTo>
                    <a:pt x="5265" y="12755"/>
                    <a:pt x="5320" y="12765"/>
                    <a:pt x="5376" y="12765"/>
                  </a:cubicBezTo>
                  <a:cubicBezTo>
                    <a:pt x="5552" y="12765"/>
                    <a:pt x="5729" y="12671"/>
                    <a:pt x="5765" y="12503"/>
                  </a:cubicBezTo>
                  <a:cubicBezTo>
                    <a:pt x="5820" y="12809"/>
                    <a:pt x="6134" y="12975"/>
                    <a:pt x="6452" y="12975"/>
                  </a:cubicBezTo>
                  <a:cubicBezTo>
                    <a:pt x="6598" y="12975"/>
                    <a:pt x="6744" y="12940"/>
                    <a:pt x="6868" y="12869"/>
                  </a:cubicBezTo>
                  <a:cubicBezTo>
                    <a:pt x="7261" y="12641"/>
                    <a:pt x="7464" y="12197"/>
                    <a:pt x="7645" y="11780"/>
                  </a:cubicBezTo>
                  <a:cubicBezTo>
                    <a:pt x="7758" y="12127"/>
                    <a:pt x="8125" y="12315"/>
                    <a:pt x="8484" y="12315"/>
                  </a:cubicBezTo>
                  <a:cubicBezTo>
                    <a:pt x="8767" y="12315"/>
                    <a:pt x="9046" y="12199"/>
                    <a:pt x="9193" y="11952"/>
                  </a:cubicBezTo>
                  <a:lnTo>
                    <a:pt x="9193" y="11952"/>
                  </a:lnTo>
                  <a:cubicBezTo>
                    <a:pt x="8998" y="12288"/>
                    <a:pt x="9393" y="12686"/>
                    <a:pt x="9775" y="12686"/>
                  </a:cubicBezTo>
                  <a:cubicBezTo>
                    <a:pt x="9837" y="12686"/>
                    <a:pt x="9898" y="12676"/>
                    <a:pt x="9957" y="12653"/>
                  </a:cubicBezTo>
                  <a:cubicBezTo>
                    <a:pt x="10379" y="12489"/>
                    <a:pt x="10562" y="11985"/>
                    <a:pt x="10576" y="11533"/>
                  </a:cubicBezTo>
                  <a:cubicBezTo>
                    <a:pt x="10618" y="12079"/>
                    <a:pt x="11162" y="12455"/>
                    <a:pt x="11715" y="12497"/>
                  </a:cubicBezTo>
                  <a:cubicBezTo>
                    <a:pt x="11692" y="12319"/>
                    <a:pt x="11645" y="12145"/>
                    <a:pt x="11573" y="11979"/>
                  </a:cubicBezTo>
                  <a:cubicBezTo>
                    <a:pt x="12172" y="11962"/>
                    <a:pt x="12745" y="11567"/>
                    <a:pt x="12974" y="11012"/>
                  </a:cubicBezTo>
                  <a:cubicBezTo>
                    <a:pt x="13202" y="10457"/>
                    <a:pt x="13074" y="9773"/>
                    <a:pt x="12659" y="9338"/>
                  </a:cubicBezTo>
                  <a:lnTo>
                    <a:pt x="12659" y="9338"/>
                  </a:lnTo>
                  <a:cubicBezTo>
                    <a:pt x="12690" y="9340"/>
                    <a:pt x="12721" y="9341"/>
                    <a:pt x="12751" y="9341"/>
                  </a:cubicBezTo>
                  <a:cubicBezTo>
                    <a:pt x="13726" y="9341"/>
                    <a:pt x="14461" y="8204"/>
                    <a:pt x="14273" y="7229"/>
                  </a:cubicBezTo>
                  <a:cubicBezTo>
                    <a:pt x="14078" y="6226"/>
                    <a:pt x="13192" y="5482"/>
                    <a:pt x="12239" y="5109"/>
                  </a:cubicBezTo>
                  <a:cubicBezTo>
                    <a:pt x="12584" y="4697"/>
                    <a:pt x="12944" y="4117"/>
                    <a:pt x="12649" y="3668"/>
                  </a:cubicBezTo>
                  <a:cubicBezTo>
                    <a:pt x="12509" y="3456"/>
                    <a:pt x="12260" y="3350"/>
                    <a:pt x="12021" y="3267"/>
                  </a:cubicBezTo>
                  <a:cubicBezTo>
                    <a:pt x="11348" y="3036"/>
                    <a:pt x="10640" y="2908"/>
                    <a:pt x="9930" y="2888"/>
                  </a:cubicBezTo>
                  <a:cubicBezTo>
                    <a:pt x="10557" y="2285"/>
                    <a:pt x="10141" y="1176"/>
                    <a:pt x="9456" y="639"/>
                  </a:cubicBezTo>
                  <a:cubicBezTo>
                    <a:pt x="8946" y="238"/>
                    <a:pt x="8299" y="1"/>
                    <a:pt x="7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7558100" y="2997778"/>
              <a:ext cx="366540" cy="202279"/>
            </a:xfrm>
            <a:custGeom>
              <a:avLst/>
              <a:gdLst/>
              <a:ahLst/>
              <a:cxnLst/>
              <a:rect l="l" t="t" r="r" b="b"/>
              <a:pathLst>
                <a:path w="4358" h="2405" extrusionOk="0">
                  <a:moveTo>
                    <a:pt x="1397" y="0"/>
                  </a:moveTo>
                  <a:cubicBezTo>
                    <a:pt x="1335" y="0"/>
                    <a:pt x="1277" y="20"/>
                    <a:pt x="1234" y="69"/>
                  </a:cubicBezTo>
                  <a:cubicBezTo>
                    <a:pt x="1197" y="111"/>
                    <a:pt x="1180" y="166"/>
                    <a:pt x="1170" y="220"/>
                  </a:cubicBezTo>
                  <a:cubicBezTo>
                    <a:pt x="1118" y="482"/>
                    <a:pt x="1190" y="766"/>
                    <a:pt x="1360" y="970"/>
                  </a:cubicBezTo>
                  <a:lnTo>
                    <a:pt x="1360" y="970"/>
                  </a:lnTo>
                  <a:cubicBezTo>
                    <a:pt x="1185" y="766"/>
                    <a:pt x="927" y="634"/>
                    <a:pt x="659" y="613"/>
                  </a:cubicBezTo>
                  <a:cubicBezTo>
                    <a:pt x="646" y="612"/>
                    <a:pt x="633" y="611"/>
                    <a:pt x="620" y="611"/>
                  </a:cubicBezTo>
                  <a:cubicBezTo>
                    <a:pt x="584" y="611"/>
                    <a:pt x="548" y="616"/>
                    <a:pt x="518" y="636"/>
                  </a:cubicBezTo>
                  <a:cubicBezTo>
                    <a:pt x="461" y="672"/>
                    <a:pt x="445" y="747"/>
                    <a:pt x="440" y="814"/>
                  </a:cubicBezTo>
                  <a:cubicBezTo>
                    <a:pt x="420" y="1051"/>
                    <a:pt x="481" y="1293"/>
                    <a:pt x="612" y="1490"/>
                  </a:cubicBezTo>
                  <a:cubicBezTo>
                    <a:pt x="559" y="1417"/>
                    <a:pt x="471" y="1382"/>
                    <a:pt x="381" y="1382"/>
                  </a:cubicBezTo>
                  <a:cubicBezTo>
                    <a:pt x="301" y="1382"/>
                    <a:pt x="219" y="1409"/>
                    <a:pt x="160" y="1463"/>
                  </a:cubicBezTo>
                  <a:cubicBezTo>
                    <a:pt x="33" y="1577"/>
                    <a:pt x="0" y="1771"/>
                    <a:pt x="46" y="1936"/>
                  </a:cubicBezTo>
                  <a:cubicBezTo>
                    <a:pt x="92" y="2099"/>
                    <a:pt x="204" y="2237"/>
                    <a:pt x="328" y="2355"/>
                  </a:cubicBezTo>
                  <a:lnTo>
                    <a:pt x="3911" y="2404"/>
                  </a:lnTo>
                  <a:cubicBezTo>
                    <a:pt x="4123" y="2222"/>
                    <a:pt x="4274" y="1970"/>
                    <a:pt x="4335" y="1698"/>
                  </a:cubicBezTo>
                  <a:cubicBezTo>
                    <a:pt x="4349" y="1637"/>
                    <a:pt x="4358" y="1573"/>
                    <a:pt x="4340" y="1513"/>
                  </a:cubicBezTo>
                  <a:cubicBezTo>
                    <a:pt x="4306" y="1397"/>
                    <a:pt x="4179" y="1333"/>
                    <a:pt x="4056" y="1333"/>
                  </a:cubicBezTo>
                  <a:cubicBezTo>
                    <a:pt x="4042" y="1333"/>
                    <a:pt x="4028" y="1334"/>
                    <a:pt x="4014" y="1336"/>
                  </a:cubicBezTo>
                  <a:cubicBezTo>
                    <a:pt x="3881" y="1352"/>
                    <a:pt x="3764" y="1431"/>
                    <a:pt x="3652" y="1507"/>
                  </a:cubicBezTo>
                  <a:cubicBezTo>
                    <a:pt x="3836" y="1289"/>
                    <a:pt x="3958" y="1019"/>
                    <a:pt x="3998" y="737"/>
                  </a:cubicBezTo>
                  <a:cubicBezTo>
                    <a:pt x="4014" y="625"/>
                    <a:pt x="4015" y="505"/>
                    <a:pt x="3956" y="410"/>
                  </a:cubicBezTo>
                  <a:cubicBezTo>
                    <a:pt x="3896" y="314"/>
                    <a:pt x="3787" y="270"/>
                    <a:pt x="3673" y="270"/>
                  </a:cubicBezTo>
                  <a:cubicBezTo>
                    <a:pt x="3579" y="270"/>
                    <a:pt x="3481" y="300"/>
                    <a:pt x="3405" y="355"/>
                  </a:cubicBezTo>
                  <a:cubicBezTo>
                    <a:pt x="3237" y="476"/>
                    <a:pt x="3148" y="675"/>
                    <a:pt x="3067" y="866"/>
                  </a:cubicBezTo>
                  <a:cubicBezTo>
                    <a:pt x="3004" y="728"/>
                    <a:pt x="2921" y="600"/>
                    <a:pt x="2822" y="485"/>
                  </a:cubicBezTo>
                  <a:cubicBezTo>
                    <a:pt x="2763" y="420"/>
                    <a:pt x="2696" y="355"/>
                    <a:pt x="2611" y="334"/>
                  </a:cubicBezTo>
                  <a:cubicBezTo>
                    <a:pt x="2591" y="329"/>
                    <a:pt x="2570" y="326"/>
                    <a:pt x="2550" y="326"/>
                  </a:cubicBezTo>
                  <a:cubicBezTo>
                    <a:pt x="2423" y="326"/>
                    <a:pt x="2301" y="422"/>
                    <a:pt x="2243" y="539"/>
                  </a:cubicBezTo>
                  <a:cubicBezTo>
                    <a:pt x="2175" y="674"/>
                    <a:pt x="2172" y="833"/>
                    <a:pt x="2171" y="984"/>
                  </a:cubicBezTo>
                  <a:cubicBezTo>
                    <a:pt x="2137" y="644"/>
                    <a:pt x="1958" y="320"/>
                    <a:pt x="1686" y="112"/>
                  </a:cubicBezTo>
                  <a:cubicBezTo>
                    <a:pt x="1605" y="49"/>
                    <a:pt x="1496" y="0"/>
                    <a:pt x="1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7755248" y="3110986"/>
              <a:ext cx="24223" cy="91341"/>
            </a:xfrm>
            <a:custGeom>
              <a:avLst/>
              <a:gdLst/>
              <a:ahLst/>
              <a:cxnLst/>
              <a:rect l="l" t="t" r="r" b="b"/>
              <a:pathLst>
                <a:path w="288" h="1086" extrusionOk="0">
                  <a:moveTo>
                    <a:pt x="215" y="1"/>
                  </a:moveTo>
                  <a:cubicBezTo>
                    <a:pt x="183" y="1"/>
                    <a:pt x="155" y="23"/>
                    <a:pt x="149" y="55"/>
                  </a:cubicBezTo>
                  <a:cubicBezTo>
                    <a:pt x="87" y="371"/>
                    <a:pt x="39" y="693"/>
                    <a:pt x="5" y="1011"/>
                  </a:cubicBezTo>
                  <a:cubicBezTo>
                    <a:pt x="1" y="1048"/>
                    <a:pt x="27" y="1081"/>
                    <a:pt x="64" y="1085"/>
                  </a:cubicBezTo>
                  <a:lnTo>
                    <a:pt x="72" y="1085"/>
                  </a:lnTo>
                  <a:cubicBezTo>
                    <a:pt x="105" y="1085"/>
                    <a:pt x="134" y="1060"/>
                    <a:pt x="138" y="1026"/>
                  </a:cubicBezTo>
                  <a:cubicBezTo>
                    <a:pt x="171" y="711"/>
                    <a:pt x="220" y="392"/>
                    <a:pt x="280" y="80"/>
                  </a:cubicBezTo>
                  <a:cubicBezTo>
                    <a:pt x="288" y="45"/>
                    <a:pt x="264" y="10"/>
                    <a:pt x="228" y="2"/>
                  </a:cubicBezTo>
                  <a:cubicBezTo>
                    <a:pt x="224" y="1"/>
                    <a:pt x="219" y="1"/>
                    <a:pt x="2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7759117" y="3116369"/>
              <a:ext cx="76454" cy="70819"/>
            </a:xfrm>
            <a:custGeom>
              <a:avLst/>
              <a:gdLst/>
              <a:ahLst/>
              <a:cxnLst/>
              <a:rect l="l" t="t" r="r" b="b"/>
              <a:pathLst>
                <a:path w="909" h="842" extrusionOk="0">
                  <a:moveTo>
                    <a:pt x="835" y="1"/>
                  </a:moveTo>
                  <a:cubicBezTo>
                    <a:pt x="817" y="1"/>
                    <a:pt x="799" y="8"/>
                    <a:pt x="786" y="22"/>
                  </a:cubicBezTo>
                  <a:cubicBezTo>
                    <a:pt x="550" y="269"/>
                    <a:pt x="296" y="505"/>
                    <a:pt x="33" y="724"/>
                  </a:cubicBezTo>
                  <a:cubicBezTo>
                    <a:pt x="5" y="747"/>
                    <a:pt x="1" y="790"/>
                    <a:pt x="25" y="818"/>
                  </a:cubicBezTo>
                  <a:cubicBezTo>
                    <a:pt x="37" y="833"/>
                    <a:pt x="57" y="842"/>
                    <a:pt x="76" y="842"/>
                  </a:cubicBezTo>
                  <a:cubicBezTo>
                    <a:pt x="90" y="842"/>
                    <a:pt x="106" y="837"/>
                    <a:pt x="119" y="826"/>
                  </a:cubicBezTo>
                  <a:cubicBezTo>
                    <a:pt x="385" y="604"/>
                    <a:pt x="642" y="364"/>
                    <a:pt x="882" y="114"/>
                  </a:cubicBezTo>
                  <a:cubicBezTo>
                    <a:pt x="909" y="87"/>
                    <a:pt x="907" y="45"/>
                    <a:pt x="880" y="20"/>
                  </a:cubicBezTo>
                  <a:cubicBezTo>
                    <a:pt x="868" y="7"/>
                    <a:pt x="851" y="1"/>
                    <a:pt x="8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7685775" y="3137060"/>
              <a:ext cx="53576" cy="64510"/>
            </a:xfrm>
            <a:custGeom>
              <a:avLst/>
              <a:gdLst/>
              <a:ahLst/>
              <a:cxnLst/>
              <a:rect l="l" t="t" r="r" b="b"/>
              <a:pathLst>
                <a:path w="637" h="767" extrusionOk="0">
                  <a:moveTo>
                    <a:pt x="75" y="1"/>
                  </a:moveTo>
                  <a:cubicBezTo>
                    <a:pt x="61" y="1"/>
                    <a:pt x="47" y="5"/>
                    <a:pt x="35" y="15"/>
                  </a:cubicBezTo>
                  <a:cubicBezTo>
                    <a:pt x="6" y="37"/>
                    <a:pt x="0" y="79"/>
                    <a:pt x="22" y="109"/>
                  </a:cubicBezTo>
                  <a:lnTo>
                    <a:pt x="509" y="741"/>
                  </a:lnTo>
                  <a:cubicBezTo>
                    <a:pt x="521" y="759"/>
                    <a:pt x="541" y="767"/>
                    <a:pt x="562" y="767"/>
                  </a:cubicBezTo>
                  <a:cubicBezTo>
                    <a:pt x="575" y="767"/>
                    <a:pt x="590" y="763"/>
                    <a:pt x="601" y="753"/>
                  </a:cubicBezTo>
                  <a:cubicBezTo>
                    <a:pt x="631" y="731"/>
                    <a:pt x="637" y="689"/>
                    <a:pt x="614" y="659"/>
                  </a:cubicBezTo>
                  <a:lnTo>
                    <a:pt x="129" y="27"/>
                  </a:lnTo>
                  <a:cubicBezTo>
                    <a:pt x="116" y="10"/>
                    <a:pt x="96" y="1"/>
                    <a:pt x="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7668449" y="3161619"/>
              <a:ext cx="56016" cy="21363"/>
            </a:xfrm>
            <a:custGeom>
              <a:avLst/>
              <a:gdLst/>
              <a:ahLst/>
              <a:cxnLst/>
              <a:rect l="l" t="t" r="r" b="b"/>
              <a:pathLst>
                <a:path w="666" h="254" extrusionOk="0">
                  <a:moveTo>
                    <a:pt x="77" y="1"/>
                  </a:moveTo>
                  <a:cubicBezTo>
                    <a:pt x="49" y="1"/>
                    <a:pt x="23" y="19"/>
                    <a:pt x="13" y="46"/>
                  </a:cubicBezTo>
                  <a:cubicBezTo>
                    <a:pt x="1" y="82"/>
                    <a:pt x="20" y="119"/>
                    <a:pt x="55" y="131"/>
                  </a:cubicBezTo>
                  <a:cubicBezTo>
                    <a:pt x="227" y="189"/>
                    <a:pt x="406" y="230"/>
                    <a:pt x="586" y="254"/>
                  </a:cubicBezTo>
                  <a:lnTo>
                    <a:pt x="595" y="254"/>
                  </a:lnTo>
                  <a:cubicBezTo>
                    <a:pt x="628" y="254"/>
                    <a:pt x="656" y="230"/>
                    <a:pt x="660" y="195"/>
                  </a:cubicBezTo>
                  <a:cubicBezTo>
                    <a:pt x="666" y="159"/>
                    <a:pt x="639" y="125"/>
                    <a:pt x="603" y="121"/>
                  </a:cubicBezTo>
                  <a:cubicBezTo>
                    <a:pt x="432" y="98"/>
                    <a:pt x="262" y="60"/>
                    <a:pt x="98" y="4"/>
                  </a:cubicBezTo>
                  <a:cubicBezTo>
                    <a:pt x="91" y="2"/>
                    <a:pt x="84" y="1"/>
                    <a:pt x="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9"/>
          <p:cNvGrpSpPr/>
          <p:nvPr/>
        </p:nvGrpSpPr>
        <p:grpSpPr>
          <a:xfrm>
            <a:off x="-278150" y="148338"/>
            <a:ext cx="9706800" cy="825204"/>
            <a:chOff x="-278150" y="148338"/>
            <a:chExt cx="9706800" cy="825204"/>
          </a:xfrm>
        </p:grpSpPr>
        <p:sp>
          <p:nvSpPr>
            <p:cNvPr id="709" name="Google Shape;709;p9"/>
            <p:cNvSpPr/>
            <p:nvPr/>
          </p:nvSpPr>
          <p:spPr>
            <a:xfrm>
              <a:off x="-278150" y="187325"/>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8326250" y="148338"/>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824250" y="335450"/>
              <a:ext cx="905756" cy="320064"/>
            </a:xfrm>
            <a:custGeom>
              <a:avLst/>
              <a:gdLst/>
              <a:ahLst/>
              <a:cxnLst/>
              <a:rect l="l" t="t" r="r" b="b"/>
              <a:pathLst>
                <a:path w="36223" h="12800" extrusionOk="0">
                  <a:moveTo>
                    <a:pt x="22730" y="0"/>
                  </a:moveTo>
                  <a:cubicBezTo>
                    <a:pt x="16425" y="0"/>
                    <a:pt x="15500" y="5068"/>
                    <a:pt x="15500" y="5068"/>
                  </a:cubicBezTo>
                  <a:cubicBezTo>
                    <a:pt x="15500" y="5068"/>
                    <a:pt x="14964" y="4975"/>
                    <a:pt x="14162" y="4975"/>
                  </a:cubicBezTo>
                  <a:cubicBezTo>
                    <a:pt x="12288" y="4975"/>
                    <a:pt x="8963" y="5483"/>
                    <a:pt x="7632" y="8869"/>
                  </a:cubicBezTo>
                  <a:cubicBezTo>
                    <a:pt x="3533" y="9231"/>
                    <a:pt x="1" y="12800"/>
                    <a:pt x="1" y="12800"/>
                  </a:cubicBezTo>
                  <a:lnTo>
                    <a:pt x="35782" y="12800"/>
                  </a:lnTo>
                  <a:cubicBezTo>
                    <a:pt x="36222" y="8881"/>
                    <a:pt x="29916" y="7360"/>
                    <a:pt x="29916" y="7360"/>
                  </a:cubicBezTo>
                  <a:cubicBezTo>
                    <a:pt x="29916" y="7360"/>
                    <a:pt x="29194" y="0"/>
                    <a:pt x="22730" y="0"/>
                  </a:cubicBezTo>
                  <a:close/>
                </a:path>
              </a:pathLst>
            </a:custGeom>
            <a:solidFill>
              <a:srgbClr val="FFFFFF">
                <a:alpha val="6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7992775" y="596325"/>
              <a:ext cx="1067492" cy="377216"/>
            </a:xfrm>
            <a:custGeom>
              <a:avLst/>
              <a:gdLst/>
              <a:ahLst/>
              <a:cxnLst/>
              <a:rect l="l" t="t" r="r" b="b"/>
              <a:pathLst>
                <a:path w="36223" h="12800" extrusionOk="0">
                  <a:moveTo>
                    <a:pt x="22730" y="0"/>
                  </a:moveTo>
                  <a:cubicBezTo>
                    <a:pt x="16425" y="0"/>
                    <a:pt x="15500" y="5068"/>
                    <a:pt x="15500" y="5068"/>
                  </a:cubicBezTo>
                  <a:cubicBezTo>
                    <a:pt x="15500" y="5068"/>
                    <a:pt x="14964" y="4975"/>
                    <a:pt x="14162" y="4975"/>
                  </a:cubicBezTo>
                  <a:cubicBezTo>
                    <a:pt x="12288" y="4975"/>
                    <a:pt x="8963" y="5483"/>
                    <a:pt x="7632" y="8869"/>
                  </a:cubicBezTo>
                  <a:cubicBezTo>
                    <a:pt x="3533" y="9231"/>
                    <a:pt x="1" y="12800"/>
                    <a:pt x="1" y="12800"/>
                  </a:cubicBezTo>
                  <a:lnTo>
                    <a:pt x="35782" y="12800"/>
                  </a:lnTo>
                  <a:cubicBezTo>
                    <a:pt x="36222" y="8881"/>
                    <a:pt x="29916" y="7360"/>
                    <a:pt x="29916" y="7360"/>
                  </a:cubicBezTo>
                  <a:cubicBezTo>
                    <a:pt x="29916" y="7360"/>
                    <a:pt x="29194" y="0"/>
                    <a:pt x="22730" y="0"/>
                  </a:cubicBezTo>
                  <a:close/>
                </a:path>
              </a:pathLst>
            </a:custGeom>
            <a:solidFill>
              <a:srgbClr val="FFFFFF">
                <a:alpha val="6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5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58"/>
        <p:cNvGrpSpPr/>
        <p:nvPr/>
      </p:nvGrpSpPr>
      <p:grpSpPr>
        <a:xfrm>
          <a:off x="0" y="0"/>
          <a:ext cx="0" cy="0"/>
          <a:chOff x="0" y="0"/>
          <a:chExt cx="0" cy="0"/>
        </a:xfrm>
      </p:grpSpPr>
      <p:sp>
        <p:nvSpPr>
          <p:cNvPr id="759" name="Google Shape;75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0" name="Google Shape;760;p13"/>
          <p:cNvSpPr txBox="1">
            <a:spLocks noGrp="1"/>
          </p:cNvSpPr>
          <p:nvPr>
            <p:ph type="subTitle" idx="1"/>
          </p:nvPr>
        </p:nvSpPr>
        <p:spPr>
          <a:xfrm>
            <a:off x="828625" y="2208875"/>
            <a:ext cx="238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1" name="Google Shape;761;p13"/>
          <p:cNvSpPr txBox="1">
            <a:spLocks noGrp="1"/>
          </p:cNvSpPr>
          <p:nvPr>
            <p:ph type="subTitle" idx="2"/>
          </p:nvPr>
        </p:nvSpPr>
        <p:spPr>
          <a:xfrm>
            <a:off x="3381597" y="2208875"/>
            <a:ext cx="238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2" name="Google Shape;762;p13"/>
          <p:cNvSpPr txBox="1">
            <a:spLocks noGrp="1"/>
          </p:cNvSpPr>
          <p:nvPr>
            <p:ph type="subTitle" idx="3"/>
          </p:nvPr>
        </p:nvSpPr>
        <p:spPr>
          <a:xfrm>
            <a:off x="828625" y="3642275"/>
            <a:ext cx="238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3" name="Google Shape;763;p13"/>
          <p:cNvSpPr txBox="1">
            <a:spLocks noGrp="1"/>
          </p:cNvSpPr>
          <p:nvPr>
            <p:ph type="subTitle" idx="4"/>
          </p:nvPr>
        </p:nvSpPr>
        <p:spPr>
          <a:xfrm>
            <a:off x="3381597" y="3642275"/>
            <a:ext cx="238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4" name="Google Shape;764;p13"/>
          <p:cNvSpPr txBox="1">
            <a:spLocks noGrp="1"/>
          </p:cNvSpPr>
          <p:nvPr>
            <p:ph type="subTitle" idx="5"/>
          </p:nvPr>
        </p:nvSpPr>
        <p:spPr>
          <a:xfrm>
            <a:off x="5934577" y="2208875"/>
            <a:ext cx="238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5" name="Google Shape;765;p13"/>
          <p:cNvSpPr txBox="1">
            <a:spLocks noGrp="1"/>
          </p:cNvSpPr>
          <p:nvPr>
            <p:ph type="subTitle" idx="6"/>
          </p:nvPr>
        </p:nvSpPr>
        <p:spPr>
          <a:xfrm>
            <a:off x="5934577" y="3642275"/>
            <a:ext cx="2380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66" name="Google Shape;766;p13"/>
          <p:cNvSpPr txBox="1">
            <a:spLocks noGrp="1"/>
          </p:cNvSpPr>
          <p:nvPr>
            <p:ph type="title" idx="7" hasCustomPrompt="1"/>
          </p:nvPr>
        </p:nvSpPr>
        <p:spPr>
          <a:xfrm>
            <a:off x="927027" y="1436683"/>
            <a:ext cx="734700" cy="44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7" name="Google Shape;767;p13"/>
          <p:cNvSpPr txBox="1">
            <a:spLocks noGrp="1"/>
          </p:cNvSpPr>
          <p:nvPr>
            <p:ph type="title" idx="8" hasCustomPrompt="1"/>
          </p:nvPr>
        </p:nvSpPr>
        <p:spPr>
          <a:xfrm>
            <a:off x="927027" y="2870091"/>
            <a:ext cx="734700" cy="44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8" name="Google Shape;768;p13"/>
          <p:cNvSpPr txBox="1">
            <a:spLocks noGrp="1"/>
          </p:cNvSpPr>
          <p:nvPr>
            <p:ph type="title" idx="9" hasCustomPrompt="1"/>
          </p:nvPr>
        </p:nvSpPr>
        <p:spPr>
          <a:xfrm>
            <a:off x="3517677" y="1436683"/>
            <a:ext cx="734700" cy="44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9" name="Google Shape;769;p13"/>
          <p:cNvSpPr txBox="1">
            <a:spLocks noGrp="1"/>
          </p:cNvSpPr>
          <p:nvPr>
            <p:ph type="title" idx="13" hasCustomPrompt="1"/>
          </p:nvPr>
        </p:nvSpPr>
        <p:spPr>
          <a:xfrm>
            <a:off x="3517677" y="2870091"/>
            <a:ext cx="734700" cy="44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0" name="Google Shape;770;p13"/>
          <p:cNvSpPr txBox="1">
            <a:spLocks noGrp="1"/>
          </p:cNvSpPr>
          <p:nvPr>
            <p:ph type="title" idx="14" hasCustomPrompt="1"/>
          </p:nvPr>
        </p:nvSpPr>
        <p:spPr>
          <a:xfrm>
            <a:off x="5981852" y="1436683"/>
            <a:ext cx="734700" cy="44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1" name="Google Shape;771;p13"/>
          <p:cNvSpPr txBox="1">
            <a:spLocks noGrp="1"/>
          </p:cNvSpPr>
          <p:nvPr>
            <p:ph type="title" idx="15" hasCustomPrompt="1"/>
          </p:nvPr>
        </p:nvSpPr>
        <p:spPr>
          <a:xfrm>
            <a:off x="5981852" y="2870091"/>
            <a:ext cx="734700" cy="44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2" name="Google Shape;772;p13"/>
          <p:cNvSpPr txBox="1">
            <a:spLocks noGrp="1"/>
          </p:cNvSpPr>
          <p:nvPr>
            <p:ph type="subTitle" idx="16"/>
          </p:nvPr>
        </p:nvSpPr>
        <p:spPr>
          <a:xfrm>
            <a:off x="828625" y="1996075"/>
            <a:ext cx="2380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3" name="Google Shape;773;p13"/>
          <p:cNvSpPr txBox="1">
            <a:spLocks noGrp="1"/>
          </p:cNvSpPr>
          <p:nvPr>
            <p:ph type="subTitle" idx="17"/>
          </p:nvPr>
        </p:nvSpPr>
        <p:spPr>
          <a:xfrm>
            <a:off x="3381603" y="1996075"/>
            <a:ext cx="2380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4" name="Google Shape;774;p13"/>
          <p:cNvSpPr txBox="1">
            <a:spLocks noGrp="1"/>
          </p:cNvSpPr>
          <p:nvPr>
            <p:ph type="subTitle" idx="18"/>
          </p:nvPr>
        </p:nvSpPr>
        <p:spPr>
          <a:xfrm>
            <a:off x="5934582" y="1996075"/>
            <a:ext cx="2380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5" name="Google Shape;775;p13"/>
          <p:cNvSpPr txBox="1">
            <a:spLocks noGrp="1"/>
          </p:cNvSpPr>
          <p:nvPr>
            <p:ph type="subTitle" idx="19"/>
          </p:nvPr>
        </p:nvSpPr>
        <p:spPr>
          <a:xfrm>
            <a:off x="828625" y="3429550"/>
            <a:ext cx="2380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6" name="Google Shape;776;p13"/>
          <p:cNvSpPr txBox="1">
            <a:spLocks noGrp="1"/>
          </p:cNvSpPr>
          <p:nvPr>
            <p:ph type="subTitle" idx="20"/>
          </p:nvPr>
        </p:nvSpPr>
        <p:spPr>
          <a:xfrm>
            <a:off x="3381603" y="3429550"/>
            <a:ext cx="2380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7" name="Google Shape;777;p13"/>
          <p:cNvSpPr txBox="1">
            <a:spLocks noGrp="1"/>
          </p:cNvSpPr>
          <p:nvPr>
            <p:ph type="subTitle" idx="21"/>
          </p:nvPr>
        </p:nvSpPr>
        <p:spPr>
          <a:xfrm>
            <a:off x="5934582" y="3429550"/>
            <a:ext cx="23808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778" name="Google Shape;778;p13"/>
          <p:cNvGrpSpPr/>
          <p:nvPr/>
        </p:nvGrpSpPr>
        <p:grpSpPr>
          <a:xfrm>
            <a:off x="-117825" y="204950"/>
            <a:ext cx="9802419" cy="1037100"/>
            <a:chOff x="-117825" y="204950"/>
            <a:chExt cx="9802419" cy="1037100"/>
          </a:xfrm>
        </p:grpSpPr>
        <p:sp>
          <p:nvSpPr>
            <p:cNvPr id="779" name="Google Shape;779;p13"/>
            <p:cNvSpPr/>
            <p:nvPr/>
          </p:nvSpPr>
          <p:spPr>
            <a:xfrm flipH="1">
              <a:off x="724069" y="204950"/>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13"/>
            <p:cNvGrpSpPr/>
            <p:nvPr/>
          </p:nvGrpSpPr>
          <p:grpSpPr>
            <a:xfrm>
              <a:off x="-117825" y="419535"/>
              <a:ext cx="9802419" cy="822515"/>
              <a:chOff x="-117825" y="419535"/>
              <a:chExt cx="9802419" cy="822515"/>
            </a:xfrm>
          </p:grpSpPr>
          <p:sp>
            <p:nvSpPr>
              <p:cNvPr id="781" name="Google Shape;781;p13"/>
              <p:cNvSpPr/>
              <p:nvPr/>
            </p:nvSpPr>
            <p:spPr>
              <a:xfrm flipH="1">
                <a:off x="-117825" y="419535"/>
                <a:ext cx="1102356" cy="389536"/>
              </a:xfrm>
              <a:custGeom>
                <a:avLst/>
                <a:gdLst/>
                <a:ahLst/>
                <a:cxnLst/>
                <a:rect l="l" t="t" r="r" b="b"/>
                <a:pathLst>
                  <a:path w="36223" h="12800" extrusionOk="0">
                    <a:moveTo>
                      <a:pt x="22730" y="0"/>
                    </a:moveTo>
                    <a:cubicBezTo>
                      <a:pt x="16425" y="0"/>
                      <a:pt x="15500" y="5068"/>
                      <a:pt x="15500" y="5068"/>
                    </a:cubicBezTo>
                    <a:cubicBezTo>
                      <a:pt x="15500" y="5068"/>
                      <a:pt x="14964" y="4975"/>
                      <a:pt x="14162" y="4975"/>
                    </a:cubicBezTo>
                    <a:cubicBezTo>
                      <a:pt x="12288" y="4975"/>
                      <a:pt x="8963" y="5483"/>
                      <a:pt x="7632" y="8869"/>
                    </a:cubicBezTo>
                    <a:cubicBezTo>
                      <a:pt x="3533" y="9231"/>
                      <a:pt x="1" y="12800"/>
                      <a:pt x="1" y="12800"/>
                    </a:cubicBezTo>
                    <a:lnTo>
                      <a:pt x="35782" y="12800"/>
                    </a:lnTo>
                    <a:cubicBezTo>
                      <a:pt x="36222" y="8881"/>
                      <a:pt x="29916" y="7360"/>
                      <a:pt x="29916" y="7360"/>
                    </a:cubicBezTo>
                    <a:cubicBezTo>
                      <a:pt x="29916" y="7360"/>
                      <a:pt x="29194" y="0"/>
                      <a:pt x="22730" y="0"/>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flipH="1">
                <a:off x="8582194" y="1017725"/>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3" name="Google Shape;783;p13"/>
          <p:cNvGrpSpPr/>
          <p:nvPr/>
        </p:nvGrpSpPr>
        <p:grpSpPr>
          <a:xfrm>
            <a:off x="-53850" y="4180073"/>
            <a:ext cx="2294050" cy="990155"/>
            <a:chOff x="-53850" y="4180073"/>
            <a:chExt cx="2294050" cy="990155"/>
          </a:xfrm>
        </p:grpSpPr>
        <p:sp>
          <p:nvSpPr>
            <p:cNvPr id="784" name="Google Shape;784;p13"/>
            <p:cNvSpPr/>
            <p:nvPr/>
          </p:nvSpPr>
          <p:spPr>
            <a:xfrm>
              <a:off x="-53850" y="4180073"/>
              <a:ext cx="2294050" cy="990155"/>
            </a:xfrm>
            <a:custGeom>
              <a:avLst/>
              <a:gdLst/>
              <a:ahLst/>
              <a:cxnLst/>
              <a:rect l="l" t="t" r="r" b="b"/>
              <a:pathLst>
                <a:path w="97000" h="41867" extrusionOk="0">
                  <a:moveTo>
                    <a:pt x="0" y="0"/>
                  </a:moveTo>
                  <a:lnTo>
                    <a:pt x="0" y="41866"/>
                  </a:lnTo>
                  <a:lnTo>
                    <a:pt x="96999" y="41866"/>
                  </a:lnTo>
                  <a:cubicBezTo>
                    <a:pt x="91303" y="24736"/>
                    <a:pt x="65930" y="23867"/>
                    <a:pt x="46276" y="23867"/>
                  </a:cubicBezTo>
                  <a:cubicBezTo>
                    <a:pt x="26769" y="23867"/>
                    <a:pt x="14919" y="35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137106" y="4481706"/>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6" name="Google Shape;786;p13"/>
            <p:cNvGrpSpPr/>
            <p:nvPr/>
          </p:nvGrpSpPr>
          <p:grpSpPr>
            <a:xfrm>
              <a:off x="184830" y="4868036"/>
              <a:ext cx="581007" cy="192949"/>
              <a:chOff x="2596787" y="4652980"/>
              <a:chExt cx="489888" cy="162702"/>
            </a:xfrm>
          </p:grpSpPr>
          <p:sp>
            <p:nvSpPr>
              <p:cNvPr id="787" name="Google Shape;787;p13"/>
              <p:cNvSpPr/>
              <p:nvPr/>
            </p:nvSpPr>
            <p:spPr>
              <a:xfrm>
                <a:off x="2989952" y="4654994"/>
                <a:ext cx="96724" cy="27924"/>
              </a:xfrm>
              <a:custGeom>
                <a:avLst/>
                <a:gdLst/>
                <a:ahLst/>
                <a:cxnLst/>
                <a:rect l="l" t="t" r="r" b="b"/>
                <a:pathLst>
                  <a:path w="1150" h="332" extrusionOk="0">
                    <a:moveTo>
                      <a:pt x="339" y="0"/>
                    </a:moveTo>
                    <a:cubicBezTo>
                      <a:pt x="0" y="0"/>
                      <a:pt x="82" y="277"/>
                      <a:pt x="541" y="324"/>
                    </a:cubicBezTo>
                    <a:cubicBezTo>
                      <a:pt x="594" y="330"/>
                      <a:pt x="647" y="332"/>
                      <a:pt x="700" y="332"/>
                    </a:cubicBezTo>
                    <a:cubicBezTo>
                      <a:pt x="850" y="332"/>
                      <a:pt x="1000" y="313"/>
                      <a:pt x="1149" y="295"/>
                    </a:cubicBezTo>
                    <a:cubicBezTo>
                      <a:pt x="961" y="187"/>
                      <a:pt x="769" y="78"/>
                      <a:pt x="559" y="29"/>
                    </a:cubicBezTo>
                    <a:cubicBezTo>
                      <a:pt x="472" y="9"/>
                      <a:pt x="399"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2596787" y="4652980"/>
                <a:ext cx="85537" cy="42643"/>
              </a:xfrm>
              <a:custGeom>
                <a:avLst/>
                <a:gdLst/>
                <a:ahLst/>
                <a:cxnLst/>
                <a:rect l="l" t="t" r="r" b="b"/>
                <a:pathLst>
                  <a:path w="1017" h="507" extrusionOk="0">
                    <a:moveTo>
                      <a:pt x="298" y="1"/>
                    </a:moveTo>
                    <a:cubicBezTo>
                      <a:pt x="203" y="1"/>
                      <a:pt x="109" y="17"/>
                      <a:pt x="20" y="52"/>
                    </a:cubicBezTo>
                    <a:lnTo>
                      <a:pt x="25" y="111"/>
                    </a:lnTo>
                    <a:cubicBezTo>
                      <a:pt x="0" y="232"/>
                      <a:pt x="72" y="359"/>
                      <a:pt x="177" y="425"/>
                    </a:cubicBezTo>
                    <a:cubicBezTo>
                      <a:pt x="272" y="487"/>
                      <a:pt x="390" y="506"/>
                      <a:pt x="505" y="506"/>
                    </a:cubicBezTo>
                    <a:cubicBezTo>
                      <a:pt x="514" y="506"/>
                      <a:pt x="523" y="506"/>
                      <a:pt x="532" y="506"/>
                    </a:cubicBezTo>
                    <a:cubicBezTo>
                      <a:pt x="698" y="503"/>
                      <a:pt x="864" y="465"/>
                      <a:pt x="1016" y="397"/>
                    </a:cubicBezTo>
                    <a:cubicBezTo>
                      <a:pt x="872" y="150"/>
                      <a:pt x="583"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2801697" y="4788179"/>
                <a:ext cx="125236" cy="27503"/>
              </a:xfrm>
              <a:custGeom>
                <a:avLst/>
                <a:gdLst/>
                <a:ahLst/>
                <a:cxnLst/>
                <a:rect l="l" t="t" r="r" b="b"/>
                <a:pathLst>
                  <a:path w="1489" h="327" extrusionOk="0">
                    <a:moveTo>
                      <a:pt x="732" y="1"/>
                    </a:moveTo>
                    <a:cubicBezTo>
                      <a:pt x="470" y="1"/>
                      <a:pt x="207" y="83"/>
                      <a:pt x="0" y="244"/>
                    </a:cubicBezTo>
                    <a:cubicBezTo>
                      <a:pt x="261" y="299"/>
                      <a:pt x="529" y="327"/>
                      <a:pt x="796" y="327"/>
                    </a:cubicBezTo>
                    <a:cubicBezTo>
                      <a:pt x="1028" y="327"/>
                      <a:pt x="1260" y="306"/>
                      <a:pt x="1488" y="264"/>
                    </a:cubicBezTo>
                    <a:lnTo>
                      <a:pt x="1296" y="142"/>
                    </a:lnTo>
                    <a:cubicBezTo>
                      <a:pt x="1124" y="47"/>
                      <a:pt x="928" y="1"/>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0" name="Google Shape;790;p13"/>
          <p:cNvGrpSpPr/>
          <p:nvPr/>
        </p:nvGrpSpPr>
        <p:grpSpPr>
          <a:xfrm>
            <a:off x="6903850" y="4180073"/>
            <a:ext cx="2294050" cy="990155"/>
            <a:chOff x="6903850" y="4180073"/>
            <a:chExt cx="2294050" cy="990155"/>
          </a:xfrm>
        </p:grpSpPr>
        <p:sp>
          <p:nvSpPr>
            <p:cNvPr id="791" name="Google Shape;791;p13"/>
            <p:cNvSpPr/>
            <p:nvPr/>
          </p:nvSpPr>
          <p:spPr>
            <a:xfrm flipH="1">
              <a:off x="6903850" y="4180073"/>
              <a:ext cx="2294050" cy="990155"/>
            </a:xfrm>
            <a:custGeom>
              <a:avLst/>
              <a:gdLst/>
              <a:ahLst/>
              <a:cxnLst/>
              <a:rect l="l" t="t" r="r" b="b"/>
              <a:pathLst>
                <a:path w="97000" h="41867" extrusionOk="0">
                  <a:moveTo>
                    <a:pt x="0" y="0"/>
                  </a:moveTo>
                  <a:lnTo>
                    <a:pt x="0" y="41866"/>
                  </a:lnTo>
                  <a:lnTo>
                    <a:pt x="96999" y="41866"/>
                  </a:lnTo>
                  <a:cubicBezTo>
                    <a:pt x="91303" y="24736"/>
                    <a:pt x="65930" y="23867"/>
                    <a:pt x="46276" y="23867"/>
                  </a:cubicBezTo>
                  <a:cubicBezTo>
                    <a:pt x="26769" y="23867"/>
                    <a:pt x="14919" y="35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8842656" y="4649806"/>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3" name="Google Shape;793;p13"/>
            <p:cNvGrpSpPr/>
            <p:nvPr/>
          </p:nvGrpSpPr>
          <p:grpSpPr>
            <a:xfrm>
              <a:off x="8512380" y="4868036"/>
              <a:ext cx="581007" cy="192949"/>
              <a:chOff x="2596787" y="4652980"/>
              <a:chExt cx="489888" cy="162702"/>
            </a:xfrm>
          </p:grpSpPr>
          <p:sp>
            <p:nvSpPr>
              <p:cNvPr id="794" name="Google Shape;794;p13"/>
              <p:cNvSpPr/>
              <p:nvPr/>
            </p:nvSpPr>
            <p:spPr>
              <a:xfrm>
                <a:off x="2989952" y="4654994"/>
                <a:ext cx="96724" cy="27924"/>
              </a:xfrm>
              <a:custGeom>
                <a:avLst/>
                <a:gdLst/>
                <a:ahLst/>
                <a:cxnLst/>
                <a:rect l="l" t="t" r="r" b="b"/>
                <a:pathLst>
                  <a:path w="1150" h="332" extrusionOk="0">
                    <a:moveTo>
                      <a:pt x="339" y="0"/>
                    </a:moveTo>
                    <a:cubicBezTo>
                      <a:pt x="0" y="0"/>
                      <a:pt x="82" y="277"/>
                      <a:pt x="541" y="324"/>
                    </a:cubicBezTo>
                    <a:cubicBezTo>
                      <a:pt x="594" y="330"/>
                      <a:pt x="647" y="332"/>
                      <a:pt x="700" y="332"/>
                    </a:cubicBezTo>
                    <a:cubicBezTo>
                      <a:pt x="850" y="332"/>
                      <a:pt x="1000" y="313"/>
                      <a:pt x="1149" y="295"/>
                    </a:cubicBezTo>
                    <a:cubicBezTo>
                      <a:pt x="961" y="187"/>
                      <a:pt x="769" y="78"/>
                      <a:pt x="559" y="29"/>
                    </a:cubicBezTo>
                    <a:cubicBezTo>
                      <a:pt x="472" y="9"/>
                      <a:pt x="399" y="0"/>
                      <a:pt x="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3"/>
              <p:cNvSpPr/>
              <p:nvPr/>
            </p:nvSpPr>
            <p:spPr>
              <a:xfrm>
                <a:off x="2596787" y="4652980"/>
                <a:ext cx="85537" cy="42643"/>
              </a:xfrm>
              <a:custGeom>
                <a:avLst/>
                <a:gdLst/>
                <a:ahLst/>
                <a:cxnLst/>
                <a:rect l="l" t="t" r="r" b="b"/>
                <a:pathLst>
                  <a:path w="1017" h="507" extrusionOk="0">
                    <a:moveTo>
                      <a:pt x="298" y="1"/>
                    </a:moveTo>
                    <a:cubicBezTo>
                      <a:pt x="203" y="1"/>
                      <a:pt x="109" y="17"/>
                      <a:pt x="20" y="52"/>
                    </a:cubicBezTo>
                    <a:lnTo>
                      <a:pt x="25" y="111"/>
                    </a:lnTo>
                    <a:cubicBezTo>
                      <a:pt x="0" y="232"/>
                      <a:pt x="72" y="359"/>
                      <a:pt x="177" y="425"/>
                    </a:cubicBezTo>
                    <a:cubicBezTo>
                      <a:pt x="272" y="487"/>
                      <a:pt x="390" y="506"/>
                      <a:pt x="505" y="506"/>
                    </a:cubicBezTo>
                    <a:cubicBezTo>
                      <a:pt x="514" y="506"/>
                      <a:pt x="523" y="506"/>
                      <a:pt x="532" y="506"/>
                    </a:cubicBezTo>
                    <a:cubicBezTo>
                      <a:pt x="698" y="503"/>
                      <a:pt x="864" y="465"/>
                      <a:pt x="1016" y="397"/>
                    </a:cubicBezTo>
                    <a:cubicBezTo>
                      <a:pt x="872" y="150"/>
                      <a:pt x="583"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2801697" y="4788179"/>
                <a:ext cx="125236" cy="27503"/>
              </a:xfrm>
              <a:custGeom>
                <a:avLst/>
                <a:gdLst/>
                <a:ahLst/>
                <a:cxnLst/>
                <a:rect l="l" t="t" r="r" b="b"/>
                <a:pathLst>
                  <a:path w="1489" h="327" extrusionOk="0">
                    <a:moveTo>
                      <a:pt x="732" y="1"/>
                    </a:moveTo>
                    <a:cubicBezTo>
                      <a:pt x="470" y="1"/>
                      <a:pt x="207" y="83"/>
                      <a:pt x="0" y="244"/>
                    </a:cubicBezTo>
                    <a:cubicBezTo>
                      <a:pt x="261" y="299"/>
                      <a:pt x="529" y="327"/>
                      <a:pt x="796" y="327"/>
                    </a:cubicBezTo>
                    <a:cubicBezTo>
                      <a:pt x="1028" y="327"/>
                      <a:pt x="1260" y="306"/>
                      <a:pt x="1488" y="264"/>
                    </a:cubicBezTo>
                    <a:lnTo>
                      <a:pt x="1296" y="142"/>
                    </a:lnTo>
                    <a:cubicBezTo>
                      <a:pt x="1124" y="47"/>
                      <a:pt x="928" y="1"/>
                      <a:pt x="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7" name="Google Shape;797;p13"/>
          <p:cNvGrpSpPr/>
          <p:nvPr/>
        </p:nvGrpSpPr>
        <p:grpSpPr>
          <a:xfrm>
            <a:off x="2964471" y="4495247"/>
            <a:ext cx="3276273" cy="648163"/>
            <a:chOff x="2964472" y="4495247"/>
            <a:chExt cx="3276273" cy="648163"/>
          </a:xfrm>
        </p:grpSpPr>
        <p:grpSp>
          <p:nvGrpSpPr>
            <p:cNvPr id="798" name="Google Shape;798;p13"/>
            <p:cNvGrpSpPr/>
            <p:nvPr/>
          </p:nvGrpSpPr>
          <p:grpSpPr>
            <a:xfrm>
              <a:off x="4270297" y="4495247"/>
              <a:ext cx="653673" cy="648163"/>
              <a:chOff x="2953525" y="2638625"/>
              <a:chExt cx="483450" cy="479375"/>
            </a:xfrm>
          </p:grpSpPr>
          <p:sp>
            <p:nvSpPr>
              <p:cNvPr id="799" name="Google Shape;799;p13"/>
              <p:cNvSpPr/>
              <p:nvPr/>
            </p:nvSpPr>
            <p:spPr>
              <a:xfrm>
                <a:off x="3308100" y="2944875"/>
                <a:ext cx="128875" cy="147575"/>
              </a:xfrm>
              <a:custGeom>
                <a:avLst/>
                <a:gdLst/>
                <a:ahLst/>
                <a:cxnLst/>
                <a:rect l="l" t="t" r="r" b="b"/>
                <a:pathLst>
                  <a:path w="5155" h="5903" extrusionOk="0">
                    <a:moveTo>
                      <a:pt x="4141" y="0"/>
                    </a:moveTo>
                    <a:cubicBezTo>
                      <a:pt x="3520" y="0"/>
                      <a:pt x="2668" y="445"/>
                      <a:pt x="1994" y="1374"/>
                    </a:cubicBezTo>
                    <a:cubicBezTo>
                      <a:pt x="1" y="4123"/>
                      <a:pt x="663" y="5903"/>
                      <a:pt x="663" y="5903"/>
                    </a:cubicBezTo>
                    <a:cubicBezTo>
                      <a:pt x="1948" y="4314"/>
                      <a:pt x="4377" y="3009"/>
                      <a:pt x="4896" y="1303"/>
                    </a:cubicBezTo>
                    <a:cubicBezTo>
                      <a:pt x="5155" y="448"/>
                      <a:pt x="4765" y="0"/>
                      <a:pt x="4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3320775" y="2971825"/>
                <a:ext cx="82850" cy="116900"/>
              </a:xfrm>
              <a:custGeom>
                <a:avLst/>
                <a:gdLst/>
                <a:ahLst/>
                <a:cxnLst/>
                <a:rect l="l" t="t" r="r" b="b"/>
                <a:pathLst>
                  <a:path w="3314" h="4676" extrusionOk="0">
                    <a:moveTo>
                      <a:pt x="3187" y="1"/>
                    </a:moveTo>
                    <a:cubicBezTo>
                      <a:pt x="3163" y="1"/>
                      <a:pt x="3138" y="8"/>
                      <a:pt x="3118" y="23"/>
                    </a:cubicBezTo>
                    <a:cubicBezTo>
                      <a:pt x="1036" y="1557"/>
                      <a:pt x="31" y="4504"/>
                      <a:pt x="21" y="4534"/>
                    </a:cubicBezTo>
                    <a:cubicBezTo>
                      <a:pt x="1" y="4590"/>
                      <a:pt x="33" y="4652"/>
                      <a:pt x="94" y="4670"/>
                    </a:cubicBezTo>
                    <a:cubicBezTo>
                      <a:pt x="105" y="4673"/>
                      <a:pt x="117" y="4675"/>
                      <a:pt x="127" y="4676"/>
                    </a:cubicBezTo>
                    <a:cubicBezTo>
                      <a:pt x="175" y="4676"/>
                      <a:pt x="219" y="4648"/>
                      <a:pt x="235" y="4601"/>
                    </a:cubicBezTo>
                    <a:cubicBezTo>
                      <a:pt x="245" y="4571"/>
                      <a:pt x="1229" y="1687"/>
                      <a:pt x="3255" y="195"/>
                    </a:cubicBezTo>
                    <a:cubicBezTo>
                      <a:pt x="3305" y="159"/>
                      <a:pt x="3314" y="91"/>
                      <a:pt x="3276" y="43"/>
                    </a:cubicBezTo>
                    <a:cubicBezTo>
                      <a:pt x="3254" y="15"/>
                      <a:pt x="3221" y="1"/>
                      <a:pt x="3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3180575" y="2903300"/>
                <a:ext cx="132100" cy="152100"/>
              </a:xfrm>
              <a:custGeom>
                <a:avLst/>
                <a:gdLst/>
                <a:ahLst/>
                <a:cxnLst/>
                <a:rect l="l" t="t" r="r" b="b"/>
                <a:pathLst>
                  <a:path w="5284" h="6084" extrusionOk="0">
                    <a:moveTo>
                      <a:pt x="936" y="1"/>
                    </a:moveTo>
                    <a:cubicBezTo>
                      <a:pt x="329" y="1"/>
                      <a:pt x="0" y="445"/>
                      <a:pt x="349" y="1289"/>
                    </a:cubicBezTo>
                    <a:cubicBezTo>
                      <a:pt x="1034" y="2947"/>
                      <a:pt x="4218" y="4039"/>
                      <a:pt x="5283" y="6083"/>
                    </a:cubicBezTo>
                    <a:cubicBezTo>
                      <a:pt x="5283" y="6083"/>
                      <a:pt x="5236" y="3718"/>
                      <a:pt x="3115" y="1275"/>
                    </a:cubicBezTo>
                    <a:cubicBezTo>
                      <a:pt x="2366" y="412"/>
                      <a:pt x="1521" y="1"/>
                      <a:pt x="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3215725" y="2927475"/>
                <a:ext cx="93600" cy="110250"/>
              </a:xfrm>
              <a:custGeom>
                <a:avLst/>
                <a:gdLst/>
                <a:ahLst/>
                <a:cxnLst/>
                <a:rect l="l" t="t" r="r" b="b"/>
                <a:pathLst>
                  <a:path w="3744" h="4410" extrusionOk="0">
                    <a:moveTo>
                      <a:pt x="126" y="1"/>
                    </a:moveTo>
                    <a:cubicBezTo>
                      <a:pt x="90" y="1"/>
                      <a:pt x="54" y="18"/>
                      <a:pt x="32" y="51"/>
                    </a:cubicBezTo>
                    <a:cubicBezTo>
                      <a:pt x="0" y="102"/>
                      <a:pt x="16" y="168"/>
                      <a:pt x="68" y="201"/>
                    </a:cubicBezTo>
                    <a:cubicBezTo>
                      <a:pt x="2234" y="1523"/>
                      <a:pt x="3501" y="4315"/>
                      <a:pt x="3513" y="4343"/>
                    </a:cubicBezTo>
                    <a:cubicBezTo>
                      <a:pt x="3532" y="4385"/>
                      <a:pt x="3573" y="4409"/>
                      <a:pt x="3617" y="4409"/>
                    </a:cubicBezTo>
                    <a:cubicBezTo>
                      <a:pt x="3620" y="4409"/>
                      <a:pt x="3624" y="4409"/>
                      <a:pt x="3627" y="4409"/>
                    </a:cubicBezTo>
                    <a:cubicBezTo>
                      <a:pt x="3638" y="4408"/>
                      <a:pt x="3650" y="4405"/>
                      <a:pt x="3660" y="4402"/>
                    </a:cubicBezTo>
                    <a:cubicBezTo>
                      <a:pt x="3719" y="4378"/>
                      <a:pt x="3744" y="4314"/>
                      <a:pt x="3720" y="4259"/>
                    </a:cubicBezTo>
                    <a:cubicBezTo>
                      <a:pt x="3707" y="4229"/>
                      <a:pt x="2415" y="1377"/>
                      <a:pt x="188" y="18"/>
                    </a:cubicBezTo>
                    <a:cubicBezTo>
                      <a:pt x="169" y="6"/>
                      <a:pt x="14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a:off x="3283275" y="2746250"/>
                <a:ext cx="56475" cy="371750"/>
              </a:xfrm>
              <a:custGeom>
                <a:avLst/>
                <a:gdLst/>
                <a:ahLst/>
                <a:cxnLst/>
                <a:rect l="l" t="t" r="r" b="b"/>
                <a:pathLst>
                  <a:path w="2259" h="14870" extrusionOk="0">
                    <a:moveTo>
                      <a:pt x="319" y="1"/>
                    </a:moveTo>
                    <a:cubicBezTo>
                      <a:pt x="245" y="1"/>
                      <a:pt x="184" y="59"/>
                      <a:pt x="181" y="134"/>
                    </a:cubicBezTo>
                    <a:cubicBezTo>
                      <a:pt x="92" y="2570"/>
                      <a:pt x="1" y="5089"/>
                      <a:pt x="204" y="7570"/>
                    </a:cubicBezTo>
                    <a:cubicBezTo>
                      <a:pt x="435" y="10377"/>
                      <a:pt x="1014" y="12739"/>
                      <a:pt x="1974" y="14789"/>
                    </a:cubicBezTo>
                    <a:cubicBezTo>
                      <a:pt x="1997" y="14837"/>
                      <a:pt x="2041" y="14865"/>
                      <a:pt x="2091" y="14869"/>
                    </a:cubicBezTo>
                    <a:cubicBezTo>
                      <a:pt x="2093" y="14870"/>
                      <a:pt x="2095" y="14870"/>
                      <a:pt x="2097" y="14870"/>
                    </a:cubicBezTo>
                    <a:cubicBezTo>
                      <a:pt x="2118" y="14870"/>
                      <a:pt x="2140" y="14865"/>
                      <a:pt x="2159" y="14857"/>
                    </a:cubicBezTo>
                    <a:cubicBezTo>
                      <a:pt x="2229" y="14824"/>
                      <a:pt x="2258" y="14741"/>
                      <a:pt x="2226" y="14671"/>
                    </a:cubicBezTo>
                    <a:cubicBezTo>
                      <a:pt x="1280" y="12651"/>
                      <a:pt x="709" y="10320"/>
                      <a:pt x="482" y="7547"/>
                    </a:cubicBezTo>
                    <a:cubicBezTo>
                      <a:pt x="279" y="5082"/>
                      <a:pt x="371" y="2572"/>
                      <a:pt x="460" y="145"/>
                    </a:cubicBezTo>
                    <a:cubicBezTo>
                      <a:pt x="463" y="68"/>
                      <a:pt x="402" y="1"/>
                      <a:pt x="327" y="1"/>
                    </a:cubicBezTo>
                    <a:cubicBezTo>
                      <a:pt x="326" y="1"/>
                      <a:pt x="326" y="1"/>
                      <a:pt x="325" y="1"/>
                    </a:cubicBezTo>
                    <a:cubicBezTo>
                      <a:pt x="323" y="1"/>
                      <a:pt x="321" y="1"/>
                      <a:pt x="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3246225" y="2638625"/>
                <a:ext cx="133800" cy="173775"/>
              </a:xfrm>
              <a:custGeom>
                <a:avLst/>
                <a:gdLst/>
                <a:ahLst/>
                <a:cxnLst/>
                <a:rect l="l" t="t" r="r" b="b"/>
                <a:pathLst>
                  <a:path w="5352" h="6951" extrusionOk="0">
                    <a:moveTo>
                      <a:pt x="2491" y="1"/>
                    </a:moveTo>
                    <a:cubicBezTo>
                      <a:pt x="2391" y="1"/>
                      <a:pt x="2290" y="30"/>
                      <a:pt x="2204" y="91"/>
                    </a:cubicBezTo>
                    <a:cubicBezTo>
                      <a:pt x="1708" y="438"/>
                      <a:pt x="863" y="1263"/>
                      <a:pt x="512" y="2989"/>
                    </a:cubicBezTo>
                    <a:cubicBezTo>
                      <a:pt x="1" y="5502"/>
                      <a:pt x="1367" y="6849"/>
                      <a:pt x="1367" y="6849"/>
                    </a:cubicBezTo>
                    <a:cubicBezTo>
                      <a:pt x="1559" y="6927"/>
                      <a:pt x="1770" y="6951"/>
                      <a:pt x="1954" y="6951"/>
                    </a:cubicBezTo>
                    <a:cubicBezTo>
                      <a:pt x="2227" y="6951"/>
                      <a:pt x="2439" y="6898"/>
                      <a:pt x="2439" y="6898"/>
                    </a:cubicBezTo>
                    <a:cubicBezTo>
                      <a:pt x="5352" y="3608"/>
                      <a:pt x="3618" y="1019"/>
                      <a:pt x="2872" y="171"/>
                    </a:cubicBezTo>
                    <a:cubicBezTo>
                      <a:pt x="2774" y="59"/>
                      <a:pt x="263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a:off x="3252850" y="2676525"/>
                <a:ext cx="20725" cy="67625"/>
              </a:xfrm>
              <a:custGeom>
                <a:avLst/>
                <a:gdLst/>
                <a:ahLst/>
                <a:cxnLst/>
                <a:rect l="l" t="t" r="r" b="b"/>
                <a:pathLst>
                  <a:path w="829" h="2705" extrusionOk="0">
                    <a:moveTo>
                      <a:pt x="174" y="1"/>
                    </a:moveTo>
                    <a:lnTo>
                      <a:pt x="1" y="83"/>
                    </a:lnTo>
                    <a:cubicBezTo>
                      <a:pt x="7" y="94"/>
                      <a:pt x="577" y="2146"/>
                      <a:pt x="636" y="2704"/>
                    </a:cubicBezTo>
                    <a:lnTo>
                      <a:pt x="828" y="2687"/>
                    </a:lnTo>
                    <a:cubicBezTo>
                      <a:pt x="766" y="2095"/>
                      <a:pt x="197" y="46"/>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a:off x="3247675" y="2671825"/>
                <a:ext cx="12075" cy="10350"/>
              </a:xfrm>
              <a:custGeom>
                <a:avLst/>
                <a:gdLst/>
                <a:ahLst/>
                <a:cxnLst/>
                <a:rect l="l" t="t" r="r" b="b"/>
                <a:pathLst>
                  <a:path w="483" h="414" extrusionOk="0">
                    <a:moveTo>
                      <a:pt x="239" y="0"/>
                    </a:moveTo>
                    <a:cubicBezTo>
                      <a:pt x="149" y="0"/>
                      <a:pt x="65" y="55"/>
                      <a:pt x="36" y="142"/>
                    </a:cubicBezTo>
                    <a:cubicBezTo>
                      <a:pt x="0" y="250"/>
                      <a:pt x="62" y="367"/>
                      <a:pt x="175" y="403"/>
                    </a:cubicBezTo>
                    <a:cubicBezTo>
                      <a:pt x="197" y="410"/>
                      <a:pt x="220" y="413"/>
                      <a:pt x="242" y="413"/>
                    </a:cubicBezTo>
                    <a:cubicBezTo>
                      <a:pt x="332" y="413"/>
                      <a:pt x="416" y="358"/>
                      <a:pt x="445" y="271"/>
                    </a:cubicBezTo>
                    <a:cubicBezTo>
                      <a:pt x="482" y="163"/>
                      <a:pt x="420" y="47"/>
                      <a:pt x="306" y="10"/>
                    </a:cubicBezTo>
                    <a:cubicBezTo>
                      <a:pt x="284" y="3"/>
                      <a:pt x="261"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3275625" y="2652275"/>
                <a:ext cx="13675" cy="110025"/>
              </a:xfrm>
              <a:custGeom>
                <a:avLst/>
                <a:gdLst/>
                <a:ahLst/>
                <a:cxnLst/>
                <a:rect l="l" t="t" r="r" b="b"/>
                <a:pathLst>
                  <a:path w="547" h="4401" extrusionOk="0">
                    <a:moveTo>
                      <a:pt x="189" y="1"/>
                    </a:moveTo>
                    <a:lnTo>
                      <a:pt x="1" y="45"/>
                    </a:lnTo>
                    <a:cubicBezTo>
                      <a:pt x="3" y="55"/>
                      <a:pt x="318" y="2742"/>
                      <a:pt x="352" y="4401"/>
                    </a:cubicBezTo>
                    <a:lnTo>
                      <a:pt x="547" y="4398"/>
                    </a:lnTo>
                    <a:cubicBezTo>
                      <a:pt x="512" y="2718"/>
                      <a:pt x="199" y="40"/>
                      <a:pt x="1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3272375" y="2646375"/>
                <a:ext cx="12075" cy="10375"/>
              </a:xfrm>
              <a:custGeom>
                <a:avLst/>
                <a:gdLst/>
                <a:ahLst/>
                <a:cxnLst/>
                <a:rect l="l" t="t" r="r" b="b"/>
                <a:pathLst>
                  <a:path w="483" h="415" extrusionOk="0">
                    <a:moveTo>
                      <a:pt x="240" y="1"/>
                    </a:moveTo>
                    <a:cubicBezTo>
                      <a:pt x="149" y="1"/>
                      <a:pt x="65" y="56"/>
                      <a:pt x="37" y="144"/>
                    </a:cubicBezTo>
                    <a:cubicBezTo>
                      <a:pt x="0" y="252"/>
                      <a:pt x="62" y="369"/>
                      <a:pt x="175" y="404"/>
                    </a:cubicBezTo>
                    <a:cubicBezTo>
                      <a:pt x="197" y="412"/>
                      <a:pt x="220" y="415"/>
                      <a:pt x="242" y="415"/>
                    </a:cubicBezTo>
                    <a:cubicBezTo>
                      <a:pt x="332" y="415"/>
                      <a:pt x="416" y="360"/>
                      <a:pt x="445" y="273"/>
                    </a:cubicBezTo>
                    <a:cubicBezTo>
                      <a:pt x="482" y="165"/>
                      <a:pt x="420" y="48"/>
                      <a:pt x="306" y="11"/>
                    </a:cubicBezTo>
                    <a:cubicBezTo>
                      <a:pt x="284" y="4"/>
                      <a:pt x="262" y="1"/>
                      <a:pt x="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3292250" y="2664975"/>
                <a:ext cx="19500" cy="106725"/>
              </a:xfrm>
              <a:custGeom>
                <a:avLst/>
                <a:gdLst/>
                <a:ahLst/>
                <a:cxnLst/>
                <a:rect l="l" t="t" r="r" b="b"/>
                <a:pathLst>
                  <a:path w="780" h="4269" extrusionOk="0">
                    <a:moveTo>
                      <a:pt x="591" y="1"/>
                    </a:moveTo>
                    <a:cubicBezTo>
                      <a:pt x="576" y="64"/>
                      <a:pt x="57" y="3413"/>
                      <a:pt x="0" y="4255"/>
                    </a:cubicBezTo>
                    <a:lnTo>
                      <a:pt x="192" y="4268"/>
                    </a:lnTo>
                    <a:cubicBezTo>
                      <a:pt x="248" y="3441"/>
                      <a:pt x="776" y="58"/>
                      <a:pt x="780" y="42"/>
                    </a:cubicBezTo>
                    <a:lnTo>
                      <a:pt x="5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3304200" y="2657850"/>
                <a:ext cx="12050" cy="10350"/>
              </a:xfrm>
              <a:custGeom>
                <a:avLst/>
                <a:gdLst/>
                <a:ahLst/>
                <a:cxnLst/>
                <a:rect l="l" t="t" r="r" b="b"/>
                <a:pathLst>
                  <a:path w="482" h="414" extrusionOk="0">
                    <a:moveTo>
                      <a:pt x="239" y="1"/>
                    </a:moveTo>
                    <a:cubicBezTo>
                      <a:pt x="149" y="1"/>
                      <a:pt x="65" y="56"/>
                      <a:pt x="37" y="143"/>
                    </a:cubicBezTo>
                    <a:cubicBezTo>
                      <a:pt x="0" y="251"/>
                      <a:pt x="62" y="368"/>
                      <a:pt x="175" y="404"/>
                    </a:cubicBezTo>
                    <a:cubicBezTo>
                      <a:pt x="197" y="411"/>
                      <a:pt x="220" y="414"/>
                      <a:pt x="242" y="414"/>
                    </a:cubicBezTo>
                    <a:cubicBezTo>
                      <a:pt x="332" y="414"/>
                      <a:pt x="416" y="359"/>
                      <a:pt x="445" y="272"/>
                    </a:cubicBezTo>
                    <a:cubicBezTo>
                      <a:pt x="481" y="164"/>
                      <a:pt x="419"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3305425" y="2664800"/>
                <a:ext cx="31825" cy="95050"/>
              </a:xfrm>
              <a:custGeom>
                <a:avLst/>
                <a:gdLst/>
                <a:ahLst/>
                <a:cxnLst/>
                <a:rect l="l" t="t" r="r" b="b"/>
                <a:pathLst>
                  <a:path w="1273" h="3802" extrusionOk="0">
                    <a:moveTo>
                      <a:pt x="1095" y="0"/>
                    </a:moveTo>
                    <a:cubicBezTo>
                      <a:pt x="1089" y="11"/>
                      <a:pt x="299" y="2542"/>
                      <a:pt x="0" y="3758"/>
                    </a:cubicBezTo>
                    <a:lnTo>
                      <a:pt x="188" y="3801"/>
                    </a:lnTo>
                    <a:cubicBezTo>
                      <a:pt x="484" y="2602"/>
                      <a:pt x="1268" y="84"/>
                      <a:pt x="1272" y="72"/>
                    </a:cubicBezTo>
                    <a:lnTo>
                      <a:pt x="10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3329525" y="2658875"/>
                <a:ext cx="12050" cy="10350"/>
              </a:xfrm>
              <a:custGeom>
                <a:avLst/>
                <a:gdLst/>
                <a:ahLst/>
                <a:cxnLst/>
                <a:rect l="l" t="t" r="r" b="b"/>
                <a:pathLst>
                  <a:path w="482" h="414" extrusionOk="0">
                    <a:moveTo>
                      <a:pt x="239" y="1"/>
                    </a:moveTo>
                    <a:cubicBezTo>
                      <a:pt x="149" y="1"/>
                      <a:pt x="65" y="55"/>
                      <a:pt x="36" y="142"/>
                    </a:cubicBezTo>
                    <a:cubicBezTo>
                      <a:pt x="1" y="251"/>
                      <a:pt x="62" y="368"/>
                      <a:pt x="175" y="403"/>
                    </a:cubicBezTo>
                    <a:cubicBezTo>
                      <a:pt x="197" y="410"/>
                      <a:pt x="220" y="414"/>
                      <a:pt x="242" y="414"/>
                    </a:cubicBezTo>
                    <a:cubicBezTo>
                      <a:pt x="332" y="414"/>
                      <a:pt x="416" y="359"/>
                      <a:pt x="445" y="272"/>
                    </a:cubicBezTo>
                    <a:cubicBezTo>
                      <a:pt x="482" y="163"/>
                      <a:pt x="420"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3323225" y="2670775"/>
                <a:ext cx="33650" cy="75450"/>
              </a:xfrm>
              <a:custGeom>
                <a:avLst/>
                <a:gdLst/>
                <a:ahLst/>
                <a:cxnLst/>
                <a:rect l="l" t="t" r="r" b="b"/>
                <a:pathLst>
                  <a:path w="1346" h="3018" extrusionOk="0">
                    <a:moveTo>
                      <a:pt x="1179" y="0"/>
                    </a:moveTo>
                    <a:cubicBezTo>
                      <a:pt x="1142" y="63"/>
                      <a:pt x="207" y="2191"/>
                      <a:pt x="0" y="2971"/>
                    </a:cubicBezTo>
                    <a:lnTo>
                      <a:pt x="187" y="3018"/>
                    </a:lnTo>
                    <a:cubicBezTo>
                      <a:pt x="388" y="2262"/>
                      <a:pt x="1338" y="108"/>
                      <a:pt x="1346" y="93"/>
                    </a:cubicBez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3350150" y="2664975"/>
                <a:ext cx="12050" cy="10375"/>
              </a:xfrm>
              <a:custGeom>
                <a:avLst/>
                <a:gdLst/>
                <a:ahLst/>
                <a:cxnLst/>
                <a:rect l="l" t="t" r="r" b="b"/>
                <a:pathLst>
                  <a:path w="482" h="415" extrusionOk="0">
                    <a:moveTo>
                      <a:pt x="239" y="1"/>
                    </a:moveTo>
                    <a:cubicBezTo>
                      <a:pt x="149" y="1"/>
                      <a:pt x="66" y="56"/>
                      <a:pt x="36" y="143"/>
                    </a:cubicBezTo>
                    <a:cubicBezTo>
                      <a:pt x="1" y="251"/>
                      <a:pt x="62" y="369"/>
                      <a:pt x="175" y="404"/>
                    </a:cubicBezTo>
                    <a:cubicBezTo>
                      <a:pt x="197" y="411"/>
                      <a:pt x="220" y="415"/>
                      <a:pt x="242" y="415"/>
                    </a:cubicBezTo>
                    <a:cubicBezTo>
                      <a:pt x="332" y="415"/>
                      <a:pt x="416" y="359"/>
                      <a:pt x="445" y="272"/>
                    </a:cubicBezTo>
                    <a:cubicBezTo>
                      <a:pt x="482" y="163"/>
                      <a:pt x="419" y="47"/>
                      <a:pt x="307" y="11"/>
                    </a:cubicBezTo>
                    <a:cubicBezTo>
                      <a:pt x="284" y="4"/>
                      <a:pt x="262"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3287800" y="2683850"/>
                <a:ext cx="133975" cy="140425"/>
              </a:xfrm>
              <a:custGeom>
                <a:avLst/>
                <a:gdLst/>
                <a:ahLst/>
                <a:cxnLst/>
                <a:rect l="l" t="t" r="r" b="b"/>
                <a:pathLst>
                  <a:path w="5359" h="5617" extrusionOk="0">
                    <a:moveTo>
                      <a:pt x="4835" y="0"/>
                    </a:moveTo>
                    <a:cubicBezTo>
                      <a:pt x="4834" y="0"/>
                      <a:pt x="4833" y="0"/>
                      <a:pt x="4832" y="0"/>
                    </a:cubicBezTo>
                    <a:cubicBezTo>
                      <a:pt x="4830" y="0"/>
                      <a:pt x="4829" y="0"/>
                      <a:pt x="4827" y="0"/>
                    </a:cubicBezTo>
                    <a:cubicBezTo>
                      <a:pt x="4211" y="0"/>
                      <a:pt x="3025" y="188"/>
                      <a:pt x="1690" y="1375"/>
                    </a:cubicBezTo>
                    <a:cubicBezTo>
                      <a:pt x="916" y="2064"/>
                      <a:pt x="494" y="2771"/>
                      <a:pt x="266" y="3377"/>
                    </a:cubicBezTo>
                    <a:cubicBezTo>
                      <a:pt x="96" y="3828"/>
                      <a:pt x="36" y="4223"/>
                      <a:pt x="18" y="4505"/>
                    </a:cubicBezTo>
                    <a:cubicBezTo>
                      <a:pt x="0" y="4794"/>
                      <a:pt x="26" y="4969"/>
                      <a:pt x="26" y="4969"/>
                    </a:cubicBezTo>
                    <a:cubicBezTo>
                      <a:pt x="47" y="5002"/>
                      <a:pt x="69" y="5034"/>
                      <a:pt x="96" y="5066"/>
                    </a:cubicBezTo>
                    <a:cubicBezTo>
                      <a:pt x="382" y="5430"/>
                      <a:pt x="866" y="5617"/>
                      <a:pt x="866" y="5617"/>
                    </a:cubicBezTo>
                    <a:cubicBezTo>
                      <a:pt x="4887" y="4697"/>
                      <a:pt x="5359" y="2029"/>
                      <a:pt x="5339" y="744"/>
                    </a:cubicBezTo>
                    <a:cubicBezTo>
                      <a:pt x="5338" y="632"/>
                      <a:pt x="5333" y="531"/>
                      <a:pt x="5326" y="442"/>
                    </a:cubicBezTo>
                    <a:cubicBezTo>
                      <a:pt x="5319" y="346"/>
                      <a:pt x="5283" y="261"/>
                      <a:pt x="5225" y="189"/>
                    </a:cubicBezTo>
                    <a:cubicBezTo>
                      <a:pt x="5136" y="75"/>
                      <a:pt x="4994" y="0"/>
                      <a:pt x="4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3167100" y="2670950"/>
                <a:ext cx="130650" cy="147775"/>
              </a:xfrm>
              <a:custGeom>
                <a:avLst/>
                <a:gdLst/>
                <a:ahLst/>
                <a:cxnLst/>
                <a:rect l="l" t="t" r="r" b="b"/>
                <a:pathLst>
                  <a:path w="5226" h="5911" extrusionOk="0">
                    <a:moveTo>
                      <a:pt x="701" y="0"/>
                    </a:moveTo>
                    <a:cubicBezTo>
                      <a:pt x="528" y="0"/>
                      <a:pt x="372" y="88"/>
                      <a:pt x="285" y="224"/>
                    </a:cubicBezTo>
                    <a:cubicBezTo>
                      <a:pt x="250" y="279"/>
                      <a:pt x="227" y="341"/>
                      <a:pt x="216" y="405"/>
                    </a:cubicBezTo>
                    <a:cubicBezTo>
                      <a:pt x="49" y="1504"/>
                      <a:pt x="0" y="4576"/>
                      <a:pt x="4289" y="5910"/>
                    </a:cubicBezTo>
                    <a:cubicBezTo>
                      <a:pt x="4289" y="5910"/>
                      <a:pt x="4629" y="5810"/>
                      <a:pt x="4924" y="5581"/>
                    </a:cubicBezTo>
                    <a:cubicBezTo>
                      <a:pt x="5016" y="5510"/>
                      <a:pt x="5101" y="5426"/>
                      <a:pt x="5172" y="5330"/>
                    </a:cubicBezTo>
                    <a:cubicBezTo>
                      <a:pt x="5172" y="5330"/>
                      <a:pt x="5197" y="5226"/>
                      <a:pt x="5210" y="5038"/>
                    </a:cubicBezTo>
                    <a:cubicBezTo>
                      <a:pt x="5226" y="4786"/>
                      <a:pt x="5218" y="4383"/>
                      <a:pt x="5094" y="3891"/>
                    </a:cubicBezTo>
                    <a:cubicBezTo>
                      <a:pt x="4929" y="3238"/>
                      <a:pt x="4562" y="2433"/>
                      <a:pt x="3773" y="1617"/>
                    </a:cubicBezTo>
                    <a:cubicBezTo>
                      <a:pt x="2525" y="325"/>
                      <a:pt x="1351" y="49"/>
                      <a:pt x="740" y="2"/>
                    </a:cubicBezTo>
                    <a:cubicBezTo>
                      <a:pt x="727" y="1"/>
                      <a:pt x="714"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3167100" y="2676550"/>
                <a:ext cx="254675" cy="147725"/>
              </a:xfrm>
              <a:custGeom>
                <a:avLst/>
                <a:gdLst/>
                <a:ahLst/>
                <a:cxnLst/>
                <a:rect l="l" t="t" r="r" b="b"/>
                <a:pathLst>
                  <a:path w="10187" h="5909" extrusionOk="0">
                    <a:moveTo>
                      <a:pt x="285" y="1"/>
                    </a:moveTo>
                    <a:cubicBezTo>
                      <a:pt x="250" y="56"/>
                      <a:pt x="227" y="118"/>
                      <a:pt x="216" y="182"/>
                    </a:cubicBezTo>
                    <a:cubicBezTo>
                      <a:pt x="49" y="1281"/>
                      <a:pt x="0" y="4353"/>
                      <a:pt x="4289" y="5687"/>
                    </a:cubicBezTo>
                    <a:cubicBezTo>
                      <a:pt x="4289" y="5687"/>
                      <a:pt x="4629" y="5587"/>
                      <a:pt x="4924" y="5358"/>
                    </a:cubicBezTo>
                    <a:cubicBezTo>
                      <a:pt x="5210" y="5722"/>
                      <a:pt x="5694" y="5909"/>
                      <a:pt x="5694" y="5909"/>
                    </a:cubicBezTo>
                    <a:cubicBezTo>
                      <a:pt x="9715" y="4989"/>
                      <a:pt x="10187" y="2321"/>
                      <a:pt x="10168" y="1037"/>
                    </a:cubicBezTo>
                    <a:cubicBezTo>
                      <a:pt x="10101" y="705"/>
                      <a:pt x="10053" y="482"/>
                      <a:pt x="10053" y="482"/>
                    </a:cubicBezTo>
                    <a:cubicBezTo>
                      <a:pt x="10053" y="482"/>
                      <a:pt x="8657" y="4095"/>
                      <a:pt x="5791" y="4744"/>
                    </a:cubicBezTo>
                    <a:cubicBezTo>
                      <a:pt x="5594" y="4789"/>
                      <a:pt x="5399" y="4811"/>
                      <a:pt x="5209" y="4814"/>
                    </a:cubicBezTo>
                    <a:cubicBezTo>
                      <a:pt x="5190" y="4815"/>
                      <a:pt x="5171" y="4815"/>
                      <a:pt x="5151" y="4815"/>
                    </a:cubicBezTo>
                    <a:cubicBezTo>
                      <a:pt x="5048" y="4815"/>
                      <a:pt x="4947" y="4808"/>
                      <a:pt x="4845" y="4797"/>
                    </a:cubicBezTo>
                    <a:cubicBezTo>
                      <a:pt x="2446" y="4523"/>
                      <a:pt x="653" y="1239"/>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3264800" y="2802800"/>
                <a:ext cx="53675" cy="34300"/>
              </a:xfrm>
              <a:custGeom>
                <a:avLst/>
                <a:gdLst/>
                <a:ahLst/>
                <a:cxnLst/>
                <a:rect l="l" t="t" r="r" b="b"/>
                <a:pathLst>
                  <a:path w="2147" h="1372" extrusionOk="0">
                    <a:moveTo>
                      <a:pt x="344" y="0"/>
                    </a:moveTo>
                    <a:cubicBezTo>
                      <a:pt x="170" y="0"/>
                      <a:pt x="50" y="94"/>
                      <a:pt x="29" y="199"/>
                    </a:cubicBezTo>
                    <a:cubicBezTo>
                      <a:pt x="1" y="333"/>
                      <a:pt x="116" y="791"/>
                      <a:pt x="521" y="1182"/>
                    </a:cubicBezTo>
                    <a:cubicBezTo>
                      <a:pt x="650" y="1306"/>
                      <a:pt x="821" y="1372"/>
                      <a:pt x="992" y="1372"/>
                    </a:cubicBezTo>
                    <a:cubicBezTo>
                      <a:pt x="1107" y="1372"/>
                      <a:pt x="1222" y="1342"/>
                      <a:pt x="1324" y="1280"/>
                    </a:cubicBezTo>
                    <a:cubicBezTo>
                      <a:pt x="1422" y="1222"/>
                      <a:pt x="1530" y="1145"/>
                      <a:pt x="1641" y="1045"/>
                    </a:cubicBezTo>
                    <a:cubicBezTo>
                      <a:pt x="2032" y="696"/>
                      <a:pt x="2146" y="357"/>
                      <a:pt x="1977" y="234"/>
                    </a:cubicBezTo>
                    <a:cubicBezTo>
                      <a:pt x="1939" y="206"/>
                      <a:pt x="1874" y="198"/>
                      <a:pt x="1791" y="198"/>
                    </a:cubicBezTo>
                    <a:cubicBezTo>
                      <a:pt x="1632" y="198"/>
                      <a:pt x="1408" y="231"/>
                      <a:pt x="1191" y="231"/>
                    </a:cubicBezTo>
                    <a:cubicBezTo>
                      <a:pt x="1013" y="231"/>
                      <a:pt x="840" y="208"/>
                      <a:pt x="713" y="125"/>
                    </a:cubicBezTo>
                    <a:cubicBezTo>
                      <a:pt x="577" y="36"/>
                      <a:pt x="451"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3328675" y="2887700"/>
                <a:ext cx="83650" cy="77125"/>
              </a:xfrm>
              <a:custGeom>
                <a:avLst/>
                <a:gdLst/>
                <a:ahLst/>
                <a:cxnLst/>
                <a:rect l="l" t="t" r="r" b="b"/>
                <a:pathLst>
                  <a:path w="3346" h="3085" extrusionOk="0">
                    <a:moveTo>
                      <a:pt x="3186" y="0"/>
                    </a:moveTo>
                    <a:cubicBezTo>
                      <a:pt x="3136" y="0"/>
                      <a:pt x="3089" y="27"/>
                      <a:pt x="3064" y="74"/>
                    </a:cubicBezTo>
                    <a:cubicBezTo>
                      <a:pt x="2242" y="1615"/>
                      <a:pt x="1306" y="2485"/>
                      <a:pt x="118" y="2811"/>
                    </a:cubicBezTo>
                    <a:cubicBezTo>
                      <a:pt x="44" y="2831"/>
                      <a:pt x="0" y="2907"/>
                      <a:pt x="20" y="2982"/>
                    </a:cubicBezTo>
                    <a:cubicBezTo>
                      <a:pt x="37" y="3041"/>
                      <a:pt x="88" y="3080"/>
                      <a:pt x="145" y="3084"/>
                    </a:cubicBezTo>
                    <a:cubicBezTo>
                      <a:pt x="149" y="3084"/>
                      <a:pt x="153" y="3084"/>
                      <a:pt x="157" y="3084"/>
                    </a:cubicBezTo>
                    <a:cubicBezTo>
                      <a:pt x="168" y="3084"/>
                      <a:pt x="180" y="3082"/>
                      <a:pt x="192" y="3079"/>
                    </a:cubicBezTo>
                    <a:cubicBezTo>
                      <a:pt x="1459" y="2732"/>
                      <a:pt x="2450" y="1819"/>
                      <a:pt x="3310" y="205"/>
                    </a:cubicBezTo>
                    <a:cubicBezTo>
                      <a:pt x="3345" y="137"/>
                      <a:pt x="3320" y="52"/>
                      <a:pt x="3252" y="17"/>
                    </a:cubicBezTo>
                    <a:cubicBezTo>
                      <a:pt x="3231" y="6"/>
                      <a:pt x="3208"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a:off x="3401575" y="2857500"/>
                <a:ext cx="26475" cy="37750"/>
              </a:xfrm>
              <a:custGeom>
                <a:avLst/>
                <a:gdLst/>
                <a:ahLst/>
                <a:cxnLst/>
                <a:rect l="l" t="t" r="r" b="b"/>
                <a:pathLst>
                  <a:path w="1059" h="1510" extrusionOk="0">
                    <a:moveTo>
                      <a:pt x="741" y="1"/>
                    </a:moveTo>
                    <a:cubicBezTo>
                      <a:pt x="721" y="1"/>
                      <a:pt x="701" y="2"/>
                      <a:pt x="682" y="5"/>
                    </a:cubicBezTo>
                    <a:cubicBezTo>
                      <a:pt x="523" y="27"/>
                      <a:pt x="380" y="115"/>
                      <a:pt x="276" y="236"/>
                    </a:cubicBezTo>
                    <a:cubicBezTo>
                      <a:pt x="220" y="302"/>
                      <a:pt x="173" y="378"/>
                      <a:pt x="138" y="459"/>
                    </a:cubicBezTo>
                    <a:cubicBezTo>
                      <a:pt x="108" y="522"/>
                      <a:pt x="86" y="591"/>
                      <a:pt x="69" y="658"/>
                    </a:cubicBezTo>
                    <a:cubicBezTo>
                      <a:pt x="0" y="943"/>
                      <a:pt x="30" y="1256"/>
                      <a:pt x="177" y="1510"/>
                    </a:cubicBezTo>
                    <a:cubicBezTo>
                      <a:pt x="370" y="1498"/>
                      <a:pt x="538" y="1371"/>
                      <a:pt x="668" y="1231"/>
                    </a:cubicBezTo>
                    <a:cubicBezTo>
                      <a:pt x="784" y="1108"/>
                      <a:pt x="883" y="963"/>
                      <a:pt x="948" y="808"/>
                    </a:cubicBezTo>
                    <a:cubicBezTo>
                      <a:pt x="1028" y="618"/>
                      <a:pt x="1058" y="414"/>
                      <a:pt x="1007" y="217"/>
                    </a:cubicBezTo>
                    <a:cubicBezTo>
                      <a:pt x="994" y="163"/>
                      <a:pt x="972" y="107"/>
                      <a:pt x="933" y="70"/>
                    </a:cubicBezTo>
                    <a:cubicBezTo>
                      <a:pt x="883" y="20"/>
                      <a:pt x="812" y="1"/>
                      <a:pt x="7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a:off x="3401575" y="2868950"/>
                <a:ext cx="23700" cy="26275"/>
              </a:xfrm>
              <a:custGeom>
                <a:avLst/>
                <a:gdLst/>
                <a:ahLst/>
                <a:cxnLst/>
                <a:rect l="l" t="t" r="r" b="b"/>
                <a:pathLst>
                  <a:path w="948" h="1051" extrusionOk="0">
                    <a:moveTo>
                      <a:pt x="138" y="0"/>
                    </a:moveTo>
                    <a:cubicBezTo>
                      <a:pt x="108" y="63"/>
                      <a:pt x="86" y="132"/>
                      <a:pt x="69" y="199"/>
                    </a:cubicBezTo>
                    <a:cubicBezTo>
                      <a:pt x="0" y="484"/>
                      <a:pt x="30" y="797"/>
                      <a:pt x="178" y="1051"/>
                    </a:cubicBezTo>
                    <a:cubicBezTo>
                      <a:pt x="370" y="1039"/>
                      <a:pt x="538" y="912"/>
                      <a:pt x="668" y="773"/>
                    </a:cubicBezTo>
                    <a:cubicBezTo>
                      <a:pt x="784" y="649"/>
                      <a:pt x="883" y="505"/>
                      <a:pt x="948" y="349"/>
                    </a:cubicBezTo>
                    <a:lnTo>
                      <a:pt x="948" y="349"/>
                    </a:lnTo>
                    <a:cubicBezTo>
                      <a:pt x="831" y="428"/>
                      <a:pt x="698" y="488"/>
                      <a:pt x="563" y="527"/>
                    </a:cubicBezTo>
                    <a:cubicBezTo>
                      <a:pt x="516" y="540"/>
                      <a:pt x="466" y="550"/>
                      <a:pt x="418" y="550"/>
                    </a:cubicBezTo>
                    <a:cubicBezTo>
                      <a:pt x="371" y="550"/>
                      <a:pt x="325" y="541"/>
                      <a:pt x="286" y="514"/>
                    </a:cubicBezTo>
                    <a:cubicBezTo>
                      <a:pt x="228" y="475"/>
                      <a:pt x="198" y="406"/>
                      <a:pt x="178" y="340"/>
                    </a:cubicBezTo>
                    <a:cubicBezTo>
                      <a:pt x="144" y="230"/>
                      <a:pt x="135" y="115"/>
                      <a:pt x="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3312050" y="2842400"/>
                <a:ext cx="73750" cy="232000"/>
              </a:xfrm>
              <a:custGeom>
                <a:avLst/>
                <a:gdLst/>
                <a:ahLst/>
                <a:cxnLst/>
                <a:rect l="l" t="t" r="r" b="b"/>
                <a:pathLst>
                  <a:path w="2950" h="9280" extrusionOk="0">
                    <a:moveTo>
                      <a:pt x="2791" y="0"/>
                    </a:moveTo>
                    <a:cubicBezTo>
                      <a:pt x="2745" y="0"/>
                      <a:pt x="2699" y="24"/>
                      <a:pt x="2673" y="66"/>
                    </a:cubicBezTo>
                    <a:cubicBezTo>
                      <a:pt x="908" y="2889"/>
                      <a:pt x="0" y="6113"/>
                      <a:pt x="116" y="9145"/>
                    </a:cubicBezTo>
                    <a:cubicBezTo>
                      <a:pt x="119" y="9217"/>
                      <a:pt x="176" y="9274"/>
                      <a:pt x="246" y="9279"/>
                    </a:cubicBezTo>
                    <a:cubicBezTo>
                      <a:pt x="249" y="9279"/>
                      <a:pt x="253" y="9279"/>
                      <a:pt x="256" y="9279"/>
                    </a:cubicBezTo>
                    <a:cubicBezTo>
                      <a:pt x="257" y="9279"/>
                      <a:pt x="259" y="9279"/>
                      <a:pt x="260" y="9279"/>
                    </a:cubicBezTo>
                    <a:cubicBezTo>
                      <a:pt x="337" y="9276"/>
                      <a:pt x="398" y="9211"/>
                      <a:pt x="395" y="9135"/>
                    </a:cubicBezTo>
                    <a:cubicBezTo>
                      <a:pt x="281" y="6158"/>
                      <a:pt x="1173" y="2990"/>
                      <a:pt x="2908" y="214"/>
                    </a:cubicBezTo>
                    <a:cubicBezTo>
                      <a:pt x="2949" y="148"/>
                      <a:pt x="2929" y="62"/>
                      <a:pt x="2865" y="22"/>
                    </a:cubicBezTo>
                    <a:cubicBezTo>
                      <a:pt x="2842" y="7"/>
                      <a:pt x="2816" y="0"/>
                      <a:pt x="2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3377375" y="2808775"/>
                <a:ext cx="27075" cy="37050"/>
              </a:xfrm>
              <a:custGeom>
                <a:avLst/>
                <a:gdLst/>
                <a:ahLst/>
                <a:cxnLst/>
                <a:rect l="l" t="t" r="r" b="b"/>
                <a:pathLst>
                  <a:path w="1083" h="1482" extrusionOk="0">
                    <a:moveTo>
                      <a:pt x="764" y="0"/>
                    </a:moveTo>
                    <a:cubicBezTo>
                      <a:pt x="751" y="0"/>
                      <a:pt x="739" y="1"/>
                      <a:pt x="726" y="2"/>
                    </a:cubicBezTo>
                    <a:cubicBezTo>
                      <a:pt x="568" y="17"/>
                      <a:pt x="420" y="98"/>
                      <a:pt x="310" y="214"/>
                    </a:cubicBezTo>
                    <a:cubicBezTo>
                      <a:pt x="251" y="276"/>
                      <a:pt x="199" y="349"/>
                      <a:pt x="162" y="429"/>
                    </a:cubicBezTo>
                    <a:cubicBezTo>
                      <a:pt x="128" y="491"/>
                      <a:pt x="102" y="558"/>
                      <a:pt x="83" y="626"/>
                    </a:cubicBezTo>
                    <a:cubicBezTo>
                      <a:pt x="0" y="907"/>
                      <a:pt x="15" y="1221"/>
                      <a:pt x="149" y="1482"/>
                    </a:cubicBezTo>
                    <a:cubicBezTo>
                      <a:pt x="341" y="1478"/>
                      <a:pt x="516" y="1361"/>
                      <a:pt x="653" y="1228"/>
                    </a:cubicBezTo>
                    <a:cubicBezTo>
                      <a:pt x="774" y="1111"/>
                      <a:pt x="882" y="970"/>
                      <a:pt x="953" y="818"/>
                    </a:cubicBezTo>
                    <a:cubicBezTo>
                      <a:pt x="1042" y="633"/>
                      <a:pt x="1082" y="432"/>
                      <a:pt x="1041" y="233"/>
                    </a:cubicBezTo>
                    <a:cubicBezTo>
                      <a:pt x="1029" y="176"/>
                      <a:pt x="1011" y="121"/>
                      <a:pt x="975" y="79"/>
                    </a:cubicBezTo>
                    <a:cubicBezTo>
                      <a:pt x="922" y="22"/>
                      <a:pt x="842"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3377375" y="2819475"/>
                <a:ext cx="23825" cy="26350"/>
              </a:xfrm>
              <a:custGeom>
                <a:avLst/>
                <a:gdLst/>
                <a:ahLst/>
                <a:cxnLst/>
                <a:rect l="l" t="t" r="r" b="b"/>
                <a:pathLst>
                  <a:path w="953" h="1054" extrusionOk="0">
                    <a:moveTo>
                      <a:pt x="162" y="1"/>
                    </a:moveTo>
                    <a:cubicBezTo>
                      <a:pt x="128" y="63"/>
                      <a:pt x="102" y="130"/>
                      <a:pt x="83" y="198"/>
                    </a:cubicBezTo>
                    <a:cubicBezTo>
                      <a:pt x="0" y="479"/>
                      <a:pt x="15" y="793"/>
                      <a:pt x="149" y="1054"/>
                    </a:cubicBezTo>
                    <a:cubicBezTo>
                      <a:pt x="341" y="1050"/>
                      <a:pt x="516" y="933"/>
                      <a:pt x="653" y="800"/>
                    </a:cubicBezTo>
                    <a:cubicBezTo>
                      <a:pt x="774" y="683"/>
                      <a:pt x="882" y="542"/>
                      <a:pt x="953" y="390"/>
                    </a:cubicBezTo>
                    <a:lnTo>
                      <a:pt x="953" y="390"/>
                    </a:lnTo>
                    <a:cubicBezTo>
                      <a:pt x="832" y="464"/>
                      <a:pt x="697" y="517"/>
                      <a:pt x="560" y="549"/>
                    </a:cubicBezTo>
                    <a:cubicBezTo>
                      <a:pt x="518" y="558"/>
                      <a:pt x="474" y="566"/>
                      <a:pt x="430" y="566"/>
                    </a:cubicBezTo>
                    <a:cubicBezTo>
                      <a:pt x="377" y="566"/>
                      <a:pt x="327" y="555"/>
                      <a:pt x="285" y="524"/>
                    </a:cubicBezTo>
                    <a:cubicBezTo>
                      <a:pt x="229" y="480"/>
                      <a:pt x="200" y="411"/>
                      <a:pt x="184" y="343"/>
                    </a:cubicBezTo>
                    <a:cubicBezTo>
                      <a:pt x="157" y="231"/>
                      <a:pt x="152" y="116"/>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3321925" y="2861700"/>
                <a:ext cx="16425" cy="94650"/>
              </a:xfrm>
              <a:custGeom>
                <a:avLst/>
                <a:gdLst/>
                <a:ahLst/>
                <a:cxnLst/>
                <a:rect l="l" t="t" r="r" b="b"/>
                <a:pathLst>
                  <a:path w="657" h="3786" extrusionOk="0">
                    <a:moveTo>
                      <a:pt x="500" y="1"/>
                    </a:moveTo>
                    <a:cubicBezTo>
                      <a:pt x="441" y="1"/>
                      <a:pt x="386" y="38"/>
                      <a:pt x="367" y="97"/>
                    </a:cubicBezTo>
                    <a:cubicBezTo>
                      <a:pt x="22" y="1164"/>
                      <a:pt x="1" y="2605"/>
                      <a:pt x="315" y="3685"/>
                    </a:cubicBezTo>
                    <a:cubicBezTo>
                      <a:pt x="332" y="3743"/>
                      <a:pt x="382" y="3781"/>
                      <a:pt x="439" y="3785"/>
                    </a:cubicBezTo>
                    <a:cubicBezTo>
                      <a:pt x="442" y="3786"/>
                      <a:pt x="445" y="3786"/>
                      <a:pt x="447" y="3786"/>
                    </a:cubicBezTo>
                    <a:cubicBezTo>
                      <a:pt x="460" y="3786"/>
                      <a:pt x="474" y="3784"/>
                      <a:pt x="487" y="3780"/>
                    </a:cubicBezTo>
                    <a:cubicBezTo>
                      <a:pt x="561" y="3758"/>
                      <a:pt x="604" y="3681"/>
                      <a:pt x="582" y="3607"/>
                    </a:cubicBezTo>
                    <a:cubicBezTo>
                      <a:pt x="283" y="2577"/>
                      <a:pt x="302" y="1201"/>
                      <a:pt x="632" y="183"/>
                    </a:cubicBezTo>
                    <a:cubicBezTo>
                      <a:pt x="656" y="110"/>
                      <a:pt x="615" y="31"/>
                      <a:pt x="542" y="7"/>
                    </a:cubicBezTo>
                    <a:cubicBezTo>
                      <a:pt x="528" y="3"/>
                      <a:pt x="514"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3325350" y="2833800"/>
                <a:ext cx="24100" cy="39625"/>
              </a:xfrm>
              <a:custGeom>
                <a:avLst/>
                <a:gdLst/>
                <a:ahLst/>
                <a:cxnLst/>
                <a:rect l="l" t="t" r="r" b="b"/>
                <a:pathLst>
                  <a:path w="964" h="1585" extrusionOk="0">
                    <a:moveTo>
                      <a:pt x="638" y="0"/>
                    </a:moveTo>
                    <a:cubicBezTo>
                      <a:pt x="599" y="0"/>
                      <a:pt x="559" y="8"/>
                      <a:pt x="521" y="19"/>
                    </a:cubicBezTo>
                    <a:cubicBezTo>
                      <a:pt x="370" y="65"/>
                      <a:pt x="242" y="176"/>
                      <a:pt x="159" y="312"/>
                    </a:cubicBezTo>
                    <a:cubicBezTo>
                      <a:pt x="113" y="385"/>
                      <a:pt x="80" y="467"/>
                      <a:pt x="58" y="553"/>
                    </a:cubicBezTo>
                    <a:cubicBezTo>
                      <a:pt x="39" y="620"/>
                      <a:pt x="28" y="691"/>
                      <a:pt x="22" y="761"/>
                    </a:cubicBezTo>
                    <a:cubicBezTo>
                      <a:pt x="1" y="1053"/>
                      <a:pt x="80" y="1357"/>
                      <a:pt x="266" y="1584"/>
                    </a:cubicBezTo>
                    <a:cubicBezTo>
                      <a:pt x="454" y="1543"/>
                      <a:pt x="599" y="1390"/>
                      <a:pt x="707" y="1232"/>
                    </a:cubicBezTo>
                    <a:cubicBezTo>
                      <a:pt x="801" y="1091"/>
                      <a:pt x="875" y="932"/>
                      <a:pt x="915" y="769"/>
                    </a:cubicBezTo>
                    <a:cubicBezTo>
                      <a:pt x="964" y="569"/>
                      <a:pt x="961" y="364"/>
                      <a:pt x="878" y="177"/>
                    </a:cubicBezTo>
                    <a:cubicBezTo>
                      <a:pt x="856" y="124"/>
                      <a:pt x="827" y="75"/>
                      <a:pt x="781" y="42"/>
                    </a:cubicBezTo>
                    <a:cubicBezTo>
                      <a:pt x="739" y="12"/>
                      <a:pt x="689" y="0"/>
                      <a:pt x="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3325375" y="2847625"/>
                <a:ext cx="22875" cy="25800"/>
              </a:xfrm>
              <a:custGeom>
                <a:avLst/>
                <a:gdLst/>
                <a:ahLst/>
                <a:cxnLst/>
                <a:rect l="l" t="t" r="r" b="b"/>
                <a:pathLst>
                  <a:path w="915" h="1032" extrusionOk="0">
                    <a:moveTo>
                      <a:pt x="58" y="1"/>
                    </a:moveTo>
                    <a:cubicBezTo>
                      <a:pt x="39" y="67"/>
                      <a:pt x="29" y="138"/>
                      <a:pt x="23" y="208"/>
                    </a:cubicBezTo>
                    <a:cubicBezTo>
                      <a:pt x="1" y="500"/>
                      <a:pt x="80" y="804"/>
                      <a:pt x="266" y="1031"/>
                    </a:cubicBezTo>
                    <a:cubicBezTo>
                      <a:pt x="455" y="990"/>
                      <a:pt x="600" y="837"/>
                      <a:pt x="707" y="679"/>
                    </a:cubicBezTo>
                    <a:cubicBezTo>
                      <a:pt x="801" y="538"/>
                      <a:pt x="875" y="379"/>
                      <a:pt x="915" y="216"/>
                    </a:cubicBezTo>
                    <a:lnTo>
                      <a:pt x="915" y="216"/>
                    </a:lnTo>
                    <a:cubicBezTo>
                      <a:pt x="810" y="312"/>
                      <a:pt x="691" y="393"/>
                      <a:pt x="561" y="453"/>
                    </a:cubicBezTo>
                    <a:cubicBezTo>
                      <a:pt x="503" y="480"/>
                      <a:pt x="438" y="503"/>
                      <a:pt x="375" y="503"/>
                    </a:cubicBezTo>
                    <a:cubicBezTo>
                      <a:pt x="344" y="503"/>
                      <a:pt x="314" y="498"/>
                      <a:pt x="287" y="485"/>
                    </a:cubicBezTo>
                    <a:cubicBezTo>
                      <a:pt x="223" y="454"/>
                      <a:pt x="181" y="393"/>
                      <a:pt x="151" y="329"/>
                    </a:cubicBezTo>
                    <a:cubicBezTo>
                      <a:pt x="102" y="226"/>
                      <a:pt x="74" y="113"/>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3016950" y="2926100"/>
                <a:ext cx="100625" cy="60025"/>
              </a:xfrm>
              <a:custGeom>
                <a:avLst/>
                <a:gdLst/>
                <a:ahLst/>
                <a:cxnLst/>
                <a:rect l="l" t="t" r="r" b="b"/>
                <a:pathLst>
                  <a:path w="4025" h="2401" extrusionOk="0">
                    <a:moveTo>
                      <a:pt x="332" y="1"/>
                    </a:moveTo>
                    <a:cubicBezTo>
                      <a:pt x="221" y="1"/>
                      <a:pt x="111" y="5"/>
                      <a:pt x="0" y="15"/>
                    </a:cubicBezTo>
                    <a:cubicBezTo>
                      <a:pt x="1116" y="1043"/>
                      <a:pt x="2418" y="1869"/>
                      <a:pt x="4025" y="2400"/>
                    </a:cubicBezTo>
                    <a:cubicBezTo>
                      <a:pt x="3688" y="1639"/>
                      <a:pt x="3110" y="988"/>
                      <a:pt x="2394" y="564"/>
                    </a:cubicBezTo>
                    <a:cubicBezTo>
                      <a:pt x="1773" y="196"/>
                      <a:pt x="1053" y="1"/>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3029875" y="2929650"/>
                <a:ext cx="89275" cy="57675"/>
              </a:xfrm>
              <a:custGeom>
                <a:avLst/>
                <a:gdLst/>
                <a:ahLst/>
                <a:cxnLst/>
                <a:rect l="l" t="t" r="r" b="b"/>
                <a:pathLst>
                  <a:path w="3571" h="2307" extrusionOk="0">
                    <a:moveTo>
                      <a:pt x="61" y="0"/>
                    </a:moveTo>
                    <a:cubicBezTo>
                      <a:pt x="38" y="0"/>
                      <a:pt x="18" y="14"/>
                      <a:pt x="10" y="37"/>
                    </a:cubicBezTo>
                    <a:cubicBezTo>
                      <a:pt x="1" y="64"/>
                      <a:pt x="17" y="94"/>
                      <a:pt x="44" y="103"/>
                    </a:cubicBezTo>
                    <a:cubicBezTo>
                      <a:pt x="1344" y="538"/>
                      <a:pt x="2530" y="1295"/>
                      <a:pt x="3473" y="2289"/>
                    </a:cubicBezTo>
                    <a:cubicBezTo>
                      <a:pt x="3484" y="2300"/>
                      <a:pt x="3497" y="2306"/>
                      <a:pt x="3511" y="2306"/>
                    </a:cubicBezTo>
                    <a:cubicBezTo>
                      <a:pt x="3518" y="2306"/>
                      <a:pt x="3525" y="2305"/>
                      <a:pt x="3532" y="2302"/>
                    </a:cubicBezTo>
                    <a:cubicBezTo>
                      <a:pt x="3538" y="2300"/>
                      <a:pt x="3543" y="2297"/>
                      <a:pt x="3548" y="2291"/>
                    </a:cubicBezTo>
                    <a:cubicBezTo>
                      <a:pt x="3569" y="2272"/>
                      <a:pt x="3570" y="2238"/>
                      <a:pt x="3550" y="2216"/>
                    </a:cubicBezTo>
                    <a:cubicBezTo>
                      <a:pt x="2595" y="1209"/>
                      <a:pt x="1394" y="444"/>
                      <a:pt x="78" y="3"/>
                    </a:cubicBezTo>
                    <a:cubicBezTo>
                      <a:pt x="72" y="1"/>
                      <a:pt x="66"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3169225" y="2947225"/>
                <a:ext cx="90050" cy="110750"/>
              </a:xfrm>
              <a:custGeom>
                <a:avLst/>
                <a:gdLst/>
                <a:ahLst/>
                <a:cxnLst/>
                <a:rect l="l" t="t" r="r" b="b"/>
                <a:pathLst>
                  <a:path w="3602" h="4430" extrusionOk="0">
                    <a:moveTo>
                      <a:pt x="3602" y="0"/>
                    </a:moveTo>
                    <a:lnTo>
                      <a:pt x="3602" y="0"/>
                    </a:lnTo>
                    <a:cubicBezTo>
                      <a:pt x="1798" y="802"/>
                      <a:pt x="417" y="2498"/>
                      <a:pt x="1" y="4430"/>
                    </a:cubicBezTo>
                    <a:cubicBezTo>
                      <a:pt x="1381" y="3189"/>
                      <a:pt x="2609" y="1665"/>
                      <a:pt x="36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3168225" y="2959150"/>
                <a:ext cx="76975" cy="99350"/>
              </a:xfrm>
              <a:custGeom>
                <a:avLst/>
                <a:gdLst/>
                <a:ahLst/>
                <a:cxnLst/>
                <a:rect l="l" t="t" r="r" b="b"/>
                <a:pathLst>
                  <a:path w="3079" h="3974" extrusionOk="0">
                    <a:moveTo>
                      <a:pt x="3020" y="0"/>
                    </a:moveTo>
                    <a:cubicBezTo>
                      <a:pt x="3007" y="0"/>
                      <a:pt x="2993" y="5"/>
                      <a:pt x="2983" y="16"/>
                    </a:cubicBezTo>
                    <a:cubicBezTo>
                      <a:pt x="1823" y="1170"/>
                      <a:pt x="824" y="2475"/>
                      <a:pt x="15" y="3895"/>
                    </a:cubicBezTo>
                    <a:cubicBezTo>
                      <a:pt x="0" y="3920"/>
                      <a:pt x="8" y="3953"/>
                      <a:pt x="35" y="3967"/>
                    </a:cubicBezTo>
                    <a:cubicBezTo>
                      <a:pt x="43" y="3972"/>
                      <a:pt x="51" y="3974"/>
                      <a:pt x="60" y="3974"/>
                    </a:cubicBezTo>
                    <a:cubicBezTo>
                      <a:pt x="67" y="3974"/>
                      <a:pt x="74" y="3973"/>
                      <a:pt x="80" y="3970"/>
                    </a:cubicBezTo>
                    <a:cubicBezTo>
                      <a:pt x="91" y="3965"/>
                      <a:pt x="100" y="3958"/>
                      <a:pt x="107" y="3947"/>
                    </a:cubicBezTo>
                    <a:cubicBezTo>
                      <a:pt x="911" y="2536"/>
                      <a:pt x="1904" y="1238"/>
                      <a:pt x="3057" y="91"/>
                    </a:cubicBezTo>
                    <a:cubicBezTo>
                      <a:pt x="3078" y="70"/>
                      <a:pt x="3078" y="37"/>
                      <a:pt x="3058" y="16"/>
                    </a:cubicBezTo>
                    <a:cubicBezTo>
                      <a:pt x="3048" y="5"/>
                      <a:pt x="3034" y="0"/>
                      <a:pt x="3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3031025" y="2985800"/>
                <a:ext cx="122300" cy="108700"/>
              </a:xfrm>
              <a:custGeom>
                <a:avLst/>
                <a:gdLst/>
                <a:ahLst/>
                <a:cxnLst/>
                <a:rect l="l" t="t" r="r" b="b"/>
                <a:pathLst>
                  <a:path w="4892" h="4348" extrusionOk="0">
                    <a:moveTo>
                      <a:pt x="1" y="1"/>
                    </a:moveTo>
                    <a:cubicBezTo>
                      <a:pt x="1461" y="1555"/>
                      <a:pt x="2949" y="3135"/>
                      <a:pt x="4891" y="4347"/>
                    </a:cubicBezTo>
                    <a:cubicBezTo>
                      <a:pt x="4664" y="3200"/>
                      <a:pt x="4052" y="2130"/>
                      <a:pt x="3177" y="1352"/>
                    </a:cubicBezTo>
                    <a:cubicBezTo>
                      <a:pt x="2302" y="574"/>
                      <a:pt x="1167" y="9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3045475" y="2993700"/>
                <a:ext cx="110075" cy="101700"/>
              </a:xfrm>
              <a:custGeom>
                <a:avLst/>
                <a:gdLst/>
                <a:ahLst/>
                <a:cxnLst/>
                <a:rect l="l" t="t" r="r" b="b"/>
                <a:pathLst>
                  <a:path w="4403" h="4068" extrusionOk="0">
                    <a:moveTo>
                      <a:pt x="61" y="0"/>
                    </a:moveTo>
                    <a:cubicBezTo>
                      <a:pt x="42" y="0"/>
                      <a:pt x="24" y="11"/>
                      <a:pt x="14" y="29"/>
                    </a:cubicBezTo>
                    <a:cubicBezTo>
                      <a:pt x="1" y="54"/>
                      <a:pt x="10" y="86"/>
                      <a:pt x="36" y="100"/>
                    </a:cubicBezTo>
                    <a:cubicBezTo>
                      <a:pt x="1772" y="1020"/>
                      <a:pt x="3245" y="2383"/>
                      <a:pt x="4298" y="4043"/>
                    </a:cubicBezTo>
                    <a:cubicBezTo>
                      <a:pt x="4308" y="4059"/>
                      <a:pt x="4325" y="4068"/>
                      <a:pt x="4343" y="4068"/>
                    </a:cubicBezTo>
                    <a:cubicBezTo>
                      <a:pt x="4350" y="4068"/>
                      <a:pt x="4357" y="4066"/>
                      <a:pt x="4363" y="4064"/>
                    </a:cubicBezTo>
                    <a:cubicBezTo>
                      <a:pt x="4365" y="4063"/>
                      <a:pt x="4369" y="4061"/>
                      <a:pt x="4371" y="4060"/>
                    </a:cubicBezTo>
                    <a:cubicBezTo>
                      <a:pt x="4396" y="4044"/>
                      <a:pt x="4403" y="4011"/>
                      <a:pt x="4387" y="3987"/>
                    </a:cubicBezTo>
                    <a:cubicBezTo>
                      <a:pt x="3325" y="2311"/>
                      <a:pt x="1837" y="935"/>
                      <a:pt x="85" y="7"/>
                    </a:cubicBezTo>
                    <a:cubicBezTo>
                      <a:pt x="78" y="2"/>
                      <a:pt x="69"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3022275" y="2871125"/>
                <a:ext cx="65025" cy="51175"/>
              </a:xfrm>
              <a:custGeom>
                <a:avLst/>
                <a:gdLst/>
                <a:ahLst/>
                <a:cxnLst/>
                <a:rect l="l" t="t" r="r" b="b"/>
                <a:pathLst>
                  <a:path w="2601" h="2047" extrusionOk="0">
                    <a:moveTo>
                      <a:pt x="1887" y="0"/>
                    </a:moveTo>
                    <a:cubicBezTo>
                      <a:pt x="1392" y="0"/>
                      <a:pt x="742" y="463"/>
                      <a:pt x="742" y="463"/>
                    </a:cubicBezTo>
                    <a:cubicBezTo>
                      <a:pt x="172" y="1207"/>
                      <a:pt x="0" y="1756"/>
                      <a:pt x="446" y="2017"/>
                    </a:cubicBezTo>
                    <a:cubicBezTo>
                      <a:pt x="481" y="2037"/>
                      <a:pt x="516" y="2046"/>
                      <a:pt x="550" y="2046"/>
                    </a:cubicBezTo>
                    <a:cubicBezTo>
                      <a:pt x="925" y="2046"/>
                      <a:pt x="1273" y="956"/>
                      <a:pt x="1273" y="956"/>
                    </a:cubicBezTo>
                    <a:cubicBezTo>
                      <a:pt x="1273" y="956"/>
                      <a:pt x="2600" y="732"/>
                      <a:pt x="2337" y="248"/>
                    </a:cubicBezTo>
                    <a:cubicBezTo>
                      <a:pt x="2238" y="66"/>
                      <a:pt x="2073" y="0"/>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2953525" y="2821400"/>
                <a:ext cx="93050" cy="74375"/>
              </a:xfrm>
              <a:custGeom>
                <a:avLst/>
                <a:gdLst/>
                <a:ahLst/>
                <a:cxnLst/>
                <a:rect l="l" t="t" r="r" b="b"/>
                <a:pathLst>
                  <a:path w="3722" h="2975" extrusionOk="0">
                    <a:moveTo>
                      <a:pt x="2380" y="1"/>
                    </a:moveTo>
                    <a:cubicBezTo>
                      <a:pt x="2143" y="1"/>
                      <a:pt x="1970" y="211"/>
                      <a:pt x="1640" y="267"/>
                    </a:cubicBezTo>
                    <a:cubicBezTo>
                      <a:pt x="1087" y="360"/>
                      <a:pt x="694" y="823"/>
                      <a:pt x="867" y="1287"/>
                    </a:cubicBezTo>
                    <a:cubicBezTo>
                      <a:pt x="1040" y="1751"/>
                      <a:pt x="991" y="1675"/>
                      <a:pt x="484" y="1921"/>
                    </a:cubicBezTo>
                    <a:cubicBezTo>
                      <a:pt x="0" y="2155"/>
                      <a:pt x="119" y="2925"/>
                      <a:pt x="396" y="2925"/>
                    </a:cubicBezTo>
                    <a:cubicBezTo>
                      <a:pt x="409" y="2925"/>
                      <a:pt x="423" y="2923"/>
                      <a:pt x="437" y="2919"/>
                    </a:cubicBezTo>
                    <a:cubicBezTo>
                      <a:pt x="667" y="2859"/>
                      <a:pt x="757" y="2561"/>
                      <a:pt x="1016" y="2561"/>
                    </a:cubicBezTo>
                    <a:cubicBezTo>
                      <a:pt x="1100" y="2561"/>
                      <a:pt x="1202" y="2593"/>
                      <a:pt x="1333" y="2674"/>
                    </a:cubicBezTo>
                    <a:cubicBezTo>
                      <a:pt x="1668" y="2883"/>
                      <a:pt x="2154" y="2975"/>
                      <a:pt x="2581" y="2975"/>
                    </a:cubicBezTo>
                    <a:cubicBezTo>
                      <a:pt x="2834" y="2975"/>
                      <a:pt x="3067" y="2942"/>
                      <a:pt x="3234" y="2883"/>
                    </a:cubicBezTo>
                    <a:cubicBezTo>
                      <a:pt x="3684" y="2723"/>
                      <a:pt x="3672" y="2240"/>
                      <a:pt x="3672" y="2240"/>
                    </a:cubicBezTo>
                    <a:cubicBezTo>
                      <a:pt x="3672" y="2240"/>
                      <a:pt x="3722" y="1162"/>
                      <a:pt x="3014" y="404"/>
                    </a:cubicBezTo>
                    <a:cubicBezTo>
                      <a:pt x="2728" y="97"/>
                      <a:pt x="2540"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2981350" y="2794900"/>
                <a:ext cx="86775" cy="90250"/>
              </a:xfrm>
              <a:custGeom>
                <a:avLst/>
                <a:gdLst/>
                <a:ahLst/>
                <a:cxnLst/>
                <a:rect l="l" t="t" r="r" b="b"/>
                <a:pathLst>
                  <a:path w="3471" h="3610" extrusionOk="0">
                    <a:moveTo>
                      <a:pt x="2925" y="0"/>
                    </a:moveTo>
                    <a:cubicBezTo>
                      <a:pt x="2749" y="0"/>
                      <a:pt x="2564" y="71"/>
                      <a:pt x="2444" y="255"/>
                    </a:cubicBezTo>
                    <a:cubicBezTo>
                      <a:pt x="2248" y="556"/>
                      <a:pt x="2199" y="694"/>
                      <a:pt x="2091" y="694"/>
                    </a:cubicBezTo>
                    <a:cubicBezTo>
                      <a:pt x="2026" y="694"/>
                      <a:pt x="1939" y="643"/>
                      <a:pt x="1784" y="547"/>
                    </a:cubicBezTo>
                    <a:cubicBezTo>
                      <a:pt x="1688" y="486"/>
                      <a:pt x="1587" y="459"/>
                      <a:pt x="1486" y="459"/>
                    </a:cubicBezTo>
                    <a:cubicBezTo>
                      <a:pt x="1158" y="459"/>
                      <a:pt x="833" y="752"/>
                      <a:pt x="695" y="1177"/>
                    </a:cubicBezTo>
                    <a:cubicBezTo>
                      <a:pt x="516" y="1733"/>
                      <a:pt x="0" y="1762"/>
                      <a:pt x="598" y="2619"/>
                    </a:cubicBezTo>
                    <a:cubicBezTo>
                      <a:pt x="1197" y="3474"/>
                      <a:pt x="2218" y="3601"/>
                      <a:pt x="2218" y="3601"/>
                    </a:cubicBezTo>
                    <a:cubicBezTo>
                      <a:pt x="2218" y="3601"/>
                      <a:pt x="2259" y="3609"/>
                      <a:pt x="2322" y="3609"/>
                    </a:cubicBezTo>
                    <a:cubicBezTo>
                      <a:pt x="2470" y="3609"/>
                      <a:pt x="2739" y="3563"/>
                      <a:pt x="2896" y="3256"/>
                    </a:cubicBezTo>
                    <a:cubicBezTo>
                      <a:pt x="3121" y="2817"/>
                      <a:pt x="3239" y="1862"/>
                      <a:pt x="3013" y="1257"/>
                    </a:cubicBezTo>
                    <a:cubicBezTo>
                      <a:pt x="2788" y="652"/>
                      <a:pt x="3266" y="673"/>
                      <a:pt x="3392" y="372"/>
                    </a:cubicBezTo>
                    <a:cubicBezTo>
                      <a:pt x="3471" y="186"/>
                      <a:pt x="3210" y="0"/>
                      <a:pt x="2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3013475" y="2832150"/>
                <a:ext cx="40025" cy="53650"/>
              </a:xfrm>
              <a:custGeom>
                <a:avLst/>
                <a:gdLst/>
                <a:ahLst/>
                <a:cxnLst/>
                <a:rect l="l" t="t" r="r" b="b"/>
                <a:pathLst>
                  <a:path w="1601" h="2146" extrusionOk="0">
                    <a:moveTo>
                      <a:pt x="433" y="1"/>
                    </a:moveTo>
                    <a:cubicBezTo>
                      <a:pt x="423" y="1"/>
                      <a:pt x="413" y="2"/>
                      <a:pt x="402" y="5"/>
                    </a:cubicBezTo>
                    <a:cubicBezTo>
                      <a:pt x="297" y="33"/>
                      <a:pt x="291" y="188"/>
                      <a:pt x="315" y="308"/>
                    </a:cubicBezTo>
                    <a:cubicBezTo>
                      <a:pt x="381" y="637"/>
                      <a:pt x="538" y="956"/>
                      <a:pt x="760" y="1211"/>
                    </a:cubicBezTo>
                    <a:cubicBezTo>
                      <a:pt x="804" y="1263"/>
                      <a:pt x="853" y="1316"/>
                      <a:pt x="874" y="1379"/>
                    </a:cubicBezTo>
                    <a:cubicBezTo>
                      <a:pt x="895" y="1444"/>
                      <a:pt x="878" y="1525"/>
                      <a:pt x="820" y="1542"/>
                    </a:cubicBezTo>
                    <a:cubicBezTo>
                      <a:pt x="812" y="1544"/>
                      <a:pt x="804" y="1545"/>
                      <a:pt x="797" y="1545"/>
                    </a:cubicBezTo>
                    <a:cubicBezTo>
                      <a:pt x="752" y="1545"/>
                      <a:pt x="705" y="1512"/>
                      <a:pt x="665" y="1480"/>
                    </a:cubicBezTo>
                    <a:cubicBezTo>
                      <a:pt x="528" y="1372"/>
                      <a:pt x="390" y="1262"/>
                      <a:pt x="252" y="1154"/>
                    </a:cubicBezTo>
                    <a:cubicBezTo>
                      <a:pt x="209" y="1120"/>
                      <a:pt x="158" y="1083"/>
                      <a:pt x="109" y="1083"/>
                    </a:cubicBezTo>
                    <a:cubicBezTo>
                      <a:pt x="100" y="1083"/>
                      <a:pt x="91" y="1084"/>
                      <a:pt x="82" y="1087"/>
                    </a:cubicBezTo>
                    <a:cubicBezTo>
                      <a:pt x="21" y="1106"/>
                      <a:pt x="1" y="1188"/>
                      <a:pt x="23" y="1254"/>
                    </a:cubicBezTo>
                    <a:cubicBezTo>
                      <a:pt x="43" y="1321"/>
                      <a:pt x="93" y="1376"/>
                      <a:pt x="143" y="1425"/>
                    </a:cubicBezTo>
                    <a:cubicBezTo>
                      <a:pt x="464" y="1743"/>
                      <a:pt x="844" y="1992"/>
                      <a:pt x="1247" y="2145"/>
                    </a:cubicBezTo>
                    <a:cubicBezTo>
                      <a:pt x="1292" y="2100"/>
                      <a:pt x="1336" y="2053"/>
                      <a:pt x="1352" y="2053"/>
                    </a:cubicBezTo>
                    <a:cubicBezTo>
                      <a:pt x="1354" y="2053"/>
                      <a:pt x="1356" y="2055"/>
                      <a:pt x="1357" y="2057"/>
                    </a:cubicBezTo>
                    <a:cubicBezTo>
                      <a:pt x="1522" y="1594"/>
                      <a:pt x="1600" y="1088"/>
                      <a:pt x="1588" y="574"/>
                    </a:cubicBezTo>
                    <a:cubicBezTo>
                      <a:pt x="1587" y="493"/>
                      <a:pt x="1581" y="409"/>
                      <a:pt x="1545" y="335"/>
                    </a:cubicBezTo>
                    <a:cubicBezTo>
                      <a:pt x="1510" y="267"/>
                      <a:pt x="1442" y="209"/>
                      <a:pt x="1375" y="209"/>
                    </a:cubicBezTo>
                    <a:cubicBezTo>
                      <a:pt x="1369" y="209"/>
                      <a:pt x="1363" y="210"/>
                      <a:pt x="1357" y="211"/>
                    </a:cubicBezTo>
                    <a:cubicBezTo>
                      <a:pt x="1238" y="231"/>
                      <a:pt x="1228" y="400"/>
                      <a:pt x="1241" y="532"/>
                    </a:cubicBezTo>
                    <a:cubicBezTo>
                      <a:pt x="1264" y="743"/>
                      <a:pt x="1287" y="953"/>
                      <a:pt x="1309" y="1166"/>
                    </a:cubicBezTo>
                    <a:cubicBezTo>
                      <a:pt x="1314" y="1214"/>
                      <a:pt x="1319" y="1264"/>
                      <a:pt x="1304" y="1308"/>
                    </a:cubicBezTo>
                    <a:cubicBezTo>
                      <a:pt x="1291" y="1344"/>
                      <a:pt x="1258" y="1374"/>
                      <a:pt x="1221" y="1374"/>
                    </a:cubicBezTo>
                    <a:cubicBezTo>
                      <a:pt x="1214" y="1374"/>
                      <a:pt x="1207" y="1373"/>
                      <a:pt x="1201" y="1371"/>
                    </a:cubicBezTo>
                    <a:cubicBezTo>
                      <a:pt x="1140" y="1353"/>
                      <a:pt x="1119" y="1271"/>
                      <a:pt x="1108" y="1205"/>
                    </a:cubicBezTo>
                    <a:cubicBezTo>
                      <a:pt x="1044" y="828"/>
                      <a:pt x="882" y="459"/>
                      <a:pt x="646" y="150"/>
                    </a:cubicBezTo>
                    <a:cubicBezTo>
                      <a:pt x="591" y="77"/>
                      <a:pt x="51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3046050" y="2888925"/>
                <a:ext cx="134300" cy="223250"/>
              </a:xfrm>
              <a:custGeom>
                <a:avLst/>
                <a:gdLst/>
                <a:ahLst/>
                <a:cxnLst/>
                <a:rect l="l" t="t" r="r" b="b"/>
                <a:pathLst>
                  <a:path w="5372" h="8930" extrusionOk="0">
                    <a:moveTo>
                      <a:pt x="150" y="0"/>
                    </a:moveTo>
                    <a:lnTo>
                      <a:pt x="1" y="152"/>
                    </a:lnTo>
                    <a:cubicBezTo>
                      <a:pt x="2284" y="2415"/>
                      <a:pt x="3802" y="5414"/>
                      <a:pt x="4275" y="8595"/>
                    </a:cubicBezTo>
                    <a:lnTo>
                      <a:pt x="4325" y="8930"/>
                    </a:lnTo>
                    <a:lnTo>
                      <a:pt x="4474" y="8627"/>
                    </a:lnTo>
                    <a:cubicBezTo>
                      <a:pt x="5205" y="7155"/>
                      <a:pt x="5371" y="4557"/>
                      <a:pt x="4853" y="2712"/>
                    </a:cubicBezTo>
                    <a:lnTo>
                      <a:pt x="4853" y="2712"/>
                    </a:lnTo>
                    <a:lnTo>
                      <a:pt x="4648" y="2770"/>
                    </a:lnTo>
                    <a:cubicBezTo>
                      <a:pt x="5110" y="4412"/>
                      <a:pt x="5003" y="6755"/>
                      <a:pt x="4427" y="8210"/>
                    </a:cubicBezTo>
                    <a:cubicBezTo>
                      <a:pt x="3891" y="5115"/>
                      <a:pt x="2381" y="2211"/>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3132575" y="2945600"/>
                <a:ext cx="66825" cy="30525"/>
              </a:xfrm>
              <a:custGeom>
                <a:avLst/>
                <a:gdLst/>
                <a:ahLst/>
                <a:cxnLst/>
                <a:rect l="l" t="t" r="r" b="b"/>
                <a:pathLst>
                  <a:path w="2673" h="1221" extrusionOk="0">
                    <a:moveTo>
                      <a:pt x="1343" y="1"/>
                    </a:moveTo>
                    <a:cubicBezTo>
                      <a:pt x="1282" y="1"/>
                      <a:pt x="1246" y="3"/>
                      <a:pt x="1246" y="3"/>
                    </a:cubicBezTo>
                    <a:cubicBezTo>
                      <a:pt x="414" y="309"/>
                      <a:pt x="1" y="664"/>
                      <a:pt x="228" y="1108"/>
                    </a:cubicBezTo>
                    <a:cubicBezTo>
                      <a:pt x="270" y="1188"/>
                      <a:pt x="341" y="1221"/>
                      <a:pt x="430" y="1221"/>
                    </a:cubicBezTo>
                    <a:cubicBezTo>
                      <a:pt x="790" y="1221"/>
                      <a:pt x="1426" y="680"/>
                      <a:pt x="1426" y="680"/>
                    </a:cubicBezTo>
                    <a:cubicBezTo>
                      <a:pt x="1426" y="680"/>
                      <a:pt x="1939" y="902"/>
                      <a:pt x="2298" y="902"/>
                    </a:cubicBezTo>
                    <a:cubicBezTo>
                      <a:pt x="2484" y="902"/>
                      <a:pt x="2628" y="842"/>
                      <a:pt x="2639" y="661"/>
                    </a:cubicBezTo>
                    <a:cubicBezTo>
                      <a:pt x="2673" y="50"/>
                      <a:pt x="1665" y="1"/>
                      <a:pt x="1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3068425" y="2860050"/>
                <a:ext cx="120225" cy="93100"/>
              </a:xfrm>
              <a:custGeom>
                <a:avLst/>
                <a:gdLst/>
                <a:ahLst/>
                <a:cxnLst/>
                <a:rect l="l" t="t" r="r" b="b"/>
                <a:pathLst>
                  <a:path w="4809" h="3724" extrusionOk="0">
                    <a:moveTo>
                      <a:pt x="2632" y="145"/>
                    </a:moveTo>
                    <a:cubicBezTo>
                      <a:pt x="2175" y="145"/>
                      <a:pt x="1786" y="377"/>
                      <a:pt x="1729" y="789"/>
                    </a:cubicBezTo>
                    <a:cubicBezTo>
                      <a:pt x="1678" y="1149"/>
                      <a:pt x="1656" y="1232"/>
                      <a:pt x="1462" y="1232"/>
                    </a:cubicBezTo>
                    <a:cubicBezTo>
                      <a:pt x="1357" y="1232"/>
                      <a:pt x="1203" y="1208"/>
                      <a:pt x="968" y="1191"/>
                    </a:cubicBezTo>
                    <a:cubicBezTo>
                      <a:pt x="950" y="1189"/>
                      <a:pt x="933" y="1189"/>
                      <a:pt x="915" y="1189"/>
                    </a:cubicBezTo>
                    <a:cubicBezTo>
                      <a:pt x="279" y="1189"/>
                      <a:pt x="0" y="2052"/>
                      <a:pt x="357" y="2144"/>
                    </a:cubicBezTo>
                    <a:cubicBezTo>
                      <a:pt x="394" y="2154"/>
                      <a:pt x="432" y="2158"/>
                      <a:pt x="468" y="2158"/>
                    </a:cubicBezTo>
                    <a:cubicBezTo>
                      <a:pt x="638" y="2158"/>
                      <a:pt x="803" y="2074"/>
                      <a:pt x="970" y="2074"/>
                    </a:cubicBezTo>
                    <a:cubicBezTo>
                      <a:pt x="1124" y="2074"/>
                      <a:pt x="1279" y="2145"/>
                      <a:pt x="1440" y="2417"/>
                    </a:cubicBezTo>
                    <a:cubicBezTo>
                      <a:pt x="1816" y="3048"/>
                      <a:pt x="2764" y="3609"/>
                      <a:pt x="3328" y="3710"/>
                    </a:cubicBezTo>
                    <a:cubicBezTo>
                      <a:pt x="3382" y="3719"/>
                      <a:pt x="3433" y="3724"/>
                      <a:pt x="3481" y="3724"/>
                    </a:cubicBezTo>
                    <a:cubicBezTo>
                      <a:pt x="3939" y="3724"/>
                      <a:pt x="4151" y="3329"/>
                      <a:pt x="4151" y="3329"/>
                    </a:cubicBezTo>
                    <a:cubicBezTo>
                      <a:pt x="4151" y="3329"/>
                      <a:pt x="4808" y="2301"/>
                      <a:pt x="4489" y="1151"/>
                    </a:cubicBezTo>
                    <a:cubicBezTo>
                      <a:pt x="4169" y="0"/>
                      <a:pt x="3753" y="454"/>
                      <a:pt x="3118" y="230"/>
                    </a:cubicBezTo>
                    <a:cubicBezTo>
                      <a:pt x="2955" y="172"/>
                      <a:pt x="2789" y="145"/>
                      <a:pt x="2632" y="1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3126325" y="2855875"/>
                <a:ext cx="115375" cy="94200"/>
              </a:xfrm>
              <a:custGeom>
                <a:avLst/>
                <a:gdLst/>
                <a:ahLst/>
                <a:cxnLst/>
                <a:rect l="l" t="t" r="r" b="b"/>
                <a:pathLst>
                  <a:path w="4615" h="3768" extrusionOk="0">
                    <a:moveTo>
                      <a:pt x="1910" y="1"/>
                    </a:moveTo>
                    <a:cubicBezTo>
                      <a:pt x="1629" y="1"/>
                      <a:pt x="1319" y="121"/>
                      <a:pt x="1064" y="346"/>
                    </a:cubicBezTo>
                    <a:cubicBezTo>
                      <a:pt x="562" y="789"/>
                      <a:pt x="0" y="522"/>
                      <a:pt x="151" y="1705"/>
                    </a:cubicBezTo>
                    <a:cubicBezTo>
                      <a:pt x="300" y="2888"/>
                      <a:pt x="1307" y="3596"/>
                      <a:pt x="1307" y="3596"/>
                    </a:cubicBezTo>
                    <a:cubicBezTo>
                      <a:pt x="1307" y="3596"/>
                      <a:pt x="1515" y="3768"/>
                      <a:pt x="1806" y="3768"/>
                    </a:cubicBezTo>
                    <a:cubicBezTo>
                      <a:pt x="1931" y="3768"/>
                      <a:pt x="2071" y="3736"/>
                      <a:pt x="2217" y="3645"/>
                    </a:cubicBezTo>
                    <a:cubicBezTo>
                      <a:pt x="2700" y="3343"/>
                      <a:pt x="3360" y="2474"/>
                      <a:pt x="3463" y="1751"/>
                    </a:cubicBezTo>
                    <a:cubicBezTo>
                      <a:pt x="3567" y="1028"/>
                      <a:pt x="4058" y="1322"/>
                      <a:pt x="4361" y="1099"/>
                    </a:cubicBezTo>
                    <a:cubicBezTo>
                      <a:pt x="4615" y="913"/>
                      <a:pt x="4212" y="373"/>
                      <a:pt x="3721" y="373"/>
                    </a:cubicBezTo>
                    <a:cubicBezTo>
                      <a:pt x="3625" y="373"/>
                      <a:pt x="3526" y="394"/>
                      <a:pt x="3427" y="442"/>
                    </a:cubicBezTo>
                    <a:cubicBezTo>
                      <a:pt x="3124" y="590"/>
                      <a:pt x="2981" y="688"/>
                      <a:pt x="2877" y="688"/>
                    </a:cubicBezTo>
                    <a:cubicBezTo>
                      <a:pt x="2774" y="688"/>
                      <a:pt x="2710" y="592"/>
                      <a:pt x="2567" y="351"/>
                    </a:cubicBezTo>
                    <a:cubicBezTo>
                      <a:pt x="2426" y="113"/>
                      <a:pt x="2181" y="1"/>
                      <a:pt x="1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3146650" y="2886375"/>
                <a:ext cx="53500" cy="64775"/>
              </a:xfrm>
              <a:custGeom>
                <a:avLst/>
                <a:gdLst/>
                <a:ahLst/>
                <a:cxnLst/>
                <a:rect l="l" t="t" r="r" b="b"/>
                <a:pathLst>
                  <a:path w="2140" h="2591" extrusionOk="0">
                    <a:moveTo>
                      <a:pt x="1084" y="1"/>
                    </a:moveTo>
                    <a:cubicBezTo>
                      <a:pt x="974" y="1"/>
                      <a:pt x="894" y="134"/>
                      <a:pt x="856" y="254"/>
                    </a:cubicBezTo>
                    <a:cubicBezTo>
                      <a:pt x="742" y="615"/>
                      <a:pt x="727" y="1016"/>
                      <a:pt x="816" y="1395"/>
                    </a:cubicBezTo>
                    <a:cubicBezTo>
                      <a:pt x="835" y="1471"/>
                      <a:pt x="857" y="1550"/>
                      <a:pt x="843" y="1626"/>
                    </a:cubicBezTo>
                    <a:cubicBezTo>
                      <a:pt x="831" y="1693"/>
                      <a:pt x="778" y="1757"/>
                      <a:pt x="716" y="1757"/>
                    </a:cubicBezTo>
                    <a:cubicBezTo>
                      <a:pt x="709" y="1757"/>
                      <a:pt x="702" y="1756"/>
                      <a:pt x="695" y="1754"/>
                    </a:cubicBezTo>
                    <a:cubicBezTo>
                      <a:pt x="631" y="1739"/>
                      <a:pt x="595" y="1670"/>
                      <a:pt x="567" y="1606"/>
                    </a:cubicBezTo>
                    <a:cubicBezTo>
                      <a:pt x="482" y="1420"/>
                      <a:pt x="399" y="1234"/>
                      <a:pt x="314" y="1048"/>
                    </a:cubicBezTo>
                    <a:cubicBezTo>
                      <a:pt x="283" y="979"/>
                      <a:pt x="242" y="901"/>
                      <a:pt x="172" y="885"/>
                    </a:cubicBezTo>
                    <a:cubicBezTo>
                      <a:pt x="165" y="883"/>
                      <a:pt x="158" y="882"/>
                      <a:pt x="150" y="882"/>
                    </a:cubicBezTo>
                    <a:cubicBezTo>
                      <a:pt x="86" y="882"/>
                      <a:pt x="30" y="946"/>
                      <a:pt x="16" y="1015"/>
                    </a:cubicBezTo>
                    <a:cubicBezTo>
                      <a:pt x="0" y="1091"/>
                      <a:pt x="22" y="1175"/>
                      <a:pt x="47" y="1252"/>
                    </a:cubicBezTo>
                    <a:cubicBezTo>
                      <a:pt x="207" y="1748"/>
                      <a:pt x="469" y="2209"/>
                      <a:pt x="808" y="2591"/>
                    </a:cubicBezTo>
                    <a:cubicBezTo>
                      <a:pt x="867" y="2574"/>
                      <a:pt x="927" y="2557"/>
                      <a:pt x="954" y="2557"/>
                    </a:cubicBezTo>
                    <a:cubicBezTo>
                      <a:pt x="965" y="2557"/>
                      <a:pt x="971" y="2559"/>
                      <a:pt x="970" y="2566"/>
                    </a:cubicBezTo>
                    <a:cubicBezTo>
                      <a:pt x="1405" y="2206"/>
                      <a:pt x="1772" y="1754"/>
                      <a:pt x="2047" y="1243"/>
                    </a:cubicBezTo>
                    <a:cubicBezTo>
                      <a:pt x="2090" y="1162"/>
                      <a:pt x="2133" y="1077"/>
                      <a:pt x="2136" y="983"/>
                    </a:cubicBezTo>
                    <a:cubicBezTo>
                      <a:pt x="2139" y="889"/>
                      <a:pt x="2091" y="784"/>
                      <a:pt x="2008" y="754"/>
                    </a:cubicBezTo>
                    <a:cubicBezTo>
                      <a:pt x="1991" y="748"/>
                      <a:pt x="1974" y="746"/>
                      <a:pt x="1959" y="746"/>
                    </a:cubicBezTo>
                    <a:cubicBezTo>
                      <a:pt x="1846" y="746"/>
                      <a:pt x="1757" y="883"/>
                      <a:pt x="1706" y="1003"/>
                    </a:cubicBezTo>
                    <a:cubicBezTo>
                      <a:pt x="1611" y="1223"/>
                      <a:pt x="1516" y="1444"/>
                      <a:pt x="1422" y="1663"/>
                    </a:cubicBezTo>
                    <a:cubicBezTo>
                      <a:pt x="1400" y="1713"/>
                      <a:pt x="1376" y="1767"/>
                      <a:pt x="1336" y="1800"/>
                    </a:cubicBezTo>
                    <a:cubicBezTo>
                      <a:pt x="1314" y="1818"/>
                      <a:pt x="1286" y="1829"/>
                      <a:pt x="1258" y="1829"/>
                    </a:cubicBezTo>
                    <a:cubicBezTo>
                      <a:pt x="1234" y="1829"/>
                      <a:pt x="1210" y="1821"/>
                      <a:pt x="1192" y="1803"/>
                    </a:cubicBezTo>
                    <a:cubicBezTo>
                      <a:pt x="1139" y="1750"/>
                      <a:pt x="1162" y="1657"/>
                      <a:pt x="1188" y="1587"/>
                    </a:cubicBezTo>
                    <a:cubicBezTo>
                      <a:pt x="1332" y="1180"/>
                      <a:pt x="1369" y="725"/>
                      <a:pt x="1294" y="288"/>
                    </a:cubicBezTo>
                    <a:cubicBezTo>
                      <a:pt x="1273" y="171"/>
                      <a:pt x="1226" y="33"/>
                      <a:pt x="1119" y="5"/>
                    </a:cubicBezTo>
                    <a:cubicBezTo>
                      <a:pt x="1107" y="2"/>
                      <a:pt x="1095"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13"/>
            <p:cNvGrpSpPr/>
            <p:nvPr/>
          </p:nvGrpSpPr>
          <p:grpSpPr>
            <a:xfrm>
              <a:off x="5587072" y="4495247"/>
              <a:ext cx="653673" cy="648163"/>
              <a:chOff x="2953525" y="2638625"/>
              <a:chExt cx="483450" cy="479375"/>
            </a:xfrm>
          </p:grpSpPr>
          <p:sp>
            <p:nvSpPr>
              <p:cNvPr id="844" name="Google Shape;844;p13"/>
              <p:cNvSpPr/>
              <p:nvPr/>
            </p:nvSpPr>
            <p:spPr>
              <a:xfrm>
                <a:off x="3308100" y="2944875"/>
                <a:ext cx="128875" cy="147575"/>
              </a:xfrm>
              <a:custGeom>
                <a:avLst/>
                <a:gdLst/>
                <a:ahLst/>
                <a:cxnLst/>
                <a:rect l="l" t="t" r="r" b="b"/>
                <a:pathLst>
                  <a:path w="5155" h="5903" extrusionOk="0">
                    <a:moveTo>
                      <a:pt x="4141" y="0"/>
                    </a:moveTo>
                    <a:cubicBezTo>
                      <a:pt x="3520" y="0"/>
                      <a:pt x="2668" y="445"/>
                      <a:pt x="1994" y="1374"/>
                    </a:cubicBezTo>
                    <a:cubicBezTo>
                      <a:pt x="1" y="4123"/>
                      <a:pt x="663" y="5903"/>
                      <a:pt x="663" y="5903"/>
                    </a:cubicBezTo>
                    <a:cubicBezTo>
                      <a:pt x="1948" y="4314"/>
                      <a:pt x="4377" y="3009"/>
                      <a:pt x="4896" y="1303"/>
                    </a:cubicBezTo>
                    <a:cubicBezTo>
                      <a:pt x="5155" y="448"/>
                      <a:pt x="4765" y="0"/>
                      <a:pt x="4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3320775" y="2971825"/>
                <a:ext cx="82850" cy="116900"/>
              </a:xfrm>
              <a:custGeom>
                <a:avLst/>
                <a:gdLst/>
                <a:ahLst/>
                <a:cxnLst/>
                <a:rect l="l" t="t" r="r" b="b"/>
                <a:pathLst>
                  <a:path w="3314" h="4676" extrusionOk="0">
                    <a:moveTo>
                      <a:pt x="3187" y="1"/>
                    </a:moveTo>
                    <a:cubicBezTo>
                      <a:pt x="3163" y="1"/>
                      <a:pt x="3138" y="8"/>
                      <a:pt x="3118" y="23"/>
                    </a:cubicBezTo>
                    <a:cubicBezTo>
                      <a:pt x="1036" y="1557"/>
                      <a:pt x="31" y="4504"/>
                      <a:pt x="21" y="4534"/>
                    </a:cubicBezTo>
                    <a:cubicBezTo>
                      <a:pt x="1" y="4590"/>
                      <a:pt x="33" y="4652"/>
                      <a:pt x="94" y="4670"/>
                    </a:cubicBezTo>
                    <a:cubicBezTo>
                      <a:pt x="105" y="4673"/>
                      <a:pt x="117" y="4675"/>
                      <a:pt x="127" y="4676"/>
                    </a:cubicBezTo>
                    <a:cubicBezTo>
                      <a:pt x="175" y="4676"/>
                      <a:pt x="219" y="4648"/>
                      <a:pt x="235" y="4601"/>
                    </a:cubicBezTo>
                    <a:cubicBezTo>
                      <a:pt x="245" y="4571"/>
                      <a:pt x="1229" y="1687"/>
                      <a:pt x="3255" y="195"/>
                    </a:cubicBezTo>
                    <a:cubicBezTo>
                      <a:pt x="3305" y="159"/>
                      <a:pt x="3314" y="91"/>
                      <a:pt x="3276" y="43"/>
                    </a:cubicBezTo>
                    <a:cubicBezTo>
                      <a:pt x="3254" y="15"/>
                      <a:pt x="3221" y="1"/>
                      <a:pt x="3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3180575" y="2903300"/>
                <a:ext cx="132100" cy="152100"/>
              </a:xfrm>
              <a:custGeom>
                <a:avLst/>
                <a:gdLst/>
                <a:ahLst/>
                <a:cxnLst/>
                <a:rect l="l" t="t" r="r" b="b"/>
                <a:pathLst>
                  <a:path w="5284" h="6084" extrusionOk="0">
                    <a:moveTo>
                      <a:pt x="936" y="1"/>
                    </a:moveTo>
                    <a:cubicBezTo>
                      <a:pt x="329" y="1"/>
                      <a:pt x="0" y="445"/>
                      <a:pt x="349" y="1289"/>
                    </a:cubicBezTo>
                    <a:cubicBezTo>
                      <a:pt x="1034" y="2947"/>
                      <a:pt x="4218" y="4039"/>
                      <a:pt x="5283" y="6083"/>
                    </a:cubicBezTo>
                    <a:cubicBezTo>
                      <a:pt x="5283" y="6083"/>
                      <a:pt x="5236" y="3718"/>
                      <a:pt x="3115" y="1275"/>
                    </a:cubicBezTo>
                    <a:cubicBezTo>
                      <a:pt x="2366" y="412"/>
                      <a:pt x="1521" y="1"/>
                      <a:pt x="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3215725" y="2927475"/>
                <a:ext cx="93600" cy="110250"/>
              </a:xfrm>
              <a:custGeom>
                <a:avLst/>
                <a:gdLst/>
                <a:ahLst/>
                <a:cxnLst/>
                <a:rect l="l" t="t" r="r" b="b"/>
                <a:pathLst>
                  <a:path w="3744" h="4410" extrusionOk="0">
                    <a:moveTo>
                      <a:pt x="126" y="1"/>
                    </a:moveTo>
                    <a:cubicBezTo>
                      <a:pt x="90" y="1"/>
                      <a:pt x="54" y="18"/>
                      <a:pt x="32" y="51"/>
                    </a:cubicBezTo>
                    <a:cubicBezTo>
                      <a:pt x="0" y="102"/>
                      <a:pt x="16" y="168"/>
                      <a:pt x="68" y="201"/>
                    </a:cubicBezTo>
                    <a:cubicBezTo>
                      <a:pt x="2234" y="1523"/>
                      <a:pt x="3501" y="4315"/>
                      <a:pt x="3513" y="4343"/>
                    </a:cubicBezTo>
                    <a:cubicBezTo>
                      <a:pt x="3532" y="4385"/>
                      <a:pt x="3573" y="4409"/>
                      <a:pt x="3617" y="4409"/>
                    </a:cubicBezTo>
                    <a:cubicBezTo>
                      <a:pt x="3620" y="4409"/>
                      <a:pt x="3624" y="4409"/>
                      <a:pt x="3627" y="4409"/>
                    </a:cubicBezTo>
                    <a:cubicBezTo>
                      <a:pt x="3638" y="4408"/>
                      <a:pt x="3650" y="4405"/>
                      <a:pt x="3660" y="4402"/>
                    </a:cubicBezTo>
                    <a:cubicBezTo>
                      <a:pt x="3719" y="4378"/>
                      <a:pt x="3744" y="4314"/>
                      <a:pt x="3720" y="4259"/>
                    </a:cubicBezTo>
                    <a:cubicBezTo>
                      <a:pt x="3707" y="4229"/>
                      <a:pt x="2415" y="1377"/>
                      <a:pt x="188" y="18"/>
                    </a:cubicBezTo>
                    <a:cubicBezTo>
                      <a:pt x="169" y="6"/>
                      <a:pt x="14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3283275" y="2746250"/>
                <a:ext cx="56475" cy="371750"/>
              </a:xfrm>
              <a:custGeom>
                <a:avLst/>
                <a:gdLst/>
                <a:ahLst/>
                <a:cxnLst/>
                <a:rect l="l" t="t" r="r" b="b"/>
                <a:pathLst>
                  <a:path w="2259" h="14870" extrusionOk="0">
                    <a:moveTo>
                      <a:pt x="319" y="1"/>
                    </a:moveTo>
                    <a:cubicBezTo>
                      <a:pt x="245" y="1"/>
                      <a:pt x="184" y="59"/>
                      <a:pt x="181" y="134"/>
                    </a:cubicBezTo>
                    <a:cubicBezTo>
                      <a:pt x="92" y="2570"/>
                      <a:pt x="1" y="5089"/>
                      <a:pt x="204" y="7570"/>
                    </a:cubicBezTo>
                    <a:cubicBezTo>
                      <a:pt x="435" y="10377"/>
                      <a:pt x="1014" y="12739"/>
                      <a:pt x="1974" y="14789"/>
                    </a:cubicBezTo>
                    <a:cubicBezTo>
                      <a:pt x="1997" y="14837"/>
                      <a:pt x="2041" y="14865"/>
                      <a:pt x="2091" y="14869"/>
                    </a:cubicBezTo>
                    <a:cubicBezTo>
                      <a:pt x="2093" y="14870"/>
                      <a:pt x="2095" y="14870"/>
                      <a:pt x="2097" y="14870"/>
                    </a:cubicBezTo>
                    <a:cubicBezTo>
                      <a:pt x="2118" y="14870"/>
                      <a:pt x="2140" y="14865"/>
                      <a:pt x="2159" y="14857"/>
                    </a:cubicBezTo>
                    <a:cubicBezTo>
                      <a:pt x="2229" y="14824"/>
                      <a:pt x="2258" y="14741"/>
                      <a:pt x="2226" y="14671"/>
                    </a:cubicBezTo>
                    <a:cubicBezTo>
                      <a:pt x="1280" y="12651"/>
                      <a:pt x="709" y="10320"/>
                      <a:pt x="482" y="7547"/>
                    </a:cubicBezTo>
                    <a:cubicBezTo>
                      <a:pt x="279" y="5082"/>
                      <a:pt x="371" y="2572"/>
                      <a:pt x="460" y="145"/>
                    </a:cubicBezTo>
                    <a:cubicBezTo>
                      <a:pt x="463" y="68"/>
                      <a:pt x="402" y="1"/>
                      <a:pt x="327" y="1"/>
                    </a:cubicBezTo>
                    <a:cubicBezTo>
                      <a:pt x="326" y="1"/>
                      <a:pt x="326" y="1"/>
                      <a:pt x="325" y="1"/>
                    </a:cubicBezTo>
                    <a:cubicBezTo>
                      <a:pt x="323" y="1"/>
                      <a:pt x="321" y="1"/>
                      <a:pt x="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3246225" y="2638625"/>
                <a:ext cx="133800" cy="173775"/>
              </a:xfrm>
              <a:custGeom>
                <a:avLst/>
                <a:gdLst/>
                <a:ahLst/>
                <a:cxnLst/>
                <a:rect l="l" t="t" r="r" b="b"/>
                <a:pathLst>
                  <a:path w="5352" h="6951" extrusionOk="0">
                    <a:moveTo>
                      <a:pt x="2491" y="1"/>
                    </a:moveTo>
                    <a:cubicBezTo>
                      <a:pt x="2391" y="1"/>
                      <a:pt x="2290" y="30"/>
                      <a:pt x="2204" y="91"/>
                    </a:cubicBezTo>
                    <a:cubicBezTo>
                      <a:pt x="1708" y="438"/>
                      <a:pt x="863" y="1263"/>
                      <a:pt x="512" y="2989"/>
                    </a:cubicBezTo>
                    <a:cubicBezTo>
                      <a:pt x="1" y="5502"/>
                      <a:pt x="1367" y="6849"/>
                      <a:pt x="1367" y="6849"/>
                    </a:cubicBezTo>
                    <a:cubicBezTo>
                      <a:pt x="1559" y="6927"/>
                      <a:pt x="1770" y="6951"/>
                      <a:pt x="1954" y="6951"/>
                    </a:cubicBezTo>
                    <a:cubicBezTo>
                      <a:pt x="2227" y="6951"/>
                      <a:pt x="2439" y="6898"/>
                      <a:pt x="2439" y="6898"/>
                    </a:cubicBezTo>
                    <a:cubicBezTo>
                      <a:pt x="5352" y="3608"/>
                      <a:pt x="3618" y="1019"/>
                      <a:pt x="2872" y="171"/>
                    </a:cubicBezTo>
                    <a:cubicBezTo>
                      <a:pt x="2774" y="59"/>
                      <a:pt x="263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3252850" y="2676525"/>
                <a:ext cx="20725" cy="67625"/>
              </a:xfrm>
              <a:custGeom>
                <a:avLst/>
                <a:gdLst/>
                <a:ahLst/>
                <a:cxnLst/>
                <a:rect l="l" t="t" r="r" b="b"/>
                <a:pathLst>
                  <a:path w="829" h="2705" extrusionOk="0">
                    <a:moveTo>
                      <a:pt x="174" y="1"/>
                    </a:moveTo>
                    <a:lnTo>
                      <a:pt x="1" y="83"/>
                    </a:lnTo>
                    <a:cubicBezTo>
                      <a:pt x="7" y="94"/>
                      <a:pt x="577" y="2146"/>
                      <a:pt x="636" y="2704"/>
                    </a:cubicBezTo>
                    <a:lnTo>
                      <a:pt x="828" y="2687"/>
                    </a:lnTo>
                    <a:cubicBezTo>
                      <a:pt x="766" y="2095"/>
                      <a:pt x="197" y="46"/>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3247675" y="2671825"/>
                <a:ext cx="12075" cy="10350"/>
              </a:xfrm>
              <a:custGeom>
                <a:avLst/>
                <a:gdLst/>
                <a:ahLst/>
                <a:cxnLst/>
                <a:rect l="l" t="t" r="r" b="b"/>
                <a:pathLst>
                  <a:path w="483" h="414" extrusionOk="0">
                    <a:moveTo>
                      <a:pt x="239" y="0"/>
                    </a:moveTo>
                    <a:cubicBezTo>
                      <a:pt x="149" y="0"/>
                      <a:pt x="65" y="55"/>
                      <a:pt x="36" y="142"/>
                    </a:cubicBezTo>
                    <a:cubicBezTo>
                      <a:pt x="0" y="250"/>
                      <a:pt x="62" y="367"/>
                      <a:pt x="175" y="403"/>
                    </a:cubicBezTo>
                    <a:cubicBezTo>
                      <a:pt x="197" y="410"/>
                      <a:pt x="220" y="413"/>
                      <a:pt x="242" y="413"/>
                    </a:cubicBezTo>
                    <a:cubicBezTo>
                      <a:pt x="332" y="413"/>
                      <a:pt x="416" y="358"/>
                      <a:pt x="445" y="271"/>
                    </a:cubicBezTo>
                    <a:cubicBezTo>
                      <a:pt x="482" y="163"/>
                      <a:pt x="420" y="47"/>
                      <a:pt x="306" y="10"/>
                    </a:cubicBezTo>
                    <a:cubicBezTo>
                      <a:pt x="284" y="3"/>
                      <a:pt x="261"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3275625" y="2652275"/>
                <a:ext cx="13675" cy="110025"/>
              </a:xfrm>
              <a:custGeom>
                <a:avLst/>
                <a:gdLst/>
                <a:ahLst/>
                <a:cxnLst/>
                <a:rect l="l" t="t" r="r" b="b"/>
                <a:pathLst>
                  <a:path w="547" h="4401" extrusionOk="0">
                    <a:moveTo>
                      <a:pt x="189" y="1"/>
                    </a:moveTo>
                    <a:lnTo>
                      <a:pt x="1" y="45"/>
                    </a:lnTo>
                    <a:cubicBezTo>
                      <a:pt x="3" y="55"/>
                      <a:pt x="318" y="2742"/>
                      <a:pt x="352" y="4401"/>
                    </a:cubicBezTo>
                    <a:lnTo>
                      <a:pt x="547" y="4398"/>
                    </a:lnTo>
                    <a:cubicBezTo>
                      <a:pt x="512" y="2718"/>
                      <a:pt x="199" y="40"/>
                      <a:pt x="1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3272375" y="2646375"/>
                <a:ext cx="12075" cy="10375"/>
              </a:xfrm>
              <a:custGeom>
                <a:avLst/>
                <a:gdLst/>
                <a:ahLst/>
                <a:cxnLst/>
                <a:rect l="l" t="t" r="r" b="b"/>
                <a:pathLst>
                  <a:path w="483" h="415" extrusionOk="0">
                    <a:moveTo>
                      <a:pt x="240" y="1"/>
                    </a:moveTo>
                    <a:cubicBezTo>
                      <a:pt x="149" y="1"/>
                      <a:pt x="65" y="56"/>
                      <a:pt x="37" y="144"/>
                    </a:cubicBezTo>
                    <a:cubicBezTo>
                      <a:pt x="0" y="252"/>
                      <a:pt x="62" y="369"/>
                      <a:pt x="175" y="404"/>
                    </a:cubicBezTo>
                    <a:cubicBezTo>
                      <a:pt x="197" y="412"/>
                      <a:pt x="220" y="415"/>
                      <a:pt x="242" y="415"/>
                    </a:cubicBezTo>
                    <a:cubicBezTo>
                      <a:pt x="332" y="415"/>
                      <a:pt x="416" y="360"/>
                      <a:pt x="445" y="273"/>
                    </a:cubicBezTo>
                    <a:cubicBezTo>
                      <a:pt x="482" y="165"/>
                      <a:pt x="420" y="48"/>
                      <a:pt x="306" y="11"/>
                    </a:cubicBezTo>
                    <a:cubicBezTo>
                      <a:pt x="284" y="4"/>
                      <a:pt x="262" y="1"/>
                      <a:pt x="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3292250" y="2664975"/>
                <a:ext cx="19500" cy="106725"/>
              </a:xfrm>
              <a:custGeom>
                <a:avLst/>
                <a:gdLst/>
                <a:ahLst/>
                <a:cxnLst/>
                <a:rect l="l" t="t" r="r" b="b"/>
                <a:pathLst>
                  <a:path w="780" h="4269" extrusionOk="0">
                    <a:moveTo>
                      <a:pt x="591" y="1"/>
                    </a:moveTo>
                    <a:cubicBezTo>
                      <a:pt x="576" y="64"/>
                      <a:pt x="57" y="3413"/>
                      <a:pt x="0" y="4255"/>
                    </a:cubicBezTo>
                    <a:lnTo>
                      <a:pt x="192" y="4268"/>
                    </a:lnTo>
                    <a:cubicBezTo>
                      <a:pt x="248" y="3441"/>
                      <a:pt x="776" y="58"/>
                      <a:pt x="780" y="42"/>
                    </a:cubicBezTo>
                    <a:lnTo>
                      <a:pt x="5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3304200" y="2657850"/>
                <a:ext cx="12050" cy="10350"/>
              </a:xfrm>
              <a:custGeom>
                <a:avLst/>
                <a:gdLst/>
                <a:ahLst/>
                <a:cxnLst/>
                <a:rect l="l" t="t" r="r" b="b"/>
                <a:pathLst>
                  <a:path w="482" h="414" extrusionOk="0">
                    <a:moveTo>
                      <a:pt x="239" y="1"/>
                    </a:moveTo>
                    <a:cubicBezTo>
                      <a:pt x="149" y="1"/>
                      <a:pt x="65" y="56"/>
                      <a:pt x="37" y="143"/>
                    </a:cubicBezTo>
                    <a:cubicBezTo>
                      <a:pt x="0" y="251"/>
                      <a:pt x="62" y="368"/>
                      <a:pt x="175" y="404"/>
                    </a:cubicBezTo>
                    <a:cubicBezTo>
                      <a:pt x="197" y="411"/>
                      <a:pt x="220" y="414"/>
                      <a:pt x="242" y="414"/>
                    </a:cubicBezTo>
                    <a:cubicBezTo>
                      <a:pt x="332" y="414"/>
                      <a:pt x="416" y="359"/>
                      <a:pt x="445" y="272"/>
                    </a:cubicBezTo>
                    <a:cubicBezTo>
                      <a:pt x="481" y="164"/>
                      <a:pt x="419"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3305425" y="2664800"/>
                <a:ext cx="31825" cy="95050"/>
              </a:xfrm>
              <a:custGeom>
                <a:avLst/>
                <a:gdLst/>
                <a:ahLst/>
                <a:cxnLst/>
                <a:rect l="l" t="t" r="r" b="b"/>
                <a:pathLst>
                  <a:path w="1273" h="3802" extrusionOk="0">
                    <a:moveTo>
                      <a:pt x="1095" y="0"/>
                    </a:moveTo>
                    <a:cubicBezTo>
                      <a:pt x="1089" y="11"/>
                      <a:pt x="299" y="2542"/>
                      <a:pt x="0" y="3758"/>
                    </a:cubicBezTo>
                    <a:lnTo>
                      <a:pt x="188" y="3801"/>
                    </a:lnTo>
                    <a:cubicBezTo>
                      <a:pt x="484" y="2602"/>
                      <a:pt x="1268" y="84"/>
                      <a:pt x="1272" y="72"/>
                    </a:cubicBezTo>
                    <a:lnTo>
                      <a:pt x="10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3329525" y="2658875"/>
                <a:ext cx="12050" cy="10350"/>
              </a:xfrm>
              <a:custGeom>
                <a:avLst/>
                <a:gdLst/>
                <a:ahLst/>
                <a:cxnLst/>
                <a:rect l="l" t="t" r="r" b="b"/>
                <a:pathLst>
                  <a:path w="482" h="414" extrusionOk="0">
                    <a:moveTo>
                      <a:pt x="239" y="1"/>
                    </a:moveTo>
                    <a:cubicBezTo>
                      <a:pt x="149" y="1"/>
                      <a:pt x="65" y="55"/>
                      <a:pt x="36" y="142"/>
                    </a:cubicBezTo>
                    <a:cubicBezTo>
                      <a:pt x="1" y="251"/>
                      <a:pt x="62" y="368"/>
                      <a:pt x="175" y="403"/>
                    </a:cubicBezTo>
                    <a:cubicBezTo>
                      <a:pt x="197" y="410"/>
                      <a:pt x="220" y="414"/>
                      <a:pt x="242" y="414"/>
                    </a:cubicBezTo>
                    <a:cubicBezTo>
                      <a:pt x="332" y="414"/>
                      <a:pt x="416" y="359"/>
                      <a:pt x="445" y="272"/>
                    </a:cubicBezTo>
                    <a:cubicBezTo>
                      <a:pt x="482" y="163"/>
                      <a:pt x="420"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3323225" y="2670775"/>
                <a:ext cx="33650" cy="75450"/>
              </a:xfrm>
              <a:custGeom>
                <a:avLst/>
                <a:gdLst/>
                <a:ahLst/>
                <a:cxnLst/>
                <a:rect l="l" t="t" r="r" b="b"/>
                <a:pathLst>
                  <a:path w="1346" h="3018" extrusionOk="0">
                    <a:moveTo>
                      <a:pt x="1179" y="0"/>
                    </a:moveTo>
                    <a:cubicBezTo>
                      <a:pt x="1142" y="63"/>
                      <a:pt x="207" y="2191"/>
                      <a:pt x="0" y="2971"/>
                    </a:cubicBezTo>
                    <a:lnTo>
                      <a:pt x="187" y="3018"/>
                    </a:lnTo>
                    <a:cubicBezTo>
                      <a:pt x="388" y="2262"/>
                      <a:pt x="1338" y="108"/>
                      <a:pt x="1346" y="93"/>
                    </a:cubicBez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3350150" y="2664975"/>
                <a:ext cx="12050" cy="10375"/>
              </a:xfrm>
              <a:custGeom>
                <a:avLst/>
                <a:gdLst/>
                <a:ahLst/>
                <a:cxnLst/>
                <a:rect l="l" t="t" r="r" b="b"/>
                <a:pathLst>
                  <a:path w="482" h="415" extrusionOk="0">
                    <a:moveTo>
                      <a:pt x="239" y="1"/>
                    </a:moveTo>
                    <a:cubicBezTo>
                      <a:pt x="149" y="1"/>
                      <a:pt x="66" y="56"/>
                      <a:pt x="36" y="143"/>
                    </a:cubicBezTo>
                    <a:cubicBezTo>
                      <a:pt x="1" y="251"/>
                      <a:pt x="62" y="369"/>
                      <a:pt x="175" y="404"/>
                    </a:cubicBezTo>
                    <a:cubicBezTo>
                      <a:pt x="197" y="411"/>
                      <a:pt x="220" y="415"/>
                      <a:pt x="242" y="415"/>
                    </a:cubicBezTo>
                    <a:cubicBezTo>
                      <a:pt x="332" y="415"/>
                      <a:pt x="416" y="359"/>
                      <a:pt x="445" y="272"/>
                    </a:cubicBezTo>
                    <a:cubicBezTo>
                      <a:pt x="482" y="163"/>
                      <a:pt x="419" y="47"/>
                      <a:pt x="307" y="11"/>
                    </a:cubicBezTo>
                    <a:cubicBezTo>
                      <a:pt x="284" y="4"/>
                      <a:pt x="262"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3287800" y="2683850"/>
                <a:ext cx="133975" cy="140425"/>
              </a:xfrm>
              <a:custGeom>
                <a:avLst/>
                <a:gdLst/>
                <a:ahLst/>
                <a:cxnLst/>
                <a:rect l="l" t="t" r="r" b="b"/>
                <a:pathLst>
                  <a:path w="5359" h="5617" extrusionOk="0">
                    <a:moveTo>
                      <a:pt x="4835" y="0"/>
                    </a:moveTo>
                    <a:cubicBezTo>
                      <a:pt x="4834" y="0"/>
                      <a:pt x="4833" y="0"/>
                      <a:pt x="4832" y="0"/>
                    </a:cubicBezTo>
                    <a:cubicBezTo>
                      <a:pt x="4830" y="0"/>
                      <a:pt x="4829" y="0"/>
                      <a:pt x="4827" y="0"/>
                    </a:cubicBezTo>
                    <a:cubicBezTo>
                      <a:pt x="4211" y="0"/>
                      <a:pt x="3025" y="188"/>
                      <a:pt x="1690" y="1375"/>
                    </a:cubicBezTo>
                    <a:cubicBezTo>
                      <a:pt x="916" y="2064"/>
                      <a:pt x="494" y="2771"/>
                      <a:pt x="266" y="3377"/>
                    </a:cubicBezTo>
                    <a:cubicBezTo>
                      <a:pt x="96" y="3828"/>
                      <a:pt x="36" y="4223"/>
                      <a:pt x="18" y="4505"/>
                    </a:cubicBezTo>
                    <a:cubicBezTo>
                      <a:pt x="0" y="4794"/>
                      <a:pt x="26" y="4969"/>
                      <a:pt x="26" y="4969"/>
                    </a:cubicBezTo>
                    <a:cubicBezTo>
                      <a:pt x="47" y="5002"/>
                      <a:pt x="69" y="5034"/>
                      <a:pt x="96" y="5066"/>
                    </a:cubicBezTo>
                    <a:cubicBezTo>
                      <a:pt x="382" y="5430"/>
                      <a:pt x="866" y="5617"/>
                      <a:pt x="866" y="5617"/>
                    </a:cubicBezTo>
                    <a:cubicBezTo>
                      <a:pt x="4887" y="4697"/>
                      <a:pt x="5359" y="2029"/>
                      <a:pt x="5339" y="744"/>
                    </a:cubicBezTo>
                    <a:cubicBezTo>
                      <a:pt x="5338" y="632"/>
                      <a:pt x="5333" y="531"/>
                      <a:pt x="5326" y="442"/>
                    </a:cubicBezTo>
                    <a:cubicBezTo>
                      <a:pt x="5319" y="346"/>
                      <a:pt x="5283" y="261"/>
                      <a:pt x="5225" y="189"/>
                    </a:cubicBezTo>
                    <a:cubicBezTo>
                      <a:pt x="5136" y="75"/>
                      <a:pt x="4994" y="0"/>
                      <a:pt x="4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3167100" y="2670950"/>
                <a:ext cx="130650" cy="147775"/>
              </a:xfrm>
              <a:custGeom>
                <a:avLst/>
                <a:gdLst/>
                <a:ahLst/>
                <a:cxnLst/>
                <a:rect l="l" t="t" r="r" b="b"/>
                <a:pathLst>
                  <a:path w="5226" h="5911" extrusionOk="0">
                    <a:moveTo>
                      <a:pt x="701" y="0"/>
                    </a:moveTo>
                    <a:cubicBezTo>
                      <a:pt x="528" y="0"/>
                      <a:pt x="372" y="88"/>
                      <a:pt x="285" y="224"/>
                    </a:cubicBezTo>
                    <a:cubicBezTo>
                      <a:pt x="250" y="279"/>
                      <a:pt x="227" y="341"/>
                      <a:pt x="216" y="405"/>
                    </a:cubicBezTo>
                    <a:cubicBezTo>
                      <a:pt x="49" y="1504"/>
                      <a:pt x="0" y="4576"/>
                      <a:pt x="4289" y="5910"/>
                    </a:cubicBezTo>
                    <a:cubicBezTo>
                      <a:pt x="4289" y="5910"/>
                      <a:pt x="4629" y="5810"/>
                      <a:pt x="4924" y="5581"/>
                    </a:cubicBezTo>
                    <a:cubicBezTo>
                      <a:pt x="5016" y="5510"/>
                      <a:pt x="5101" y="5426"/>
                      <a:pt x="5172" y="5330"/>
                    </a:cubicBezTo>
                    <a:cubicBezTo>
                      <a:pt x="5172" y="5330"/>
                      <a:pt x="5197" y="5226"/>
                      <a:pt x="5210" y="5038"/>
                    </a:cubicBezTo>
                    <a:cubicBezTo>
                      <a:pt x="5226" y="4786"/>
                      <a:pt x="5218" y="4383"/>
                      <a:pt x="5094" y="3891"/>
                    </a:cubicBezTo>
                    <a:cubicBezTo>
                      <a:pt x="4929" y="3238"/>
                      <a:pt x="4562" y="2433"/>
                      <a:pt x="3773" y="1617"/>
                    </a:cubicBezTo>
                    <a:cubicBezTo>
                      <a:pt x="2525" y="325"/>
                      <a:pt x="1351" y="49"/>
                      <a:pt x="740" y="2"/>
                    </a:cubicBezTo>
                    <a:cubicBezTo>
                      <a:pt x="727" y="1"/>
                      <a:pt x="714"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3167100" y="2676550"/>
                <a:ext cx="254675" cy="147725"/>
              </a:xfrm>
              <a:custGeom>
                <a:avLst/>
                <a:gdLst/>
                <a:ahLst/>
                <a:cxnLst/>
                <a:rect l="l" t="t" r="r" b="b"/>
                <a:pathLst>
                  <a:path w="10187" h="5909" extrusionOk="0">
                    <a:moveTo>
                      <a:pt x="285" y="1"/>
                    </a:moveTo>
                    <a:cubicBezTo>
                      <a:pt x="250" y="56"/>
                      <a:pt x="227" y="118"/>
                      <a:pt x="216" y="182"/>
                    </a:cubicBezTo>
                    <a:cubicBezTo>
                      <a:pt x="49" y="1281"/>
                      <a:pt x="0" y="4353"/>
                      <a:pt x="4289" y="5687"/>
                    </a:cubicBezTo>
                    <a:cubicBezTo>
                      <a:pt x="4289" y="5687"/>
                      <a:pt x="4629" y="5587"/>
                      <a:pt x="4924" y="5358"/>
                    </a:cubicBezTo>
                    <a:cubicBezTo>
                      <a:pt x="5210" y="5722"/>
                      <a:pt x="5694" y="5909"/>
                      <a:pt x="5694" y="5909"/>
                    </a:cubicBezTo>
                    <a:cubicBezTo>
                      <a:pt x="9715" y="4989"/>
                      <a:pt x="10187" y="2321"/>
                      <a:pt x="10168" y="1037"/>
                    </a:cubicBezTo>
                    <a:cubicBezTo>
                      <a:pt x="10101" y="705"/>
                      <a:pt x="10053" y="482"/>
                      <a:pt x="10053" y="482"/>
                    </a:cubicBezTo>
                    <a:cubicBezTo>
                      <a:pt x="10053" y="482"/>
                      <a:pt x="8657" y="4095"/>
                      <a:pt x="5791" y="4744"/>
                    </a:cubicBezTo>
                    <a:cubicBezTo>
                      <a:pt x="5594" y="4789"/>
                      <a:pt x="5399" y="4811"/>
                      <a:pt x="5209" y="4814"/>
                    </a:cubicBezTo>
                    <a:cubicBezTo>
                      <a:pt x="5190" y="4815"/>
                      <a:pt x="5171" y="4815"/>
                      <a:pt x="5151" y="4815"/>
                    </a:cubicBezTo>
                    <a:cubicBezTo>
                      <a:pt x="5048" y="4815"/>
                      <a:pt x="4947" y="4808"/>
                      <a:pt x="4845" y="4797"/>
                    </a:cubicBezTo>
                    <a:cubicBezTo>
                      <a:pt x="2446" y="4523"/>
                      <a:pt x="653" y="1239"/>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3264800" y="2802800"/>
                <a:ext cx="53675" cy="34300"/>
              </a:xfrm>
              <a:custGeom>
                <a:avLst/>
                <a:gdLst/>
                <a:ahLst/>
                <a:cxnLst/>
                <a:rect l="l" t="t" r="r" b="b"/>
                <a:pathLst>
                  <a:path w="2147" h="1372" extrusionOk="0">
                    <a:moveTo>
                      <a:pt x="344" y="0"/>
                    </a:moveTo>
                    <a:cubicBezTo>
                      <a:pt x="170" y="0"/>
                      <a:pt x="50" y="94"/>
                      <a:pt x="29" y="199"/>
                    </a:cubicBezTo>
                    <a:cubicBezTo>
                      <a:pt x="1" y="333"/>
                      <a:pt x="116" y="791"/>
                      <a:pt x="521" y="1182"/>
                    </a:cubicBezTo>
                    <a:cubicBezTo>
                      <a:pt x="650" y="1306"/>
                      <a:pt x="821" y="1372"/>
                      <a:pt x="992" y="1372"/>
                    </a:cubicBezTo>
                    <a:cubicBezTo>
                      <a:pt x="1107" y="1372"/>
                      <a:pt x="1222" y="1342"/>
                      <a:pt x="1324" y="1280"/>
                    </a:cubicBezTo>
                    <a:cubicBezTo>
                      <a:pt x="1422" y="1222"/>
                      <a:pt x="1530" y="1145"/>
                      <a:pt x="1641" y="1045"/>
                    </a:cubicBezTo>
                    <a:cubicBezTo>
                      <a:pt x="2032" y="696"/>
                      <a:pt x="2146" y="357"/>
                      <a:pt x="1977" y="234"/>
                    </a:cubicBezTo>
                    <a:cubicBezTo>
                      <a:pt x="1939" y="206"/>
                      <a:pt x="1874" y="198"/>
                      <a:pt x="1791" y="198"/>
                    </a:cubicBezTo>
                    <a:cubicBezTo>
                      <a:pt x="1632" y="198"/>
                      <a:pt x="1408" y="231"/>
                      <a:pt x="1191" y="231"/>
                    </a:cubicBezTo>
                    <a:cubicBezTo>
                      <a:pt x="1013" y="231"/>
                      <a:pt x="840" y="208"/>
                      <a:pt x="713" y="125"/>
                    </a:cubicBezTo>
                    <a:cubicBezTo>
                      <a:pt x="577" y="36"/>
                      <a:pt x="451"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3328675" y="2887700"/>
                <a:ext cx="83650" cy="77125"/>
              </a:xfrm>
              <a:custGeom>
                <a:avLst/>
                <a:gdLst/>
                <a:ahLst/>
                <a:cxnLst/>
                <a:rect l="l" t="t" r="r" b="b"/>
                <a:pathLst>
                  <a:path w="3346" h="3085" extrusionOk="0">
                    <a:moveTo>
                      <a:pt x="3186" y="0"/>
                    </a:moveTo>
                    <a:cubicBezTo>
                      <a:pt x="3136" y="0"/>
                      <a:pt x="3089" y="27"/>
                      <a:pt x="3064" y="74"/>
                    </a:cubicBezTo>
                    <a:cubicBezTo>
                      <a:pt x="2242" y="1615"/>
                      <a:pt x="1306" y="2485"/>
                      <a:pt x="118" y="2811"/>
                    </a:cubicBezTo>
                    <a:cubicBezTo>
                      <a:pt x="44" y="2831"/>
                      <a:pt x="0" y="2907"/>
                      <a:pt x="20" y="2982"/>
                    </a:cubicBezTo>
                    <a:cubicBezTo>
                      <a:pt x="37" y="3041"/>
                      <a:pt x="88" y="3080"/>
                      <a:pt x="145" y="3084"/>
                    </a:cubicBezTo>
                    <a:cubicBezTo>
                      <a:pt x="149" y="3084"/>
                      <a:pt x="153" y="3084"/>
                      <a:pt x="157" y="3084"/>
                    </a:cubicBezTo>
                    <a:cubicBezTo>
                      <a:pt x="168" y="3084"/>
                      <a:pt x="180" y="3082"/>
                      <a:pt x="192" y="3079"/>
                    </a:cubicBezTo>
                    <a:cubicBezTo>
                      <a:pt x="1459" y="2732"/>
                      <a:pt x="2450" y="1819"/>
                      <a:pt x="3310" y="205"/>
                    </a:cubicBezTo>
                    <a:cubicBezTo>
                      <a:pt x="3345" y="137"/>
                      <a:pt x="3320" y="52"/>
                      <a:pt x="3252" y="17"/>
                    </a:cubicBezTo>
                    <a:cubicBezTo>
                      <a:pt x="3231" y="6"/>
                      <a:pt x="3208"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3401575" y="2857500"/>
                <a:ext cx="26475" cy="37750"/>
              </a:xfrm>
              <a:custGeom>
                <a:avLst/>
                <a:gdLst/>
                <a:ahLst/>
                <a:cxnLst/>
                <a:rect l="l" t="t" r="r" b="b"/>
                <a:pathLst>
                  <a:path w="1059" h="1510" extrusionOk="0">
                    <a:moveTo>
                      <a:pt x="741" y="1"/>
                    </a:moveTo>
                    <a:cubicBezTo>
                      <a:pt x="721" y="1"/>
                      <a:pt x="701" y="2"/>
                      <a:pt x="682" y="5"/>
                    </a:cubicBezTo>
                    <a:cubicBezTo>
                      <a:pt x="523" y="27"/>
                      <a:pt x="380" y="115"/>
                      <a:pt x="276" y="236"/>
                    </a:cubicBezTo>
                    <a:cubicBezTo>
                      <a:pt x="220" y="302"/>
                      <a:pt x="173" y="378"/>
                      <a:pt x="138" y="459"/>
                    </a:cubicBezTo>
                    <a:cubicBezTo>
                      <a:pt x="108" y="522"/>
                      <a:pt x="86" y="591"/>
                      <a:pt x="69" y="658"/>
                    </a:cubicBezTo>
                    <a:cubicBezTo>
                      <a:pt x="0" y="943"/>
                      <a:pt x="30" y="1256"/>
                      <a:pt x="177" y="1510"/>
                    </a:cubicBezTo>
                    <a:cubicBezTo>
                      <a:pt x="370" y="1498"/>
                      <a:pt x="538" y="1371"/>
                      <a:pt x="668" y="1231"/>
                    </a:cubicBezTo>
                    <a:cubicBezTo>
                      <a:pt x="784" y="1108"/>
                      <a:pt x="883" y="963"/>
                      <a:pt x="948" y="808"/>
                    </a:cubicBezTo>
                    <a:cubicBezTo>
                      <a:pt x="1028" y="618"/>
                      <a:pt x="1058" y="414"/>
                      <a:pt x="1007" y="217"/>
                    </a:cubicBezTo>
                    <a:cubicBezTo>
                      <a:pt x="994" y="163"/>
                      <a:pt x="972" y="107"/>
                      <a:pt x="933" y="70"/>
                    </a:cubicBezTo>
                    <a:cubicBezTo>
                      <a:pt x="883" y="20"/>
                      <a:pt x="812" y="1"/>
                      <a:pt x="7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3401575" y="2868950"/>
                <a:ext cx="23700" cy="26275"/>
              </a:xfrm>
              <a:custGeom>
                <a:avLst/>
                <a:gdLst/>
                <a:ahLst/>
                <a:cxnLst/>
                <a:rect l="l" t="t" r="r" b="b"/>
                <a:pathLst>
                  <a:path w="948" h="1051" extrusionOk="0">
                    <a:moveTo>
                      <a:pt x="138" y="0"/>
                    </a:moveTo>
                    <a:cubicBezTo>
                      <a:pt x="108" y="63"/>
                      <a:pt x="86" y="132"/>
                      <a:pt x="69" y="199"/>
                    </a:cubicBezTo>
                    <a:cubicBezTo>
                      <a:pt x="0" y="484"/>
                      <a:pt x="30" y="797"/>
                      <a:pt x="178" y="1051"/>
                    </a:cubicBezTo>
                    <a:cubicBezTo>
                      <a:pt x="370" y="1039"/>
                      <a:pt x="538" y="912"/>
                      <a:pt x="668" y="773"/>
                    </a:cubicBezTo>
                    <a:cubicBezTo>
                      <a:pt x="784" y="649"/>
                      <a:pt x="883" y="505"/>
                      <a:pt x="948" y="349"/>
                    </a:cubicBezTo>
                    <a:lnTo>
                      <a:pt x="948" y="349"/>
                    </a:lnTo>
                    <a:cubicBezTo>
                      <a:pt x="831" y="428"/>
                      <a:pt x="698" y="488"/>
                      <a:pt x="563" y="527"/>
                    </a:cubicBezTo>
                    <a:cubicBezTo>
                      <a:pt x="516" y="540"/>
                      <a:pt x="466" y="550"/>
                      <a:pt x="418" y="550"/>
                    </a:cubicBezTo>
                    <a:cubicBezTo>
                      <a:pt x="371" y="550"/>
                      <a:pt x="325" y="541"/>
                      <a:pt x="286" y="514"/>
                    </a:cubicBezTo>
                    <a:cubicBezTo>
                      <a:pt x="228" y="475"/>
                      <a:pt x="198" y="406"/>
                      <a:pt x="178" y="340"/>
                    </a:cubicBezTo>
                    <a:cubicBezTo>
                      <a:pt x="144" y="230"/>
                      <a:pt x="135" y="115"/>
                      <a:pt x="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3312050" y="2842400"/>
                <a:ext cx="73750" cy="232000"/>
              </a:xfrm>
              <a:custGeom>
                <a:avLst/>
                <a:gdLst/>
                <a:ahLst/>
                <a:cxnLst/>
                <a:rect l="l" t="t" r="r" b="b"/>
                <a:pathLst>
                  <a:path w="2950" h="9280" extrusionOk="0">
                    <a:moveTo>
                      <a:pt x="2791" y="0"/>
                    </a:moveTo>
                    <a:cubicBezTo>
                      <a:pt x="2745" y="0"/>
                      <a:pt x="2699" y="24"/>
                      <a:pt x="2673" y="66"/>
                    </a:cubicBezTo>
                    <a:cubicBezTo>
                      <a:pt x="908" y="2889"/>
                      <a:pt x="0" y="6113"/>
                      <a:pt x="116" y="9145"/>
                    </a:cubicBezTo>
                    <a:cubicBezTo>
                      <a:pt x="119" y="9217"/>
                      <a:pt x="176" y="9274"/>
                      <a:pt x="246" y="9279"/>
                    </a:cubicBezTo>
                    <a:cubicBezTo>
                      <a:pt x="249" y="9279"/>
                      <a:pt x="253" y="9279"/>
                      <a:pt x="256" y="9279"/>
                    </a:cubicBezTo>
                    <a:cubicBezTo>
                      <a:pt x="257" y="9279"/>
                      <a:pt x="259" y="9279"/>
                      <a:pt x="260" y="9279"/>
                    </a:cubicBezTo>
                    <a:cubicBezTo>
                      <a:pt x="337" y="9276"/>
                      <a:pt x="398" y="9211"/>
                      <a:pt x="395" y="9135"/>
                    </a:cubicBezTo>
                    <a:cubicBezTo>
                      <a:pt x="281" y="6158"/>
                      <a:pt x="1173" y="2990"/>
                      <a:pt x="2908" y="214"/>
                    </a:cubicBezTo>
                    <a:cubicBezTo>
                      <a:pt x="2949" y="148"/>
                      <a:pt x="2929" y="62"/>
                      <a:pt x="2865" y="22"/>
                    </a:cubicBezTo>
                    <a:cubicBezTo>
                      <a:pt x="2842" y="7"/>
                      <a:pt x="2816" y="0"/>
                      <a:pt x="2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3377375" y="2808775"/>
                <a:ext cx="27075" cy="37050"/>
              </a:xfrm>
              <a:custGeom>
                <a:avLst/>
                <a:gdLst/>
                <a:ahLst/>
                <a:cxnLst/>
                <a:rect l="l" t="t" r="r" b="b"/>
                <a:pathLst>
                  <a:path w="1083" h="1482" extrusionOk="0">
                    <a:moveTo>
                      <a:pt x="764" y="0"/>
                    </a:moveTo>
                    <a:cubicBezTo>
                      <a:pt x="751" y="0"/>
                      <a:pt x="739" y="1"/>
                      <a:pt x="726" y="2"/>
                    </a:cubicBezTo>
                    <a:cubicBezTo>
                      <a:pt x="568" y="17"/>
                      <a:pt x="420" y="98"/>
                      <a:pt x="310" y="214"/>
                    </a:cubicBezTo>
                    <a:cubicBezTo>
                      <a:pt x="251" y="276"/>
                      <a:pt x="199" y="349"/>
                      <a:pt x="162" y="429"/>
                    </a:cubicBezTo>
                    <a:cubicBezTo>
                      <a:pt x="128" y="491"/>
                      <a:pt x="102" y="558"/>
                      <a:pt x="83" y="626"/>
                    </a:cubicBezTo>
                    <a:cubicBezTo>
                      <a:pt x="0" y="907"/>
                      <a:pt x="15" y="1221"/>
                      <a:pt x="149" y="1482"/>
                    </a:cubicBezTo>
                    <a:cubicBezTo>
                      <a:pt x="341" y="1478"/>
                      <a:pt x="516" y="1361"/>
                      <a:pt x="653" y="1228"/>
                    </a:cubicBezTo>
                    <a:cubicBezTo>
                      <a:pt x="774" y="1111"/>
                      <a:pt x="882" y="970"/>
                      <a:pt x="953" y="818"/>
                    </a:cubicBezTo>
                    <a:cubicBezTo>
                      <a:pt x="1042" y="633"/>
                      <a:pt x="1082" y="432"/>
                      <a:pt x="1041" y="233"/>
                    </a:cubicBezTo>
                    <a:cubicBezTo>
                      <a:pt x="1029" y="176"/>
                      <a:pt x="1011" y="121"/>
                      <a:pt x="975" y="79"/>
                    </a:cubicBezTo>
                    <a:cubicBezTo>
                      <a:pt x="922" y="22"/>
                      <a:pt x="842"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3377375" y="2819475"/>
                <a:ext cx="23825" cy="26350"/>
              </a:xfrm>
              <a:custGeom>
                <a:avLst/>
                <a:gdLst/>
                <a:ahLst/>
                <a:cxnLst/>
                <a:rect l="l" t="t" r="r" b="b"/>
                <a:pathLst>
                  <a:path w="953" h="1054" extrusionOk="0">
                    <a:moveTo>
                      <a:pt x="162" y="1"/>
                    </a:moveTo>
                    <a:cubicBezTo>
                      <a:pt x="128" y="63"/>
                      <a:pt x="102" y="130"/>
                      <a:pt x="83" y="198"/>
                    </a:cubicBezTo>
                    <a:cubicBezTo>
                      <a:pt x="0" y="479"/>
                      <a:pt x="15" y="793"/>
                      <a:pt x="149" y="1054"/>
                    </a:cubicBezTo>
                    <a:cubicBezTo>
                      <a:pt x="341" y="1050"/>
                      <a:pt x="516" y="933"/>
                      <a:pt x="653" y="800"/>
                    </a:cubicBezTo>
                    <a:cubicBezTo>
                      <a:pt x="774" y="683"/>
                      <a:pt x="882" y="542"/>
                      <a:pt x="953" y="390"/>
                    </a:cubicBezTo>
                    <a:lnTo>
                      <a:pt x="953" y="390"/>
                    </a:lnTo>
                    <a:cubicBezTo>
                      <a:pt x="832" y="464"/>
                      <a:pt x="697" y="517"/>
                      <a:pt x="560" y="549"/>
                    </a:cubicBezTo>
                    <a:cubicBezTo>
                      <a:pt x="518" y="558"/>
                      <a:pt x="474" y="566"/>
                      <a:pt x="430" y="566"/>
                    </a:cubicBezTo>
                    <a:cubicBezTo>
                      <a:pt x="377" y="566"/>
                      <a:pt x="327" y="555"/>
                      <a:pt x="285" y="524"/>
                    </a:cubicBezTo>
                    <a:cubicBezTo>
                      <a:pt x="229" y="480"/>
                      <a:pt x="200" y="411"/>
                      <a:pt x="184" y="343"/>
                    </a:cubicBezTo>
                    <a:cubicBezTo>
                      <a:pt x="157" y="231"/>
                      <a:pt x="152" y="116"/>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3321925" y="2861700"/>
                <a:ext cx="16425" cy="94650"/>
              </a:xfrm>
              <a:custGeom>
                <a:avLst/>
                <a:gdLst/>
                <a:ahLst/>
                <a:cxnLst/>
                <a:rect l="l" t="t" r="r" b="b"/>
                <a:pathLst>
                  <a:path w="657" h="3786" extrusionOk="0">
                    <a:moveTo>
                      <a:pt x="500" y="1"/>
                    </a:moveTo>
                    <a:cubicBezTo>
                      <a:pt x="441" y="1"/>
                      <a:pt x="386" y="38"/>
                      <a:pt x="367" y="97"/>
                    </a:cubicBezTo>
                    <a:cubicBezTo>
                      <a:pt x="22" y="1164"/>
                      <a:pt x="1" y="2605"/>
                      <a:pt x="315" y="3685"/>
                    </a:cubicBezTo>
                    <a:cubicBezTo>
                      <a:pt x="332" y="3743"/>
                      <a:pt x="382" y="3781"/>
                      <a:pt x="439" y="3785"/>
                    </a:cubicBezTo>
                    <a:cubicBezTo>
                      <a:pt x="442" y="3786"/>
                      <a:pt x="445" y="3786"/>
                      <a:pt x="447" y="3786"/>
                    </a:cubicBezTo>
                    <a:cubicBezTo>
                      <a:pt x="460" y="3786"/>
                      <a:pt x="474" y="3784"/>
                      <a:pt x="487" y="3780"/>
                    </a:cubicBezTo>
                    <a:cubicBezTo>
                      <a:pt x="561" y="3758"/>
                      <a:pt x="604" y="3681"/>
                      <a:pt x="582" y="3607"/>
                    </a:cubicBezTo>
                    <a:cubicBezTo>
                      <a:pt x="283" y="2577"/>
                      <a:pt x="302" y="1201"/>
                      <a:pt x="632" y="183"/>
                    </a:cubicBezTo>
                    <a:cubicBezTo>
                      <a:pt x="656" y="110"/>
                      <a:pt x="615" y="31"/>
                      <a:pt x="542" y="7"/>
                    </a:cubicBezTo>
                    <a:cubicBezTo>
                      <a:pt x="528" y="3"/>
                      <a:pt x="514"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3325350" y="2833800"/>
                <a:ext cx="24100" cy="39625"/>
              </a:xfrm>
              <a:custGeom>
                <a:avLst/>
                <a:gdLst/>
                <a:ahLst/>
                <a:cxnLst/>
                <a:rect l="l" t="t" r="r" b="b"/>
                <a:pathLst>
                  <a:path w="964" h="1585" extrusionOk="0">
                    <a:moveTo>
                      <a:pt x="638" y="0"/>
                    </a:moveTo>
                    <a:cubicBezTo>
                      <a:pt x="599" y="0"/>
                      <a:pt x="559" y="8"/>
                      <a:pt x="521" y="19"/>
                    </a:cubicBezTo>
                    <a:cubicBezTo>
                      <a:pt x="370" y="65"/>
                      <a:pt x="242" y="176"/>
                      <a:pt x="159" y="312"/>
                    </a:cubicBezTo>
                    <a:cubicBezTo>
                      <a:pt x="113" y="385"/>
                      <a:pt x="80" y="467"/>
                      <a:pt x="58" y="553"/>
                    </a:cubicBezTo>
                    <a:cubicBezTo>
                      <a:pt x="39" y="620"/>
                      <a:pt x="28" y="691"/>
                      <a:pt x="22" y="761"/>
                    </a:cubicBezTo>
                    <a:cubicBezTo>
                      <a:pt x="1" y="1053"/>
                      <a:pt x="80" y="1357"/>
                      <a:pt x="266" y="1584"/>
                    </a:cubicBezTo>
                    <a:cubicBezTo>
                      <a:pt x="454" y="1543"/>
                      <a:pt x="599" y="1390"/>
                      <a:pt x="707" y="1232"/>
                    </a:cubicBezTo>
                    <a:cubicBezTo>
                      <a:pt x="801" y="1091"/>
                      <a:pt x="875" y="932"/>
                      <a:pt x="915" y="769"/>
                    </a:cubicBezTo>
                    <a:cubicBezTo>
                      <a:pt x="964" y="569"/>
                      <a:pt x="961" y="364"/>
                      <a:pt x="878" y="177"/>
                    </a:cubicBezTo>
                    <a:cubicBezTo>
                      <a:pt x="856" y="124"/>
                      <a:pt x="827" y="75"/>
                      <a:pt x="781" y="42"/>
                    </a:cubicBezTo>
                    <a:cubicBezTo>
                      <a:pt x="739" y="12"/>
                      <a:pt x="689" y="0"/>
                      <a:pt x="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3325375" y="2847625"/>
                <a:ext cx="22875" cy="25800"/>
              </a:xfrm>
              <a:custGeom>
                <a:avLst/>
                <a:gdLst/>
                <a:ahLst/>
                <a:cxnLst/>
                <a:rect l="l" t="t" r="r" b="b"/>
                <a:pathLst>
                  <a:path w="915" h="1032" extrusionOk="0">
                    <a:moveTo>
                      <a:pt x="58" y="1"/>
                    </a:moveTo>
                    <a:cubicBezTo>
                      <a:pt x="39" y="67"/>
                      <a:pt x="29" y="138"/>
                      <a:pt x="23" y="208"/>
                    </a:cubicBezTo>
                    <a:cubicBezTo>
                      <a:pt x="1" y="500"/>
                      <a:pt x="80" y="804"/>
                      <a:pt x="266" y="1031"/>
                    </a:cubicBezTo>
                    <a:cubicBezTo>
                      <a:pt x="455" y="990"/>
                      <a:pt x="600" y="837"/>
                      <a:pt x="707" y="679"/>
                    </a:cubicBezTo>
                    <a:cubicBezTo>
                      <a:pt x="801" y="538"/>
                      <a:pt x="875" y="379"/>
                      <a:pt x="915" y="216"/>
                    </a:cubicBezTo>
                    <a:lnTo>
                      <a:pt x="915" y="216"/>
                    </a:lnTo>
                    <a:cubicBezTo>
                      <a:pt x="810" y="312"/>
                      <a:pt x="691" y="393"/>
                      <a:pt x="561" y="453"/>
                    </a:cubicBezTo>
                    <a:cubicBezTo>
                      <a:pt x="503" y="480"/>
                      <a:pt x="438" y="503"/>
                      <a:pt x="375" y="503"/>
                    </a:cubicBezTo>
                    <a:cubicBezTo>
                      <a:pt x="344" y="503"/>
                      <a:pt x="314" y="498"/>
                      <a:pt x="287" y="485"/>
                    </a:cubicBezTo>
                    <a:cubicBezTo>
                      <a:pt x="223" y="454"/>
                      <a:pt x="181" y="393"/>
                      <a:pt x="151" y="329"/>
                    </a:cubicBezTo>
                    <a:cubicBezTo>
                      <a:pt x="102" y="226"/>
                      <a:pt x="74" y="113"/>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3016950" y="2926100"/>
                <a:ext cx="100625" cy="60025"/>
              </a:xfrm>
              <a:custGeom>
                <a:avLst/>
                <a:gdLst/>
                <a:ahLst/>
                <a:cxnLst/>
                <a:rect l="l" t="t" r="r" b="b"/>
                <a:pathLst>
                  <a:path w="4025" h="2401" extrusionOk="0">
                    <a:moveTo>
                      <a:pt x="332" y="1"/>
                    </a:moveTo>
                    <a:cubicBezTo>
                      <a:pt x="221" y="1"/>
                      <a:pt x="111" y="5"/>
                      <a:pt x="0" y="15"/>
                    </a:cubicBezTo>
                    <a:cubicBezTo>
                      <a:pt x="1116" y="1043"/>
                      <a:pt x="2418" y="1869"/>
                      <a:pt x="4025" y="2400"/>
                    </a:cubicBezTo>
                    <a:cubicBezTo>
                      <a:pt x="3688" y="1639"/>
                      <a:pt x="3110" y="988"/>
                      <a:pt x="2394" y="564"/>
                    </a:cubicBezTo>
                    <a:cubicBezTo>
                      <a:pt x="1773" y="196"/>
                      <a:pt x="1053" y="1"/>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3029875" y="2929650"/>
                <a:ext cx="89275" cy="57675"/>
              </a:xfrm>
              <a:custGeom>
                <a:avLst/>
                <a:gdLst/>
                <a:ahLst/>
                <a:cxnLst/>
                <a:rect l="l" t="t" r="r" b="b"/>
                <a:pathLst>
                  <a:path w="3571" h="2307" extrusionOk="0">
                    <a:moveTo>
                      <a:pt x="61" y="0"/>
                    </a:moveTo>
                    <a:cubicBezTo>
                      <a:pt x="38" y="0"/>
                      <a:pt x="18" y="14"/>
                      <a:pt x="10" y="37"/>
                    </a:cubicBezTo>
                    <a:cubicBezTo>
                      <a:pt x="1" y="64"/>
                      <a:pt x="17" y="94"/>
                      <a:pt x="44" y="103"/>
                    </a:cubicBezTo>
                    <a:cubicBezTo>
                      <a:pt x="1344" y="538"/>
                      <a:pt x="2530" y="1295"/>
                      <a:pt x="3473" y="2289"/>
                    </a:cubicBezTo>
                    <a:cubicBezTo>
                      <a:pt x="3484" y="2300"/>
                      <a:pt x="3497" y="2306"/>
                      <a:pt x="3511" y="2306"/>
                    </a:cubicBezTo>
                    <a:cubicBezTo>
                      <a:pt x="3518" y="2306"/>
                      <a:pt x="3525" y="2305"/>
                      <a:pt x="3532" y="2302"/>
                    </a:cubicBezTo>
                    <a:cubicBezTo>
                      <a:pt x="3538" y="2300"/>
                      <a:pt x="3543" y="2297"/>
                      <a:pt x="3548" y="2291"/>
                    </a:cubicBezTo>
                    <a:cubicBezTo>
                      <a:pt x="3569" y="2272"/>
                      <a:pt x="3570" y="2238"/>
                      <a:pt x="3550" y="2216"/>
                    </a:cubicBezTo>
                    <a:cubicBezTo>
                      <a:pt x="2595" y="1209"/>
                      <a:pt x="1394" y="444"/>
                      <a:pt x="78" y="3"/>
                    </a:cubicBezTo>
                    <a:cubicBezTo>
                      <a:pt x="72" y="1"/>
                      <a:pt x="66"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3169225" y="2947225"/>
                <a:ext cx="90050" cy="110750"/>
              </a:xfrm>
              <a:custGeom>
                <a:avLst/>
                <a:gdLst/>
                <a:ahLst/>
                <a:cxnLst/>
                <a:rect l="l" t="t" r="r" b="b"/>
                <a:pathLst>
                  <a:path w="3602" h="4430" extrusionOk="0">
                    <a:moveTo>
                      <a:pt x="3602" y="0"/>
                    </a:moveTo>
                    <a:lnTo>
                      <a:pt x="3602" y="0"/>
                    </a:lnTo>
                    <a:cubicBezTo>
                      <a:pt x="1798" y="802"/>
                      <a:pt x="417" y="2498"/>
                      <a:pt x="1" y="4430"/>
                    </a:cubicBezTo>
                    <a:cubicBezTo>
                      <a:pt x="1381" y="3189"/>
                      <a:pt x="2609" y="1665"/>
                      <a:pt x="36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3168225" y="2959150"/>
                <a:ext cx="76975" cy="99350"/>
              </a:xfrm>
              <a:custGeom>
                <a:avLst/>
                <a:gdLst/>
                <a:ahLst/>
                <a:cxnLst/>
                <a:rect l="l" t="t" r="r" b="b"/>
                <a:pathLst>
                  <a:path w="3079" h="3974" extrusionOk="0">
                    <a:moveTo>
                      <a:pt x="3020" y="0"/>
                    </a:moveTo>
                    <a:cubicBezTo>
                      <a:pt x="3007" y="0"/>
                      <a:pt x="2993" y="5"/>
                      <a:pt x="2983" y="16"/>
                    </a:cubicBezTo>
                    <a:cubicBezTo>
                      <a:pt x="1823" y="1170"/>
                      <a:pt x="824" y="2475"/>
                      <a:pt x="15" y="3895"/>
                    </a:cubicBezTo>
                    <a:cubicBezTo>
                      <a:pt x="0" y="3920"/>
                      <a:pt x="8" y="3953"/>
                      <a:pt x="35" y="3967"/>
                    </a:cubicBezTo>
                    <a:cubicBezTo>
                      <a:pt x="43" y="3972"/>
                      <a:pt x="51" y="3974"/>
                      <a:pt x="60" y="3974"/>
                    </a:cubicBezTo>
                    <a:cubicBezTo>
                      <a:pt x="67" y="3974"/>
                      <a:pt x="74" y="3973"/>
                      <a:pt x="80" y="3970"/>
                    </a:cubicBezTo>
                    <a:cubicBezTo>
                      <a:pt x="91" y="3965"/>
                      <a:pt x="100" y="3958"/>
                      <a:pt x="107" y="3947"/>
                    </a:cubicBezTo>
                    <a:cubicBezTo>
                      <a:pt x="911" y="2536"/>
                      <a:pt x="1904" y="1238"/>
                      <a:pt x="3057" y="91"/>
                    </a:cubicBezTo>
                    <a:cubicBezTo>
                      <a:pt x="3078" y="70"/>
                      <a:pt x="3078" y="37"/>
                      <a:pt x="3058" y="16"/>
                    </a:cubicBezTo>
                    <a:cubicBezTo>
                      <a:pt x="3048" y="5"/>
                      <a:pt x="3034" y="0"/>
                      <a:pt x="3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3031025" y="2985800"/>
                <a:ext cx="122300" cy="108700"/>
              </a:xfrm>
              <a:custGeom>
                <a:avLst/>
                <a:gdLst/>
                <a:ahLst/>
                <a:cxnLst/>
                <a:rect l="l" t="t" r="r" b="b"/>
                <a:pathLst>
                  <a:path w="4892" h="4348" extrusionOk="0">
                    <a:moveTo>
                      <a:pt x="1" y="1"/>
                    </a:moveTo>
                    <a:cubicBezTo>
                      <a:pt x="1461" y="1555"/>
                      <a:pt x="2949" y="3135"/>
                      <a:pt x="4891" y="4347"/>
                    </a:cubicBezTo>
                    <a:cubicBezTo>
                      <a:pt x="4664" y="3200"/>
                      <a:pt x="4052" y="2130"/>
                      <a:pt x="3177" y="1352"/>
                    </a:cubicBezTo>
                    <a:cubicBezTo>
                      <a:pt x="2302" y="574"/>
                      <a:pt x="1167" y="9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3045475" y="2993700"/>
                <a:ext cx="110075" cy="101700"/>
              </a:xfrm>
              <a:custGeom>
                <a:avLst/>
                <a:gdLst/>
                <a:ahLst/>
                <a:cxnLst/>
                <a:rect l="l" t="t" r="r" b="b"/>
                <a:pathLst>
                  <a:path w="4403" h="4068" extrusionOk="0">
                    <a:moveTo>
                      <a:pt x="61" y="0"/>
                    </a:moveTo>
                    <a:cubicBezTo>
                      <a:pt x="42" y="0"/>
                      <a:pt x="24" y="11"/>
                      <a:pt x="14" y="29"/>
                    </a:cubicBezTo>
                    <a:cubicBezTo>
                      <a:pt x="1" y="54"/>
                      <a:pt x="10" y="86"/>
                      <a:pt x="36" y="100"/>
                    </a:cubicBezTo>
                    <a:cubicBezTo>
                      <a:pt x="1772" y="1020"/>
                      <a:pt x="3245" y="2383"/>
                      <a:pt x="4298" y="4043"/>
                    </a:cubicBezTo>
                    <a:cubicBezTo>
                      <a:pt x="4308" y="4059"/>
                      <a:pt x="4325" y="4068"/>
                      <a:pt x="4343" y="4068"/>
                    </a:cubicBezTo>
                    <a:cubicBezTo>
                      <a:pt x="4350" y="4068"/>
                      <a:pt x="4357" y="4066"/>
                      <a:pt x="4363" y="4064"/>
                    </a:cubicBezTo>
                    <a:cubicBezTo>
                      <a:pt x="4365" y="4063"/>
                      <a:pt x="4369" y="4061"/>
                      <a:pt x="4371" y="4060"/>
                    </a:cubicBezTo>
                    <a:cubicBezTo>
                      <a:pt x="4396" y="4044"/>
                      <a:pt x="4403" y="4011"/>
                      <a:pt x="4387" y="3987"/>
                    </a:cubicBezTo>
                    <a:cubicBezTo>
                      <a:pt x="3325" y="2311"/>
                      <a:pt x="1837" y="935"/>
                      <a:pt x="85" y="7"/>
                    </a:cubicBezTo>
                    <a:cubicBezTo>
                      <a:pt x="78" y="2"/>
                      <a:pt x="69"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3022275" y="2871125"/>
                <a:ext cx="65025" cy="51175"/>
              </a:xfrm>
              <a:custGeom>
                <a:avLst/>
                <a:gdLst/>
                <a:ahLst/>
                <a:cxnLst/>
                <a:rect l="l" t="t" r="r" b="b"/>
                <a:pathLst>
                  <a:path w="2601" h="2047" extrusionOk="0">
                    <a:moveTo>
                      <a:pt x="1887" y="0"/>
                    </a:moveTo>
                    <a:cubicBezTo>
                      <a:pt x="1392" y="0"/>
                      <a:pt x="742" y="463"/>
                      <a:pt x="742" y="463"/>
                    </a:cubicBezTo>
                    <a:cubicBezTo>
                      <a:pt x="172" y="1207"/>
                      <a:pt x="0" y="1756"/>
                      <a:pt x="446" y="2017"/>
                    </a:cubicBezTo>
                    <a:cubicBezTo>
                      <a:pt x="481" y="2037"/>
                      <a:pt x="516" y="2046"/>
                      <a:pt x="550" y="2046"/>
                    </a:cubicBezTo>
                    <a:cubicBezTo>
                      <a:pt x="925" y="2046"/>
                      <a:pt x="1273" y="956"/>
                      <a:pt x="1273" y="956"/>
                    </a:cubicBezTo>
                    <a:cubicBezTo>
                      <a:pt x="1273" y="956"/>
                      <a:pt x="2600" y="732"/>
                      <a:pt x="2337" y="248"/>
                    </a:cubicBezTo>
                    <a:cubicBezTo>
                      <a:pt x="2238" y="66"/>
                      <a:pt x="2073" y="0"/>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2953525" y="2821400"/>
                <a:ext cx="93050" cy="74375"/>
              </a:xfrm>
              <a:custGeom>
                <a:avLst/>
                <a:gdLst/>
                <a:ahLst/>
                <a:cxnLst/>
                <a:rect l="l" t="t" r="r" b="b"/>
                <a:pathLst>
                  <a:path w="3722" h="2975" extrusionOk="0">
                    <a:moveTo>
                      <a:pt x="2380" y="1"/>
                    </a:moveTo>
                    <a:cubicBezTo>
                      <a:pt x="2143" y="1"/>
                      <a:pt x="1970" y="211"/>
                      <a:pt x="1640" y="267"/>
                    </a:cubicBezTo>
                    <a:cubicBezTo>
                      <a:pt x="1087" y="360"/>
                      <a:pt x="694" y="823"/>
                      <a:pt x="867" y="1287"/>
                    </a:cubicBezTo>
                    <a:cubicBezTo>
                      <a:pt x="1040" y="1751"/>
                      <a:pt x="991" y="1675"/>
                      <a:pt x="484" y="1921"/>
                    </a:cubicBezTo>
                    <a:cubicBezTo>
                      <a:pt x="0" y="2155"/>
                      <a:pt x="119" y="2925"/>
                      <a:pt x="396" y="2925"/>
                    </a:cubicBezTo>
                    <a:cubicBezTo>
                      <a:pt x="409" y="2925"/>
                      <a:pt x="423" y="2923"/>
                      <a:pt x="437" y="2919"/>
                    </a:cubicBezTo>
                    <a:cubicBezTo>
                      <a:pt x="667" y="2859"/>
                      <a:pt x="757" y="2561"/>
                      <a:pt x="1016" y="2561"/>
                    </a:cubicBezTo>
                    <a:cubicBezTo>
                      <a:pt x="1100" y="2561"/>
                      <a:pt x="1202" y="2593"/>
                      <a:pt x="1333" y="2674"/>
                    </a:cubicBezTo>
                    <a:cubicBezTo>
                      <a:pt x="1668" y="2883"/>
                      <a:pt x="2154" y="2975"/>
                      <a:pt x="2581" y="2975"/>
                    </a:cubicBezTo>
                    <a:cubicBezTo>
                      <a:pt x="2834" y="2975"/>
                      <a:pt x="3067" y="2942"/>
                      <a:pt x="3234" y="2883"/>
                    </a:cubicBezTo>
                    <a:cubicBezTo>
                      <a:pt x="3684" y="2723"/>
                      <a:pt x="3672" y="2240"/>
                      <a:pt x="3672" y="2240"/>
                    </a:cubicBezTo>
                    <a:cubicBezTo>
                      <a:pt x="3672" y="2240"/>
                      <a:pt x="3722" y="1162"/>
                      <a:pt x="3014" y="404"/>
                    </a:cubicBezTo>
                    <a:cubicBezTo>
                      <a:pt x="2728" y="97"/>
                      <a:pt x="2540"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2981350" y="2794900"/>
                <a:ext cx="86775" cy="90250"/>
              </a:xfrm>
              <a:custGeom>
                <a:avLst/>
                <a:gdLst/>
                <a:ahLst/>
                <a:cxnLst/>
                <a:rect l="l" t="t" r="r" b="b"/>
                <a:pathLst>
                  <a:path w="3471" h="3610" extrusionOk="0">
                    <a:moveTo>
                      <a:pt x="2925" y="0"/>
                    </a:moveTo>
                    <a:cubicBezTo>
                      <a:pt x="2749" y="0"/>
                      <a:pt x="2564" y="71"/>
                      <a:pt x="2444" y="255"/>
                    </a:cubicBezTo>
                    <a:cubicBezTo>
                      <a:pt x="2248" y="556"/>
                      <a:pt x="2199" y="694"/>
                      <a:pt x="2091" y="694"/>
                    </a:cubicBezTo>
                    <a:cubicBezTo>
                      <a:pt x="2026" y="694"/>
                      <a:pt x="1939" y="643"/>
                      <a:pt x="1784" y="547"/>
                    </a:cubicBezTo>
                    <a:cubicBezTo>
                      <a:pt x="1688" y="486"/>
                      <a:pt x="1587" y="459"/>
                      <a:pt x="1486" y="459"/>
                    </a:cubicBezTo>
                    <a:cubicBezTo>
                      <a:pt x="1158" y="459"/>
                      <a:pt x="833" y="752"/>
                      <a:pt x="695" y="1177"/>
                    </a:cubicBezTo>
                    <a:cubicBezTo>
                      <a:pt x="516" y="1733"/>
                      <a:pt x="0" y="1762"/>
                      <a:pt x="598" y="2619"/>
                    </a:cubicBezTo>
                    <a:cubicBezTo>
                      <a:pt x="1197" y="3474"/>
                      <a:pt x="2218" y="3601"/>
                      <a:pt x="2218" y="3601"/>
                    </a:cubicBezTo>
                    <a:cubicBezTo>
                      <a:pt x="2218" y="3601"/>
                      <a:pt x="2259" y="3609"/>
                      <a:pt x="2322" y="3609"/>
                    </a:cubicBezTo>
                    <a:cubicBezTo>
                      <a:pt x="2470" y="3609"/>
                      <a:pt x="2739" y="3563"/>
                      <a:pt x="2896" y="3256"/>
                    </a:cubicBezTo>
                    <a:cubicBezTo>
                      <a:pt x="3121" y="2817"/>
                      <a:pt x="3239" y="1862"/>
                      <a:pt x="3013" y="1257"/>
                    </a:cubicBezTo>
                    <a:cubicBezTo>
                      <a:pt x="2788" y="652"/>
                      <a:pt x="3266" y="673"/>
                      <a:pt x="3392" y="372"/>
                    </a:cubicBezTo>
                    <a:cubicBezTo>
                      <a:pt x="3471" y="186"/>
                      <a:pt x="3210" y="0"/>
                      <a:pt x="2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3013475" y="2832150"/>
                <a:ext cx="40025" cy="53650"/>
              </a:xfrm>
              <a:custGeom>
                <a:avLst/>
                <a:gdLst/>
                <a:ahLst/>
                <a:cxnLst/>
                <a:rect l="l" t="t" r="r" b="b"/>
                <a:pathLst>
                  <a:path w="1601" h="2146" extrusionOk="0">
                    <a:moveTo>
                      <a:pt x="433" y="1"/>
                    </a:moveTo>
                    <a:cubicBezTo>
                      <a:pt x="423" y="1"/>
                      <a:pt x="413" y="2"/>
                      <a:pt x="402" y="5"/>
                    </a:cubicBezTo>
                    <a:cubicBezTo>
                      <a:pt x="297" y="33"/>
                      <a:pt x="291" y="188"/>
                      <a:pt x="315" y="308"/>
                    </a:cubicBezTo>
                    <a:cubicBezTo>
                      <a:pt x="381" y="637"/>
                      <a:pt x="538" y="956"/>
                      <a:pt x="760" y="1211"/>
                    </a:cubicBezTo>
                    <a:cubicBezTo>
                      <a:pt x="804" y="1263"/>
                      <a:pt x="853" y="1316"/>
                      <a:pt x="874" y="1379"/>
                    </a:cubicBezTo>
                    <a:cubicBezTo>
                      <a:pt x="895" y="1444"/>
                      <a:pt x="878" y="1525"/>
                      <a:pt x="820" y="1542"/>
                    </a:cubicBezTo>
                    <a:cubicBezTo>
                      <a:pt x="812" y="1544"/>
                      <a:pt x="804" y="1545"/>
                      <a:pt x="797" y="1545"/>
                    </a:cubicBezTo>
                    <a:cubicBezTo>
                      <a:pt x="752" y="1545"/>
                      <a:pt x="705" y="1512"/>
                      <a:pt x="665" y="1480"/>
                    </a:cubicBezTo>
                    <a:cubicBezTo>
                      <a:pt x="528" y="1372"/>
                      <a:pt x="390" y="1262"/>
                      <a:pt x="252" y="1154"/>
                    </a:cubicBezTo>
                    <a:cubicBezTo>
                      <a:pt x="209" y="1120"/>
                      <a:pt x="158" y="1083"/>
                      <a:pt x="109" y="1083"/>
                    </a:cubicBezTo>
                    <a:cubicBezTo>
                      <a:pt x="100" y="1083"/>
                      <a:pt x="91" y="1084"/>
                      <a:pt x="82" y="1087"/>
                    </a:cubicBezTo>
                    <a:cubicBezTo>
                      <a:pt x="21" y="1106"/>
                      <a:pt x="1" y="1188"/>
                      <a:pt x="23" y="1254"/>
                    </a:cubicBezTo>
                    <a:cubicBezTo>
                      <a:pt x="43" y="1321"/>
                      <a:pt x="93" y="1376"/>
                      <a:pt x="143" y="1425"/>
                    </a:cubicBezTo>
                    <a:cubicBezTo>
                      <a:pt x="464" y="1743"/>
                      <a:pt x="844" y="1992"/>
                      <a:pt x="1247" y="2145"/>
                    </a:cubicBezTo>
                    <a:cubicBezTo>
                      <a:pt x="1292" y="2100"/>
                      <a:pt x="1336" y="2053"/>
                      <a:pt x="1352" y="2053"/>
                    </a:cubicBezTo>
                    <a:cubicBezTo>
                      <a:pt x="1354" y="2053"/>
                      <a:pt x="1356" y="2055"/>
                      <a:pt x="1357" y="2057"/>
                    </a:cubicBezTo>
                    <a:cubicBezTo>
                      <a:pt x="1522" y="1594"/>
                      <a:pt x="1600" y="1088"/>
                      <a:pt x="1588" y="574"/>
                    </a:cubicBezTo>
                    <a:cubicBezTo>
                      <a:pt x="1587" y="493"/>
                      <a:pt x="1581" y="409"/>
                      <a:pt x="1545" y="335"/>
                    </a:cubicBezTo>
                    <a:cubicBezTo>
                      <a:pt x="1510" y="267"/>
                      <a:pt x="1442" y="209"/>
                      <a:pt x="1375" y="209"/>
                    </a:cubicBezTo>
                    <a:cubicBezTo>
                      <a:pt x="1369" y="209"/>
                      <a:pt x="1363" y="210"/>
                      <a:pt x="1357" y="211"/>
                    </a:cubicBezTo>
                    <a:cubicBezTo>
                      <a:pt x="1238" y="231"/>
                      <a:pt x="1228" y="400"/>
                      <a:pt x="1241" y="532"/>
                    </a:cubicBezTo>
                    <a:cubicBezTo>
                      <a:pt x="1264" y="743"/>
                      <a:pt x="1287" y="953"/>
                      <a:pt x="1309" y="1166"/>
                    </a:cubicBezTo>
                    <a:cubicBezTo>
                      <a:pt x="1314" y="1214"/>
                      <a:pt x="1319" y="1264"/>
                      <a:pt x="1304" y="1308"/>
                    </a:cubicBezTo>
                    <a:cubicBezTo>
                      <a:pt x="1291" y="1344"/>
                      <a:pt x="1258" y="1374"/>
                      <a:pt x="1221" y="1374"/>
                    </a:cubicBezTo>
                    <a:cubicBezTo>
                      <a:pt x="1214" y="1374"/>
                      <a:pt x="1207" y="1373"/>
                      <a:pt x="1201" y="1371"/>
                    </a:cubicBezTo>
                    <a:cubicBezTo>
                      <a:pt x="1140" y="1353"/>
                      <a:pt x="1119" y="1271"/>
                      <a:pt x="1108" y="1205"/>
                    </a:cubicBezTo>
                    <a:cubicBezTo>
                      <a:pt x="1044" y="828"/>
                      <a:pt x="882" y="459"/>
                      <a:pt x="646" y="150"/>
                    </a:cubicBezTo>
                    <a:cubicBezTo>
                      <a:pt x="591" y="77"/>
                      <a:pt x="51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3046050" y="2888925"/>
                <a:ext cx="134300" cy="223250"/>
              </a:xfrm>
              <a:custGeom>
                <a:avLst/>
                <a:gdLst/>
                <a:ahLst/>
                <a:cxnLst/>
                <a:rect l="l" t="t" r="r" b="b"/>
                <a:pathLst>
                  <a:path w="5372" h="8930" extrusionOk="0">
                    <a:moveTo>
                      <a:pt x="150" y="0"/>
                    </a:moveTo>
                    <a:lnTo>
                      <a:pt x="1" y="152"/>
                    </a:lnTo>
                    <a:cubicBezTo>
                      <a:pt x="2284" y="2415"/>
                      <a:pt x="3802" y="5414"/>
                      <a:pt x="4275" y="8595"/>
                    </a:cubicBezTo>
                    <a:lnTo>
                      <a:pt x="4325" y="8930"/>
                    </a:lnTo>
                    <a:lnTo>
                      <a:pt x="4474" y="8627"/>
                    </a:lnTo>
                    <a:cubicBezTo>
                      <a:pt x="5205" y="7155"/>
                      <a:pt x="5371" y="4557"/>
                      <a:pt x="4853" y="2712"/>
                    </a:cubicBezTo>
                    <a:lnTo>
                      <a:pt x="4853" y="2712"/>
                    </a:lnTo>
                    <a:lnTo>
                      <a:pt x="4648" y="2770"/>
                    </a:lnTo>
                    <a:cubicBezTo>
                      <a:pt x="5110" y="4412"/>
                      <a:pt x="5003" y="6755"/>
                      <a:pt x="4427" y="8210"/>
                    </a:cubicBezTo>
                    <a:cubicBezTo>
                      <a:pt x="3891" y="5115"/>
                      <a:pt x="2381" y="2211"/>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3132575" y="2945600"/>
                <a:ext cx="66825" cy="30525"/>
              </a:xfrm>
              <a:custGeom>
                <a:avLst/>
                <a:gdLst/>
                <a:ahLst/>
                <a:cxnLst/>
                <a:rect l="l" t="t" r="r" b="b"/>
                <a:pathLst>
                  <a:path w="2673" h="1221" extrusionOk="0">
                    <a:moveTo>
                      <a:pt x="1343" y="1"/>
                    </a:moveTo>
                    <a:cubicBezTo>
                      <a:pt x="1282" y="1"/>
                      <a:pt x="1246" y="3"/>
                      <a:pt x="1246" y="3"/>
                    </a:cubicBezTo>
                    <a:cubicBezTo>
                      <a:pt x="414" y="309"/>
                      <a:pt x="1" y="664"/>
                      <a:pt x="228" y="1108"/>
                    </a:cubicBezTo>
                    <a:cubicBezTo>
                      <a:pt x="270" y="1188"/>
                      <a:pt x="341" y="1221"/>
                      <a:pt x="430" y="1221"/>
                    </a:cubicBezTo>
                    <a:cubicBezTo>
                      <a:pt x="790" y="1221"/>
                      <a:pt x="1426" y="680"/>
                      <a:pt x="1426" y="680"/>
                    </a:cubicBezTo>
                    <a:cubicBezTo>
                      <a:pt x="1426" y="680"/>
                      <a:pt x="1939" y="902"/>
                      <a:pt x="2298" y="902"/>
                    </a:cubicBezTo>
                    <a:cubicBezTo>
                      <a:pt x="2484" y="902"/>
                      <a:pt x="2628" y="842"/>
                      <a:pt x="2639" y="661"/>
                    </a:cubicBezTo>
                    <a:cubicBezTo>
                      <a:pt x="2673" y="50"/>
                      <a:pt x="1665" y="1"/>
                      <a:pt x="1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3068425" y="2860050"/>
                <a:ext cx="120225" cy="93100"/>
              </a:xfrm>
              <a:custGeom>
                <a:avLst/>
                <a:gdLst/>
                <a:ahLst/>
                <a:cxnLst/>
                <a:rect l="l" t="t" r="r" b="b"/>
                <a:pathLst>
                  <a:path w="4809" h="3724" extrusionOk="0">
                    <a:moveTo>
                      <a:pt x="2632" y="145"/>
                    </a:moveTo>
                    <a:cubicBezTo>
                      <a:pt x="2175" y="145"/>
                      <a:pt x="1786" y="377"/>
                      <a:pt x="1729" y="789"/>
                    </a:cubicBezTo>
                    <a:cubicBezTo>
                      <a:pt x="1678" y="1149"/>
                      <a:pt x="1656" y="1232"/>
                      <a:pt x="1462" y="1232"/>
                    </a:cubicBezTo>
                    <a:cubicBezTo>
                      <a:pt x="1357" y="1232"/>
                      <a:pt x="1203" y="1208"/>
                      <a:pt x="968" y="1191"/>
                    </a:cubicBezTo>
                    <a:cubicBezTo>
                      <a:pt x="950" y="1189"/>
                      <a:pt x="933" y="1189"/>
                      <a:pt x="915" y="1189"/>
                    </a:cubicBezTo>
                    <a:cubicBezTo>
                      <a:pt x="279" y="1189"/>
                      <a:pt x="0" y="2052"/>
                      <a:pt x="357" y="2144"/>
                    </a:cubicBezTo>
                    <a:cubicBezTo>
                      <a:pt x="394" y="2154"/>
                      <a:pt x="432" y="2158"/>
                      <a:pt x="468" y="2158"/>
                    </a:cubicBezTo>
                    <a:cubicBezTo>
                      <a:pt x="638" y="2158"/>
                      <a:pt x="803" y="2074"/>
                      <a:pt x="970" y="2074"/>
                    </a:cubicBezTo>
                    <a:cubicBezTo>
                      <a:pt x="1124" y="2074"/>
                      <a:pt x="1279" y="2145"/>
                      <a:pt x="1440" y="2417"/>
                    </a:cubicBezTo>
                    <a:cubicBezTo>
                      <a:pt x="1816" y="3048"/>
                      <a:pt x="2764" y="3609"/>
                      <a:pt x="3328" y="3710"/>
                    </a:cubicBezTo>
                    <a:cubicBezTo>
                      <a:pt x="3382" y="3719"/>
                      <a:pt x="3433" y="3724"/>
                      <a:pt x="3481" y="3724"/>
                    </a:cubicBezTo>
                    <a:cubicBezTo>
                      <a:pt x="3939" y="3724"/>
                      <a:pt x="4151" y="3329"/>
                      <a:pt x="4151" y="3329"/>
                    </a:cubicBezTo>
                    <a:cubicBezTo>
                      <a:pt x="4151" y="3329"/>
                      <a:pt x="4808" y="2301"/>
                      <a:pt x="4489" y="1151"/>
                    </a:cubicBezTo>
                    <a:cubicBezTo>
                      <a:pt x="4169" y="0"/>
                      <a:pt x="3753" y="454"/>
                      <a:pt x="3118" y="230"/>
                    </a:cubicBezTo>
                    <a:cubicBezTo>
                      <a:pt x="2955" y="172"/>
                      <a:pt x="2789" y="145"/>
                      <a:pt x="2632" y="1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3126325" y="2855875"/>
                <a:ext cx="115375" cy="94200"/>
              </a:xfrm>
              <a:custGeom>
                <a:avLst/>
                <a:gdLst/>
                <a:ahLst/>
                <a:cxnLst/>
                <a:rect l="l" t="t" r="r" b="b"/>
                <a:pathLst>
                  <a:path w="4615" h="3768" extrusionOk="0">
                    <a:moveTo>
                      <a:pt x="1910" y="1"/>
                    </a:moveTo>
                    <a:cubicBezTo>
                      <a:pt x="1629" y="1"/>
                      <a:pt x="1319" y="121"/>
                      <a:pt x="1064" y="346"/>
                    </a:cubicBezTo>
                    <a:cubicBezTo>
                      <a:pt x="562" y="789"/>
                      <a:pt x="0" y="522"/>
                      <a:pt x="151" y="1705"/>
                    </a:cubicBezTo>
                    <a:cubicBezTo>
                      <a:pt x="300" y="2888"/>
                      <a:pt x="1307" y="3596"/>
                      <a:pt x="1307" y="3596"/>
                    </a:cubicBezTo>
                    <a:cubicBezTo>
                      <a:pt x="1307" y="3596"/>
                      <a:pt x="1515" y="3768"/>
                      <a:pt x="1806" y="3768"/>
                    </a:cubicBezTo>
                    <a:cubicBezTo>
                      <a:pt x="1931" y="3768"/>
                      <a:pt x="2071" y="3736"/>
                      <a:pt x="2217" y="3645"/>
                    </a:cubicBezTo>
                    <a:cubicBezTo>
                      <a:pt x="2700" y="3343"/>
                      <a:pt x="3360" y="2474"/>
                      <a:pt x="3463" y="1751"/>
                    </a:cubicBezTo>
                    <a:cubicBezTo>
                      <a:pt x="3567" y="1028"/>
                      <a:pt x="4058" y="1322"/>
                      <a:pt x="4361" y="1099"/>
                    </a:cubicBezTo>
                    <a:cubicBezTo>
                      <a:pt x="4615" y="913"/>
                      <a:pt x="4212" y="373"/>
                      <a:pt x="3721" y="373"/>
                    </a:cubicBezTo>
                    <a:cubicBezTo>
                      <a:pt x="3625" y="373"/>
                      <a:pt x="3526" y="394"/>
                      <a:pt x="3427" y="442"/>
                    </a:cubicBezTo>
                    <a:cubicBezTo>
                      <a:pt x="3124" y="590"/>
                      <a:pt x="2981" y="688"/>
                      <a:pt x="2877" y="688"/>
                    </a:cubicBezTo>
                    <a:cubicBezTo>
                      <a:pt x="2774" y="688"/>
                      <a:pt x="2710" y="592"/>
                      <a:pt x="2567" y="351"/>
                    </a:cubicBezTo>
                    <a:cubicBezTo>
                      <a:pt x="2426" y="113"/>
                      <a:pt x="2181" y="1"/>
                      <a:pt x="1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3146650" y="2886375"/>
                <a:ext cx="53500" cy="64775"/>
              </a:xfrm>
              <a:custGeom>
                <a:avLst/>
                <a:gdLst/>
                <a:ahLst/>
                <a:cxnLst/>
                <a:rect l="l" t="t" r="r" b="b"/>
                <a:pathLst>
                  <a:path w="2140" h="2591" extrusionOk="0">
                    <a:moveTo>
                      <a:pt x="1084" y="1"/>
                    </a:moveTo>
                    <a:cubicBezTo>
                      <a:pt x="974" y="1"/>
                      <a:pt x="894" y="134"/>
                      <a:pt x="856" y="254"/>
                    </a:cubicBezTo>
                    <a:cubicBezTo>
                      <a:pt x="742" y="615"/>
                      <a:pt x="727" y="1016"/>
                      <a:pt x="816" y="1395"/>
                    </a:cubicBezTo>
                    <a:cubicBezTo>
                      <a:pt x="835" y="1471"/>
                      <a:pt x="857" y="1550"/>
                      <a:pt x="843" y="1626"/>
                    </a:cubicBezTo>
                    <a:cubicBezTo>
                      <a:pt x="831" y="1693"/>
                      <a:pt x="778" y="1757"/>
                      <a:pt x="716" y="1757"/>
                    </a:cubicBezTo>
                    <a:cubicBezTo>
                      <a:pt x="709" y="1757"/>
                      <a:pt x="702" y="1756"/>
                      <a:pt x="695" y="1754"/>
                    </a:cubicBezTo>
                    <a:cubicBezTo>
                      <a:pt x="631" y="1739"/>
                      <a:pt x="595" y="1670"/>
                      <a:pt x="567" y="1606"/>
                    </a:cubicBezTo>
                    <a:cubicBezTo>
                      <a:pt x="482" y="1420"/>
                      <a:pt x="399" y="1234"/>
                      <a:pt x="314" y="1048"/>
                    </a:cubicBezTo>
                    <a:cubicBezTo>
                      <a:pt x="283" y="979"/>
                      <a:pt x="242" y="901"/>
                      <a:pt x="172" y="885"/>
                    </a:cubicBezTo>
                    <a:cubicBezTo>
                      <a:pt x="165" y="883"/>
                      <a:pt x="158" y="882"/>
                      <a:pt x="150" y="882"/>
                    </a:cubicBezTo>
                    <a:cubicBezTo>
                      <a:pt x="86" y="882"/>
                      <a:pt x="30" y="946"/>
                      <a:pt x="16" y="1015"/>
                    </a:cubicBezTo>
                    <a:cubicBezTo>
                      <a:pt x="0" y="1091"/>
                      <a:pt x="22" y="1175"/>
                      <a:pt x="47" y="1252"/>
                    </a:cubicBezTo>
                    <a:cubicBezTo>
                      <a:pt x="207" y="1748"/>
                      <a:pt x="469" y="2209"/>
                      <a:pt x="808" y="2591"/>
                    </a:cubicBezTo>
                    <a:cubicBezTo>
                      <a:pt x="867" y="2574"/>
                      <a:pt x="927" y="2557"/>
                      <a:pt x="954" y="2557"/>
                    </a:cubicBezTo>
                    <a:cubicBezTo>
                      <a:pt x="965" y="2557"/>
                      <a:pt x="971" y="2559"/>
                      <a:pt x="970" y="2566"/>
                    </a:cubicBezTo>
                    <a:cubicBezTo>
                      <a:pt x="1405" y="2206"/>
                      <a:pt x="1772" y="1754"/>
                      <a:pt x="2047" y="1243"/>
                    </a:cubicBezTo>
                    <a:cubicBezTo>
                      <a:pt x="2090" y="1162"/>
                      <a:pt x="2133" y="1077"/>
                      <a:pt x="2136" y="983"/>
                    </a:cubicBezTo>
                    <a:cubicBezTo>
                      <a:pt x="2139" y="889"/>
                      <a:pt x="2091" y="784"/>
                      <a:pt x="2008" y="754"/>
                    </a:cubicBezTo>
                    <a:cubicBezTo>
                      <a:pt x="1991" y="748"/>
                      <a:pt x="1974" y="746"/>
                      <a:pt x="1959" y="746"/>
                    </a:cubicBezTo>
                    <a:cubicBezTo>
                      <a:pt x="1846" y="746"/>
                      <a:pt x="1757" y="883"/>
                      <a:pt x="1706" y="1003"/>
                    </a:cubicBezTo>
                    <a:cubicBezTo>
                      <a:pt x="1611" y="1223"/>
                      <a:pt x="1516" y="1444"/>
                      <a:pt x="1422" y="1663"/>
                    </a:cubicBezTo>
                    <a:cubicBezTo>
                      <a:pt x="1400" y="1713"/>
                      <a:pt x="1376" y="1767"/>
                      <a:pt x="1336" y="1800"/>
                    </a:cubicBezTo>
                    <a:cubicBezTo>
                      <a:pt x="1314" y="1818"/>
                      <a:pt x="1286" y="1829"/>
                      <a:pt x="1258" y="1829"/>
                    </a:cubicBezTo>
                    <a:cubicBezTo>
                      <a:pt x="1234" y="1829"/>
                      <a:pt x="1210" y="1821"/>
                      <a:pt x="1192" y="1803"/>
                    </a:cubicBezTo>
                    <a:cubicBezTo>
                      <a:pt x="1139" y="1750"/>
                      <a:pt x="1162" y="1657"/>
                      <a:pt x="1188" y="1587"/>
                    </a:cubicBezTo>
                    <a:cubicBezTo>
                      <a:pt x="1332" y="1180"/>
                      <a:pt x="1369" y="725"/>
                      <a:pt x="1294" y="288"/>
                    </a:cubicBezTo>
                    <a:cubicBezTo>
                      <a:pt x="1273" y="171"/>
                      <a:pt x="1226" y="33"/>
                      <a:pt x="1119" y="5"/>
                    </a:cubicBezTo>
                    <a:cubicBezTo>
                      <a:pt x="1107" y="2"/>
                      <a:pt x="1095"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13"/>
            <p:cNvGrpSpPr/>
            <p:nvPr/>
          </p:nvGrpSpPr>
          <p:grpSpPr>
            <a:xfrm>
              <a:off x="2964471" y="4495247"/>
              <a:ext cx="653673" cy="648163"/>
              <a:chOff x="2953525" y="2638625"/>
              <a:chExt cx="483450" cy="479375"/>
            </a:xfrm>
          </p:grpSpPr>
          <p:sp>
            <p:nvSpPr>
              <p:cNvPr id="889" name="Google Shape;889;p13"/>
              <p:cNvSpPr/>
              <p:nvPr/>
            </p:nvSpPr>
            <p:spPr>
              <a:xfrm>
                <a:off x="3308100" y="2944875"/>
                <a:ext cx="128875" cy="147575"/>
              </a:xfrm>
              <a:custGeom>
                <a:avLst/>
                <a:gdLst/>
                <a:ahLst/>
                <a:cxnLst/>
                <a:rect l="l" t="t" r="r" b="b"/>
                <a:pathLst>
                  <a:path w="5155" h="5903" extrusionOk="0">
                    <a:moveTo>
                      <a:pt x="4141" y="0"/>
                    </a:moveTo>
                    <a:cubicBezTo>
                      <a:pt x="3520" y="0"/>
                      <a:pt x="2668" y="445"/>
                      <a:pt x="1994" y="1374"/>
                    </a:cubicBezTo>
                    <a:cubicBezTo>
                      <a:pt x="1" y="4123"/>
                      <a:pt x="663" y="5903"/>
                      <a:pt x="663" y="5903"/>
                    </a:cubicBezTo>
                    <a:cubicBezTo>
                      <a:pt x="1948" y="4314"/>
                      <a:pt x="4377" y="3009"/>
                      <a:pt x="4896" y="1303"/>
                    </a:cubicBezTo>
                    <a:cubicBezTo>
                      <a:pt x="5155" y="448"/>
                      <a:pt x="4765" y="0"/>
                      <a:pt x="4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3320775" y="2971825"/>
                <a:ext cx="82850" cy="116900"/>
              </a:xfrm>
              <a:custGeom>
                <a:avLst/>
                <a:gdLst/>
                <a:ahLst/>
                <a:cxnLst/>
                <a:rect l="l" t="t" r="r" b="b"/>
                <a:pathLst>
                  <a:path w="3314" h="4676" extrusionOk="0">
                    <a:moveTo>
                      <a:pt x="3187" y="1"/>
                    </a:moveTo>
                    <a:cubicBezTo>
                      <a:pt x="3163" y="1"/>
                      <a:pt x="3138" y="8"/>
                      <a:pt x="3118" y="23"/>
                    </a:cubicBezTo>
                    <a:cubicBezTo>
                      <a:pt x="1036" y="1557"/>
                      <a:pt x="31" y="4504"/>
                      <a:pt x="21" y="4534"/>
                    </a:cubicBezTo>
                    <a:cubicBezTo>
                      <a:pt x="1" y="4590"/>
                      <a:pt x="33" y="4652"/>
                      <a:pt x="94" y="4670"/>
                    </a:cubicBezTo>
                    <a:cubicBezTo>
                      <a:pt x="105" y="4673"/>
                      <a:pt x="117" y="4675"/>
                      <a:pt x="127" y="4676"/>
                    </a:cubicBezTo>
                    <a:cubicBezTo>
                      <a:pt x="175" y="4676"/>
                      <a:pt x="219" y="4648"/>
                      <a:pt x="235" y="4601"/>
                    </a:cubicBezTo>
                    <a:cubicBezTo>
                      <a:pt x="245" y="4571"/>
                      <a:pt x="1229" y="1687"/>
                      <a:pt x="3255" y="195"/>
                    </a:cubicBezTo>
                    <a:cubicBezTo>
                      <a:pt x="3305" y="159"/>
                      <a:pt x="3314" y="91"/>
                      <a:pt x="3276" y="43"/>
                    </a:cubicBezTo>
                    <a:cubicBezTo>
                      <a:pt x="3254" y="15"/>
                      <a:pt x="3221" y="1"/>
                      <a:pt x="3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3180575" y="2903300"/>
                <a:ext cx="132100" cy="152100"/>
              </a:xfrm>
              <a:custGeom>
                <a:avLst/>
                <a:gdLst/>
                <a:ahLst/>
                <a:cxnLst/>
                <a:rect l="l" t="t" r="r" b="b"/>
                <a:pathLst>
                  <a:path w="5284" h="6084" extrusionOk="0">
                    <a:moveTo>
                      <a:pt x="936" y="1"/>
                    </a:moveTo>
                    <a:cubicBezTo>
                      <a:pt x="329" y="1"/>
                      <a:pt x="0" y="445"/>
                      <a:pt x="349" y="1289"/>
                    </a:cubicBezTo>
                    <a:cubicBezTo>
                      <a:pt x="1034" y="2947"/>
                      <a:pt x="4218" y="4039"/>
                      <a:pt x="5283" y="6083"/>
                    </a:cubicBezTo>
                    <a:cubicBezTo>
                      <a:pt x="5283" y="6083"/>
                      <a:pt x="5236" y="3718"/>
                      <a:pt x="3115" y="1275"/>
                    </a:cubicBezTo>
                    <a:cubicBezTo>
                      <a:pt x="2366" y="412"/>
                      <a:pt x="1521" y="1"/>
                      <a:pt x="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3215725" y="2927475"/>
                <a:ext cx="93600" cy="110250"/>
              </a:xfrm>
              <a:custGeom>
                <a:avLst/>
                <a:gdLst/>
                <a:ahLst/>
                <a:cxnLst/>
                <a:rect l="l" t="t" r="r" b="b"/>
                <a:pathLst>
                  <a:path w="3744" h="4410" extrusionOk="0">
                    <a:moveTo>
                      <a:pt x="126" y="1"/>
                    </a:moveTo>
                    <a:cubicBezTo>
                      <a:pt x="90" y="1"/>
                      <a:pt x="54" y="18"/>
                      <a:pt x="32" y="51"/>
                    </a:cubicBezTo>
                    <a:cubicBezTo>
                      <a:pt x="0" y="102"/>
                      <a:pt x="16" y="168"/>
                      <a:pt x="68" y="201"/>
                    </a:cubicBezTo>
                    <a:cubicBezTo>
                      <a:pt x="2234" y="1523"/>
                      <a:pt x="3501" y="4315"/>
                      <a:pt x="3513" y="4343"/>
                    </a:cubicBezTo>
                    <a:cubicBezTo>
                      <a:pt x="3532" y="4385"/>
                      <a:pt x="3573" y="4409"/>
                      <a:pt x="3617" y="4409"/>
                    </a:cubicBezTo>
                    <a:cubicBezTo>
                      <a:pt x="3620" y="4409"/>
                      <a:pt x="3624" y="4409"/>
                      <a:pt x="3627" y="4409"/>
                    </a:cubicBezTo>
                    <a:cubicBezTo>
                      <a:pt x="3638" y="4408"/>
                      <a:pt x="3650" y="4405"/>
                      <a:pt x="3660" y="4402"/>
                    </a:cubicBezTo>
                    <a:cubicBezTo>
                      <a:pt x="3719" y="4378"/>
                      <a:pt x="3744" y="4314"/>
                      <a:pt x="3720" y="4259"/>
                    </a:cubicBezTo>
                    <a:cubicBezTo>
                      <a:pt x="3707" y="4229"/>
                      <a:pt x="2415" y="1377"/>
                      <a:pt x="188" y="18"/>
                    </a:cubicBezTo>
                    <a:cubicBezTo>
                      <a:pt x="169" y="6"/>
                      <a:pt x="14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3283275" y="2746250"/>
                <a:ext cx="56475" cy="371750"/>
              </a:xfrm>
              <a:custGeom>
                <a:avLst/>
                <a:gdLst/>
                <a:ahLst/>
                <a:cxnLst/>
                <a:rect l="l" t="t" r="r" b="b"/>
                <a:pathLst>
                  <a:path w="2259" h="14870" extrusionOk="0">
                    <a:moveTo>
                      <a:pt x="319" y="1"/>
                    </a:moveTo>
                    <a:cubicBezTo>
                      <a:pt x="245" y="1"/>
                      <a:pt x="184" y="59"/>
                      <a:pt x="181" y="134"/>
                    </a:cubicBezTo>
                    <a:cubicBezTo>
                      <a:pt x="92" y="2570"/>
                      <a:pt x="1" y="5089"/>
                      <a:pt x="204" y="7570"/>
                    </a:cubicBezTo>
                    <a:cubicBezTo>
                      <a:pt x="435" y="10377"/>
                      <a:pt x="1014" y="12739"/>
                      <a:pt x="1974" y="14789"/>
                    </a:cubicBezTo>
                    <a:cubicBezTo>
                      <a:pt x="1997" y="14837"/>
                      <a:pt x="2041" y="14865"/>
                      <a:pt x="2091" y="14869"/>
                    </a:cubicBezTo>
                    <a:cubicBezTo>
                      <a:pt x="2093" y="14870"/>
                      <a:pt x="2095" y="14870"/>
                      <a:pt x="2097" y="14870"/>
                    </a:cubicBezTo>
                    <a:cubicBezTo>
                      <a:pt x="2118" y="14870"/>
                      <a:pt x="2140" y="14865"/>
                      <a:pt x="2159" y="14857"/>
                    </a:cubicBezTo>
                    <a:cubicBezTo>
                      <a:pt x="2229" y="14824"/>
                      <a:pt x="2258" y="14741"/>
                      <a:pt x="2226" y="14671"/>
                    </a:cubicBezTo>
                    <a:cubicBezTo>
                      <a:pt x="1280" y="12651"/>
                      <a:pt x="709" y="10320"/>
                      <a:pt x="482" y="7547"/>
                    </a:cubicBezTo>
                    <a:cubicBezTo>
                      <a:pt x="279" y="5082"/>
                      <a:pt x="371" y="2572"/>
                      <a:pt x="460" y="145"/>
                    </a:cubicBezTo>
                    <a:cubicBezTo>
                      <a:pt x="463" y="68"/>
                      <a:pt x="402" y="1"/>
                      <a:pt x="327" y="1"/>
                    </a:cubicBezTo>
                    <a:cubicBezTo>
                      <a:pt x="326" y="1"/>
                      <a:pt x="326" y="1"/>
                      <a:pt x="325" y="1"/>
                    </a:cubicBezTo>
                    <a:cubicBezTo>
                      <a:pt x="323" y="1"/>
                      <a:pt x="321" y="1"/>
                      <a:pt x="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3246225" y="2638625"/>
                <a:ext cx="133800" cy="173775"/>
              </a:xfrm>
              <a:custGeom>
                <a:avLst/>
                <a:gdLst/>
                <a:ahLst/>
                <a:cxnLst/>
                <a:rect l="l" t="t" r="r" b="b"/>
                <a:pathLst>
                  <a:path w="5352" h="6951" extrusionOk="0">
                    <a:moveTo>
                      <a:pt x="2491" y="1"/>
                    </a:moveTo>
                    <a:cubicBezTo>
                      <a:pt x="2391" y="1"/>
                      <a:pt x="2290" y="30"/>
                      <a:pt x="2204" y="91"/>
                    </a:cubicBezTo>
                    <a:cubicBezTo>
                      <a:pt x="1708" y="438"/>
                      <a:pt x="863" y="1263"/>
                      <a:pt x="512" y="2989"/>
                    </a:cubicBezTo>
                    <a:cubicBezTo>
                      <a:pt x="1" y="5502"/>
                      <a:pt x="1367" y="6849"/>
                      <a:pt x="1367" y="6849"/>
                    </a:cubicBezTo>
                    <a:cubicBezTo>
                      <a:pt x="1559" y="6927"/>
                      <a:pt x="1770" y="6951"/>
                      <a:pt x="1954" y="6951"/>
                    </a:cubicBezTo>
                    <a:cubicBezTo>
                      <a:pt x="2227" y="6951"/>
                      <a:pt x="2439" y="6898"/>
                      <a:pt x="2439" y="6898"/>
                    </a:cubicBezTo>
                    <a:cubicBezTo>
                      <a:pt x="5352" y="3608"/>
                      <a:pt x="3618" y="1019"/>
                      <a:pt x="2872" y="171"/>
                    </a:cubicBezTo>
                    <a:cubicBezTo>
                      <a:pt x="2774" y="59"/>
                      <a:pt x="263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3252850" y="2676525"/>
                <a:ext cx="20725" cy="67625"/>
              </a:xfrm>
              <a:custGeom>
                <a:avLst/>
                <a:gdLst/>
                <a:ahLst/>
                <a:cxnLst/>
                <a:rect l="l" t="t" r="r" b="b"/>
                <a:pathLst>
                  <a:path w="829" h="2705" extrusionOk="0">
                    <a:moveTo>
                      <a:pt x="174" y="1"/>
                    </a:moveTo>
                    <a:lnTo>
                      <a:pt x="1" y="83"/>
                    </a:lnTo>
                    <a:cubicBezTo>
                      <a:pt x="7" y="94"/>
                      <a:pt x="577" y="2146"/>
                      <a:pt x="636" y="2704"/>
                    </a:cubicBezTo>
                    <a:lnTo>
                      <a:pt x="828" y="2687"/>
                    </a:lnTo>
                    <a:cubicBezTo>
                      <a:pt x="766" y="2095"/>
                      <a:pt x="197" y="46"/>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3247675" y="2671825"/>
                <a:ext cx="12075" cy="10350"/>
              </a:xfrm>
              <a:custGeom>
                <a:avLst/>
                <a:gdLst/>
                <a:ahLst/>
                <a:cxnLst/>
                <a:rect l="l" t="t" r="r" b="b"/>
                <a:pathLst>
                  <a:path w="483" h="414" extrusionOk="0">
                    <a:moveTo>
                      <a:pt x="239" y="0"/>
                    </a:moveTo>
                    <a:cubicBezTo>
                      <a:pt x="149" y="0"/>
                      <a:pt x="65" y="55"/>
                      <a:pt x="36" y="142"/>
                    </a:cubicBezTo>
                    <a:cubicBezTo>
                      <a:pt x="0" y="250"/>
                      <a:pt x="62" y="367"/>
                      <a:pt x="175" y="403"/>
                    </a:cubicBezTo>
                    <a:cubicBezTo>
                      <a:pt x="197" y="410"/>
                      <a:pt x="220" y="413"/>
                      <a:pt x="242" y="413"/>
                    </a:cubicBezTo>
                    <a:cubicBezTo>
                      <a:pt x="332" y="413"/>
                      <a:pt x="416" y="358"/>
                      <a:pt x="445" y="271"/>
                    </a:cubicBezTo>
                    <a:cubicBezTo>
                      <a:pt x="482" y="163"/>
                      <a:pt x="420" y="47"/>
                      <a:pt x="306" y="10"/>
                    </a:cubicBezTo>
                    <a:cubicBezTo>
                      <a:pt x="284" y="3"/>
                      <a:pt x="261"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3275625" y="2652275"/>
                <a:ext cx="13675" cy="110025"/>
              </a:xfrm>
              <a:custGeom>
                <a:avLst/>
                <a:gdLst/>
                <a:ahLst/>
                <a:cxnLst/>
                <a:rect l="l" t="t" r="r" b="b"/>
                <a:pathLst>
                  <a:path w="547" h="4401" extrusionOk="0">
                    <a:moveTo>
                      <a:pt x="189" y="1"/>
                    </a:moveTo>
                    <a:lnTo>
                      <a:pt x="1" y="45"/>
                    </a:lnTo>
                    <a:cubicBezTo>
                      <a:pt x="3" y="55"/>
                      <a:pt x="318" y="2742"/>
                      <a:pt x="352" y="4401"/>
                    </a:cubicBezTo>
                    <a:lnTo>
                      <a:pt x="547" y="4398"/>
                    </a:lnTo>
                    <a:cubicBezTo>
                      <a:pt x="512" y="2718"/>
                      <a:pt x="199" y="40"/>
                      <a:pt x="1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3272375" y="2646375"/>
                <a:ext cx="12075" cy="10375"/>
              </a:xfrm>
              <a:custGeom>
                <a:avLst/>
                <a:gdLst/>
                <a:ahLst/>
                <a:cxnLst/>
                <a:rect l="l" t="t" r="r" b="b"/>
                <a:pathLst>
                  <a:path w="483" h="415" extrusionOk="0">
                    <a:moveTo>
                      <a:pt x="240" y="1"/>
                    </a:moveTo>
                    <a:cubicBezTo>
                      <a:pt x="149" y="1"/>
                      <a:pt x="65" y="56"/>
                      <a:pt x="37" y="144"/>
                    </a:cubicBezTo>
                    <a:cubicBezTo>
                      <a:pt x="0" y="252"/>
                      <a:pt x="62" y="369"/>
                      <a:pt x="175" y="404"/>
                    </a:cubicBezTo>
                    <a:cubicBezTo>
                      <a:pt x="197" y="412"/>
                      <a:pt x="220" y="415"/>
                      <a:pt x="242" y="415"/>
                    </a:cubicBezTo>
                    <a:cubicBezTo>
                      <a:pt x="332" y="415"/>
                      <a:pt x="416" y="360"/>
                      <a:pt x="445" y="273"/>
                    </a:cubicBezTo>
                    <a:cubicBezTo>
                      <a:pt x="482" y="165"/>
                      <a:pt x="420" y="48"/>
                      <a:pt x="306" y="11"/>
                    </a:cubicBezTo>
                    <a:cubicBezTo>
                      <a:pt x="284" y="4"/>
                      <a:pt x="262" y="1"/>
                      <a:pt x="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3292250" y="2664975"/>
                <a:ext cx="19500" cy="106725"/>
              </a:xfrm>
              <a:custGeom>
                <a:avLst/>
                <a:gdLst/>
                <a:ahLst/>
                <a:cxnLst/>
                <a:rect l="l" t="t" r="r" b="b"/>
                <a:pathLst>
                  <a:path w="780" h="4269" extrusionOk="0">
                    <a:moveTo>
                      <a:pt x="591" y="1"/>
                    </a:moveTo>
                    <a:cubicBezTo>
                      <a:pt x="576" y="64"/>
                      <a:pt x="57" y="3413"/>
                      <a:pt x="0" y="4255"/>
                    </a:cubicBezTo>
                    <a:lnTo>
                      <a:pt x="192" y="4268"/>
                    </a:lnTo>
                    <a:cubicBezTo>
                      <a:pt x="248" y="3441"/>
                      <a:pt x="776" y="58"/>
                      <a:pt x="780" y="42"/>
                    </a:cubicBezTo>
                    <a:lnTo>
                      <a:pt x="5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3304200" y="2657850"/>
                <a:ext cx="12050" cy="10350"/>
              </a:xfrm>
              <a:custGeom>
                <a:avLst/>
                <a:gdLst/>
                <a:ahLst/>
                <a:cxnLst/>
                <a:rect l="l" t="t" r="r" b="b"/>
                <a:pathLst>
                  <a:path w="482" h="414" extrusionOk="0">
                    <a:moveTo>
                      <a:pt x="239" y="1"/>
                    </a:moveTo>
                    <a:cubicBezTo>
                      <a:pt x="149" y="1"/>
                      <a:pt x="65" y="56"/>
                      <a:pt x="37" y="143"/>
                    </a:cubicBezTo>
                    <a:cubicBezTo>
                      <a:pt x="0" y="251"/>
                      <a:pt x="62" y="368"/>
                      <a:pt x="175" y="404"/>
                    </a:cubicBezTo>
                    <a:cubicBezTo>
                      <a:pt x="197" y="411"/>
                      <a:pt x="220" y="414"/>
                      <a:pt x="242" y="414"/>
                    </a:cubicBezTo>
                    <a:cubicBezTo>
                      <a:pt x="332" y="414"/>
                      <a:pt x="416" y="359"/>
                      <a:pt x="445" y="272"/>
                    </a:cubicBezTo>
                    <a:cubicBezTo>
                      <a:pt x="481" y="164"/>
                      <a:pt x="419"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3305425" y="2664800"/>
                <a:ext cx="31825" cy="95050"/>
              </a:xfrm>
              <a:custGeom>
                <a:avLst/>
                <a:gdLst/>
                <a:ahLst/>
                <a:cxnLst/>
                <a:rect l="l" t="t" r="r" b="b"/>
                <a:pathLst>
                  <a:path w="1273" h="3802" extrusionOk="0">
                    <a:moveTo>
                      <a:pt x="1095" y="0"/>
                    </a:moveTo>
                    <a:cubicBezTo>
                      <a:pt x="1089" y="11"/>
                      <a:pt x="299" y="2542"/>
                      <a:pt x="0" y="3758"/>
                    </a:cubicBezTo>
                    <a:lnTo>
                      <a:pt x="188" y="3801"/>
                    </a:lnTo>
                    <a:cubicBezTo>
                      <a:pt x="484" y="2602"/>
                      <a:pt x="1268" y="84"/>
                      <a:pt x="1272" y="72"/>
                    </a:cubicBezTo>
                    <a:lnTo>
                      <a:pt x="10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3329525" y="2658875"/>
                <a:ext cx="12050" cy="10350"/>
              </a:xfrm>
              <a:custGeom>
                <a:avLst/>
                <a:gdLst/>
                <a:ahLst/>
                <a:cxnLst/>
                <a:rect l="l" t="t" r="r" b="b"/>
                <a:pathLst>
                  <a:path w="482" h="414" extrusionOk="0">
                    <a:moveTo>
                      <a:pt x="239" y="1"/>
                    </a:moveTo>
                    <a:cubicBezTo>
                      <a:pt x="149" y="1"/>
                      <a:pt x="65" y="55"/>
                      <a:pt x="36" y="142"/>
                    </a:cubicBezTo>
                    <a:cubicBezTo>
                      <a:pt x="1" y="251"/>
                      <a:pt x="62" y="368"/>
                      <a:pt x="175" y="403"/>
                    </a:cubicBezTo>
                    <a:cubicBezTo>
                      <a:pt x="197" y="410"/>
                      <a:pt x="220" y="414"/>
                      <a:pt x="242" y="414"/>
                    </a:cubicBezTo>
                    <a:cubicBezTo>
                      <a:pt x="332" y="414"/>
                      <a:pt x="416" y="359"/>
                      <a:pt x="445" y="272"/>
                    </a:cubicBezTo>
                    <a:cubicBezTo>
                      <a:pt x="482" y="163"/>
                      <a:pt x="420"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323225" y="2670775"/>
                <a:ext cx="33650" cy="75450"/>
              </a:xfrm>
              <a:custGeom>
                <a:avLst/>
                <a:gdLst/>
                <a:ahLst/>
                <a:cxnLst/>
                <a:rect l="l" t="t" r="r" b="b"/>
                <a:pathLst>
                  <a:path w="1346" h="3018" extrusionOk="0">
                    <a:moveTo>
                      <a:pt x="1179" y="0"/>
                    </a:moveTo>
                    <a:cubicBezTo>
                      <a:pt x="1142" y="63"/>
                      <a:pt x="207" y="2191"/>
                      <a:pt x="0" y="2971"/>
                    </a:cubicBezTo>
                    <a:lnTo>
                      <a:pt x="187" y="3018"/>
                    </a:lnTo>
                    <a:cubicBezTo>
                      <a:pt x="388" y="2262"/>
                      <a:pt x="1338" y="108"/>
                      <a:pt x="1346" y="93"/>
                    </a:cubicBez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350150" y="2664975"/>
                <a:ext cx="12050" cy="10375"/>
              </a:xfrm>
              <a:custGeom>
                <a:avLst/>
                <a:gdLst/>
                <a:ahLst/>
                <a:cxnLst/>
                <a:rect l="l" t="t" r="r" b="b"/>
                <a:pathLst>
                  <a:path w="482" h="415" extrusionOk="0">
                    <a:moveTo>
                      <a:pt x="239" y="1"/>
                    </a:moveTo>
                    <a:cubicBezTo>
                      <a:pt x="149" y="1"/>
                      <a:pt x="66" y="56"/>
                      <a:pt x="36" y="143"/>
                    </a:cubicBezTo>
                    <a:cubicBezTo>
                      <a:pt x="1" y="251"/>
                      <a:pt x="62" y="369"/>
                      <a:pt x="175" y="404"/>
                    </a:cubicBezTo>
                    <a:cubicBezTo>
                      <a:pt x="197" y="411"/>
                      <a:pt x="220" y="415"/>
                      <a:pt x="242" y="415"/>
                    </a:cubicBezTo>
                    <a:cubicBezTo>
                      <a:pt x="332" y="415"/>
                      <a:pt x="416" y="359"/>
                      <a:pt x="445" y="272"/>
                    </a:cubicBezTo>
                    <a:cubicBezTo>
                      <a:pt x="482" y="163"/>
                      <a:pt x="419" y="47"/>
                      <a:pt x="307" y="11"/>
                    </a:cubicBezTo>
                    <a:cubicBezTo>
                      <a:pt x="284" y="4"/>
                      <a:pt x="262"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287800" y="2683850"/>
                <a:ext cx="133975" cy="140425"/>
              </a:xfrm>
              <a:custGeom>
                <a:avLst/>
                <a:gdLst/>
                <a:ahLst/>
                <a:cxnLst/>
                <a:rect l="l" t="t" r="r" b="b"/>
                <a:pathLst>
                  <a:path w="5359" h="5617" extrusionOk="0">
                    <a:moveTo>
                      <a:pt x="4835" y="0"/>
                    </a:moveTo>
                    <a:cubicBezTo>
                      <a:pt x="4834" y="0"/>
                      <a:pt x="4833" y="0"/>
                      <a:pt x="4832" y="0"/>
                    </a:cubicBezTo>
                    <a:cubicBezTo>
                      <a:pt x="4830" y="0"/>
                      <a:pt x="4829" y="0"/>
                      <a:pt x="4827" y="0"/>
                    </a:cubicBezTo>
                    <a:cubicBezTo>
                      <a:pt x="4211" y="0"/>
                      <a:pt x="3025" y="188"/>
                      <a:pt x="1690" y="1375"/>
                    </a:cubicBezTo>
                    <a:cubicBezTo>
                      <a:pt x="916" y="2064"/>
                      <a:pt x="494" y="2771"/>
                      <a:pt x="266" y="3377"/>
                    </a:cubicBezTo>
                    <a:cubicBezTo>
                      <a:pt x="96" y="3828"/>
                      <a:pt x="36" y="4223"/>
                      <a:pt x="18" y="4505"/>
                    </a:cubicBezTo>
                    <a:cubicBezTo>
                      <a:pt x="0" y="4794"/>
                      <a:pt x="26" y="4969"/>
                      <a:pt x="26" y="4969"/>
                    </a:cubicBezTo>
                    <a:cubicBezTo>
                      <a:pt x="47" y="5002"/>
                      <a:pt x="69" y="5034"/>
                      <a:pt x="96" y="5066"/>
                    </a:cubicBezTo>
                    <a:cubicBezTo>
                      <a:pt x="382" y="5430"/>
                      <a:pt x="866" y="5617"/>
                      <a:pt x="866" y="5617"/>
                    </a:cubicBezTo>
                    <a:cubicBezTo>
                      <a:pt x="4887" y="4697"/>
                      <a:pt x="5359" y="2029"/>
                      <a:pt x="5339" y="744"/>
                    </a:cubicBezTo>
                    <a:cubicBezTo>
                      <a:pt x="5338" y="632"/>
                      <a:pt x="5333" y="531"/>
                      <a:pt x="5326" y="442"/>
                    </a:cubicBezTo>
                    <a:cubicBezTo>
                      <a:pt x="5319" y="346"/>
                      <a:pt x="5283" y="261"/>
                      <a:pt x="5225" y="189"/>
                    </a:cubicBezTo>
                    <a:cubicBezTo>
                      <a:pt x="5136" y="75"/>
                      <a:pt x="4994" y="0"/>
                      <a:pt x="4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167100" y="2670950"/>
                <a:ext cx="130650" cy="147775"/>
              </a:xfrm>
              <a:custGeom>
                <a:avLst/>
                <a:gdLst/>
                <a:ahLst/>
                <a:cxnLst/>
                <a:rect l="l" t="t" r="r" b="b"/>
                <a:pathLst>
                  <a:path w="5226" h="5911" extrusionOk="0">
                    <a:moveTo>
                      <a:pt x="701" y="0"/>
                    </a:moveTo>
                    <a:cubicBezTo>
                      <a:pt x="528" y="0"/>
                      <a:pt x="372" y="88"/>
                      <a:pt x="285" y="224"/>
                    </a:cubicBezTo>
                    <a:cubicBezTo>
                      <a:pt x="250" y="279"/>
                      <a:pt x="227" y="341"/>
                      <a:pt x="216" y="405"/>
                    </a:cubicBezTo>
                    <a:cubicBezTo>
                      <a:pt x="49" y="1504"/>
                      <a:pt x="0" y="4576"/>
                      <a:pt x="4289" y="5910"/>
                    </a:cubicBezTo>
                    <a:cubicBezTo>
                      <a:pt x="4289" y="5910"/>
                      <a:pt x="4629" y="5810"/>
                      <a:pt x="4924" y="5581"/>
                    </a:cubicBezTo>
                    <a:cubicBezTo>
                      <a:pt x="5016" y="5510"/>
                      <a:pt x="5101" y="5426"/>
                      <a:pt x="5172" y="5330"/>
                    </a:cubicBezTo>
                    <a:cubicBezTo>
                      <a:pt x="5172" y="5330"/>
                      <a:pt x="5197" y="5226"/>
                      <a:pt x="5210" y="5038"/>
                    </a:cubicBezTo>
                    <a:cubicBezTo>
                      <a:pt x="5226" y="4786"/>
                      <a:pt x="5218" y="4383"/>
                      <a:pt x="5094" y="3891"/>
                    </a:cubicBezTo>
                    <a:cubicBezTo>
                      <a:pt x="4929" y="3238"/>
                      <a:pt x="4562" y="2433"/>
                      <a:pt x="3773" y="1617"/>
                    </a:cubicBezTo>
                    <a:cubicBezTo>
                      <a:pt x="2525" y="325"/>
                      <a:pt x="1351" y="49"/>
                      <a:pt x="740" y="2"/>
                    </a:cubicBezTo>
                    <a:cubicBezTo>
                      <a:pt x="727" y="1"/>
                      <a:pt x="714"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3167100" y="2676550"/>
                <a:ext cx="254675" cy="147725"/>
              </a:xfrm>
              <a:custGeom>
                <a:avLst/>
                <a:gdLst/>
                <a:ahLst/>
                <a:cxnLst/>
                <a:rect l="l" t="t" r="r" b="b"/>
                <a:pathLst>
                  <a:path w="10187" h="5909" extrusionOk="0">
                    <a:moveTo>
                      <a:pt x="285" y="1"/>
                    </a:moveTo>
                    <a:cubicBezTo>
                      <a:pt x="250" y="56"/>
                      <a:pt x="227" y="118"/>
                      <a:pt x="216" y="182"/>
                    </a:cubicBezTo>
                    <a:cubicBezTo>
                      <a:pt x="49" y="1281"/>
                      <a:pt x="0" y="4353"/>
                      <a:pt x="4289" y="5687"/>
                    </a:cubicBezTo>
                    <a:cubicBezTo>
                      <a:pt x="4289" y="5687"/>
                      <a:pt x="4629" y="5587"/>
                      <a:pt x="4924" y="5358"/>
                    </a:cubicBezTo>
                    <a:cubicBezTo>
                      <a:pt x="5210" y="5722"/>
                      <a:pt x="5694" y="5909"/>
                      <a:pt x="5694" y="5909"/>
                    </a:cubicBezTo>
                    <a:cubicBezTo>
                      <a:pt x="9715" y="4989"/>
                      <a:pt x="10187" y="2321"/>
                      <a:pt x="10168" y="1037"/>
                    </a:cubicBezTo>
                    <a:cubicBezTo>
                      <a:pt x="10101" y="705"/>
                      <a:pt x="10053" y="482"/>
                      <a:pt x="10053" y="482"/>
                    </a:cubicBezTo>
                    <a:cubicBezTo>
                      <a:pt x="10053" y="482"/>
                      <a:pt x="8657" y="4095"/>
                      <a:pt x="5791" y="4744"/>
                    </a:cubicBezTo>
                    <a:cubicBezTo>
                      <a:pt x="5594" y="4789"/>
                      <a:pt x="5399" y="4811"/>
                      <a:pt x="5209" y="4814"/>
                    </a:cubicBezTo>
                    <a:cubicBezTo>
                      <a:pt x="5190" y="4815"/>
                      <a:pt x="5171" y="4815"/>
                      <a:pt x="5151" y="4815"/>
                    </a:cubicBezTo>
                    <a:cubicBezTo>
                      <a:pt x="5048" y="4815"/>
                      <a:pt x="4947" y="4808"/>
                      <a:pt x="4845" y="4797"/>
                    </a:cubicBezTo>
                    <a:cubicBezTo>
                      <a:pt x="2446" y="4523"/>
                      <a:pt x="653" y="1239"/>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3264800" y="2802800"/>
                <a:ext cx="53675" cy="34300"/>
              </a:xfrm>
              <a:custGeom>
                <a:avLst/>
                <a:gdLst/>
                <a:ahLst/>
                <a:cxnLst/>
                <a:rect l="l" t="t" r="r" b="b"/>
                <a:pathLst>
                  <a:path w="2147" h="1372" extrusionOk="0">
                    <a:moveTo>
                      <a:pt x="344" y="0"/>
                    </a:moveTo>
                    <a:cubicBezTo>
                      <a:pt x="170" y="0"/>
                      <a:pt x="50" y="94"/>
                      <a:pt x="29" y="199"/>
                    </a:cubicBezTo>
                    <a:cubicBezTo>
                      <a:pt x="1" y="333"/>
                      <a:pt x="116" y="791"/>
                      <a:pt x="521" y="1182"/>
                    </a:cubicBezTo>
                    <a:cubicBezTo>
                      <a:pt x="650" y="1306"/>
                      <a:pt x="821" y="1372"/>
                      <a:pt x="992" y="1372"/>
                    </a:cubicBezTo>
                    <a:cubicBezTo>
                      <a:pt x="1107" y="1372"/>
                      <a:pt x="1222" y="1342"/>
                      <a:pt x="1324" y="1280"/>
                    </a:cubicBezTo>
                    <a:cubicBezTo>
                      <a:pt x="1422" y="1222"/>
                      <a:pt x="1530" y="1145"/>
                      <a:pt x="1641" y="1045"/>
                    </a:cubicBezTo>
                    <a:cubicBezTo>
                      <a:pt x="2032" y="696"/>
                      <a:pt x="2146" y="357"/>
                      <a:pt x="1977" y="234"/>
                    </a:cubicBezTo>
                    <a:cubicBezTo>
                      <a:pt x="1939" y="206"/>
                      <a:pt x="1874" y="198"/>
                      <a:pt x="1791" y="198"/>
                    </a:cubicBezTo>
                    <a:cubicBezTo>
                      <a:pt x="1632" y="198"/>
                      <a:pt x="1408" y="231"/>
                      <a:pt x="1191" y="231"/>
                    </a:cubicBezTo>
                    <a:cubicBezTo>
                      <a:pt x="1013" y="231"/>
                      <a:pt x="840" y="208"/>
                      <a:pt x="713" y="125"/>
                    </a:cubicBezTo>
                    <a:cubicBezTo>
                      <a:pt x="577" y="36"/>
                      <a:pt x="451"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3328675" y="2887700"/>
                <a:ext cx="83650" cy="77125"/>
              </a:xfrm>
              <a:custGeom>
                <a:avLst/>
                <a:gdLst/>
                <a:ahLst/>
                <a:cxnLst/>
                <a:rect l="l" t="t" r="r" b="b"/>
                <a:pathLst>
                  <a:path w="3346" h="3085" extrusionOk="0">
                    <a:moveTo>
                      <a:pt x="3186" y="0"/>
                    </a:moveTo>
                    <a:cubicBezTo>
                      <a:pt x="3136" y="0"/>
                      <a:pt x="3089" y="27"/>
                      <a:pt x="3064" y="74"/>
                    </a:cubicBezTo>
                    <a:cubicBezTo>
                      <a:pt x="2242" y="1615"/>
                      <a:pt x="1306" y="2485"/>
                      <a:pt x="118" y="2811"/>
                    </a:cubicBezTo>
                    <a:cubicBezTo>
                      <a:pt x="44" y="2831"/>
                      <a:pt x="0" y="2907"/>
                      <a:pt x="20" y="2982"/>
                    </a:cubicBezTo>
                    <a:cubicBezTo>
                      <a:pt x="37" y="3041"/>
                      <a:pt x="88" y="3080"/>
                      <a:pt x="145" y="3084"/>
                    </a:cubicBezTo>
                    <a:cubicBezTo>
                      <a:pt x="149" y="3084"/>
                      <a:pt x="153" y="3084"/>
                      <a:pt x="157" y="3084"/>
                    </a:cubicBezTo>
                    <a:cubicBezTo>
                      <a:pt x="168" y="3084"/>
                      <a:pt x="180" y="3082"/>
                      <a:pt x="192" y="3079"/>
                    </a:cubicBezTo>
                    <a:cubicBezTo>
                      <a:pt x="1459" y="2732"/>
                      <a:pt x="2450" y="1819"/>
                      <a:pt x="3310" y="205"/>
                    </a:cubicBezTo>
                    <a:cubicBezTo>
                      <a:pt x="3345" y="137"/>
                      <a:pt x="3320" y="52"/>
                      <a:pt x="3252" y="17"/>
                    </a:cubicBezTo>
                    <a:cubicBezTo>
                      <a:pt x="3231" y="6"/>
                      <a:pt x="3208"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401575" y="2857500"/>
                <a:ext cx="26475" cy="37750"/>
              </a:xfrm>
              <a:custGeom>
                <a:avLst/>
                <a:gdLst/>
                <a:ahLst/>
                <a:cxnLst/>
                <a:rect l="l" t="t" r="r" b="b"/>
                <a:pathLst>
                  <a:path w="1059" h="1510" extrusionOk="0">
                    <a:moveTo>
                      <a:pt x="741" y="1"/>
                    </a:moveTo>
                    <a:cubicBezTo>
                      <a:pt x="721" y="1"/>
                      <a:pt x="701" y="2"/>
                      <a:pt x="682" y="5"/>
                    </a:cubicBezTo>
                    <a:cubicBezTo>
                      <a:pt x="523" y="27"/>
                      <a:pt x="380" y="115"/>
                      <a:pt x="276" y="236"/>
                    </a:cubicBezTo>
                    <a:cubicBezTo>
                      <a:pt x="220" y="302"/>
                      <a:pt x="173" y="378"/>
                      <a:pt x="138" y="459"/>
                    </a:cubicBezTo>
                    <a:cubicBezTo>
                      <a:pt x="108" y="522"/>
                      <a:pt x="86" y="591"/>
                      <a:pt x="69" y="658"/>
                    </a:cubicBezTo>
                    <a:cubicBezTo>
                      <a:pt x="0" y="943"/>
                      <a:pt x="30" y="1256"/>
                      <a:pt x="177" y="1510"/>
                    </a:cubicBezTo>
                    <a:cubicBezTo>
                      <a:pt x="370" y="1498"/>
                      <a:pt x="538" y="1371"/>
                      <a:pt x="668" y="1231"/>
                    </a:cubicBezTo>
                    <a:cubicBezTo>
                      <a:pt x="784" y="1108"/>
                      <a:pt x="883" y="963"/>
                      <a:pt x="948" y="808"/>
                    </a:cubicBezTo>
                    <a:cubicBezTo>
                      <a:pt x="1028" y="618"/>
                      <a:pt x="1058" y="414"/>
                      <a:pt x="1007" y="217"/>
                    </a:cubicBezTo>
                    <a:cubicBezTo>
                      <a:pt x="994" y="163"/>
                      <a:pt x="972" y="107"/>
                      <a:pt x="933" y="70"/>
                    </a:cubicBezTo>
                    <a:cubicBezTo>
                      <a:pt x="883" y="20"/>
                      <a:pt x="812" y="1"/>
                      <a:pt x="7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401575" y="2868950"/>
                <a:ext cx="23700" cy="26275"/>
              </a:xfrm>
              <a:custGeom>
                <a:avLst/>
                <a:gdLst/>
                <a:ahLst/>
                <a:cxnLst/>
                <a:rect l="l" t="t" r="r" b="b"/>
                <a:pathLst>
                  <a:path w="948" h="1051" extrusionOk="0">
                    <a:moveTo>
                      <a:pt x="138" y="0"/>
                    </a:moveTo>
                    <a:cubicBezTo>
                      <a:pt x="108" y="63"/>
                      <a:pt x="86" y="132"/>
                      <a:pt x="69" y="199"/>
                    </a:cubicBezTo>
                    <a:cubicBezTo>
                      <a:pt x="0" y="484"/>
                      <a:pt x="30" y="797"/>
                      <a:pt x="178" y="1051"/>
                    </a:cubicBezTo>
                    <a:cubicBezTo>
                      <a:pt x="370" y="1039"/>
                      <a:pt x="538" y="912"/>
                      <a:pt x="668" y="773"/>
                    </a:cubicBezTo>
                    <a:cubicBezTo>
                      <a:pt x="784" y="649"/>
                      <a:pt x="883" y="505"/>
                      <a:pt x="948" y="349"/>
                    </a:cubicBezTo>
                    <a:lnTo>
                      <a:pt x="948" y="349"/>
                    </a:lnTo>
                    <a:cubicBezTo>
                      <a:pt x="831" y="428"/>
                      <a:pt x="698" y="488"/>
                      <a:pt x="563" y="527"/>
                    </a:cubicBezTo>
                    <a:cubicBezTo>
                      <a:pt x="516" y="540"/>
                      <a:pt x="466" y="550"/>
                      <a:pt x="418" y="550"/>
                    </a:cubicBezTo>
                    <a:cubicBezTo>
                      <a:pt x="371" y="550"/>
                      <a:pt x="325" y="541"/>
                      <a:pt x="286" y="514"/>
                    </a:cubicBezTo>
                    <a:cubicBezTo>
                      <a:pt x="228" y="475"/>
                      <a:pt x="198" y="406"/>
                      <a:pt x="178" y="340"/>
                    </a:cubicBezTo>
                    <a:cubicBezTo>
                      <a:pt x="144" y="230"/>
                      <a:pt x="135" y="115"/>
                      <a:pt x="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312050" y="2842400"/>
                <a:ext cx="73750" cy="232000"/>
              </a:xfrm>
              <a:custGeom>
                <a:avLst/>
                <a:gdLst/>
                <a:ahLst/>
                <a:cxnLst/>
                <a:rect l="l" t="t" r="r" b="b"/>
                <a:pathLst>
                  <a:path w="2950" h="9280" extrusionOk="0">
                    <a:moveTo>
                      <a:pt x="2791" y="0"/>
                    </a:moveTo>
                    <a:cubicBezTo>
                      <a:pt x="2745" y="0"/>
                      <a:pt x="2699" y="24"/>
                      <a:pt x="2673" y="66"/>
                    </a:cubicBezTo>
                    <a:cubicBezTo>
                      <a:pt x="908" y="2889"/>
                      <a:pt x="0" y="6113"/>
                      <a:pt x="116" y="9145"/>
                    </a:cubicBezTo>
                    <a:cubicBezTo>
                      <a:pt x="119" y="9217"/>
                      <a:pt x="176" y="9274"/>
                      <a:pt x="246" y="9279"/>
                    </a:cubicBezTo>
                    <a:cubicBezTo>
                      <a:pt x="249" y="9279"/>
                      <a:pt x="253" y="9279"/>
                      <a:pt x="256" y="9279"/>
                    </a:cubicBezTo>
                    <a:cubicBezTo>
                      <a:pt x="257" y="9279"/>
                      <a:pt x="259" y="9279"/>
                      <a:pt x="260" y="9279"/>
                    </a:cubicBezTo>
                    <a:cubicBezTo>
                      <a:pt x="337" y="9276"/>
                      <a:pt x="398" y="9211"/>
                      <a:pt x="395" y="9135"/>
                    </a:cubicBezTo>
                    <a:cubicBezTo>
                      <a:pt x="281" y="6158"/>
                      <a:pt x="1173" y="2990"/>
                      <a:pt x="2908" y="214"/>
                    </a:cubicBezTo>
                    <a:cubicBezTo>
                      <a:pt x="2949" y="148"/>
                      <a:pt x="2929" y="62"/>
                      <a:pt x="2865" y="22"/>
                    </a:cubicBezTo>
                    <a:cubicBezTo>
                      <a:pt x="2842" y="7"/>
                      <a:pt x="2816" y="0"/>
                      <a:pt x="2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377375" y="2808775"/>
                <a:ext cx="27075" cy="37050"/>
              </a:xfrm>
              <a:custGeom>
                <a:avLst/>
                <a:gdLst/>
                <a:ahLst/>
                <a:cxnLst/>
                <a:rect l="l" t="t" r="r" b="b"/>
                <a:pathLst>
                  <a:path w="1083" h="1482" extrusionOk="0">
                    <a:moveTo>
                      <a:pt x="764" y="0"/>
                    </a:moveTo>
                    <a:cubicBezTo>
                      <a:pt x="751" y="0"/>
                      <a:pt x="739" y="1"/>
                      <a:pt x="726" y="2"/>
                    </a:cubicBezTo>
                    <a:cubicBezTo>
                      <a:pt x="568" y="17"/>
                      <a:pt x="420" y="98"/>
                      <a:pt x="310" y="214"/>
                    </a:cubicBezTo>
                    <a:cubicBezTo>
                      <a:pt x="251" y="276"/>
                      <a:pt x="199" y="349"/>
                      <a:pt x="162" y="429"/>
                    </a:cubicBezTo>
                    <a:cubicBezTo>
                      <a:pt x="128" y="491"/>
                      <a:pt x="102" y="558"/>
                      <a:pt x="83" y="626"/>
                    </a:cubicBezTo>
                    <a:cubicBezTo>
                      <a:pt x="0" y="907"/>
                      <a:pt x="15" y="1221"/>
                      <a:pt x="149" y="1482"/>
                    </a:cubicBezTo>
                    <a:cubicBezTo>
                      <a:pt x="341" y="1478"/>
                      <a:pt x="516" y="1361"/>
                      <a:pt x="653" y="1228"/>
                    </a:cubicBezTo>
                    <a:cubicBezTo>
                      <a:pt x="774" y="1111"/>
                      <a:pt x="882" y="970"/>
                      <a:pt x="953" y="818"/>
                    </a:cubicBezTo>
                    <a:cubicBezTo>
                      <a:pt x="1042" y="633"/>
                      <a:pt x="1082" y="432"/>
                      <a:pt x="1041" y="233"/>
                    </a:cubicBezTo>
                    <a:cubicBezTo>
                      <a:pt x="1029" y="176"/>
                      <a:pt x="1011" y="121"/>
                      <a:pt x="975" y="79"/>
                    </a:cubicBezTo>
                    <a:cubicBezTo>
                      <a:pt x="922" y="22"/>
                      <a:pt x="842"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377375" y="2819475"/>
                <a:ext cx="23825" cy="26350"/>
              </a:xfrm>
              <a:custGeom>
                <a:avLst/>
                <a:gdLst/>
                <a:ahLst/>
                <a:cxnLst/>
                <a:rect l="l" t="t" r="r" b="b"/>
                <a:pathLst>
                  <a:path w="953" h="1054" extrusionOk="0">
                    <a:moveTo>
                      <a:pt x="162" y="1"/>
                    </a:moveTo>
                    <a:cubicBezTo>
                      <a:pt x="128" y="63"/>
                      <a:pt x="102" y="130"/>
                      <a:pt x="83" y="198"/>
                    </a:cubicBezTo>
                    <a:cubicBezTo>
                      <a:pt x="0" y="479"/>
                      <a:pt x="15" y="793"/>
                      <a:pt x="149" y="1054"/>
                    </a:cubicBezTo>
                    <a:cubicBezTo>
                      <a:pt x="341" y="1050"/>
                      <a:pt x="516" y="933"/>
                      <a:pt x="653" y="800"/>
                    </a:cubicBezTo>
                    <a:cubicBezTo>
                      <a:pt x="774" y="683"/>
                      <a:pt x="882" y="542"/>
                      <a:pt x="953" y="390"/>
                    </a:cubicBezTo>
                    <a:lnTo>
                      <a:pt x="953" y="390"/>
                    </a:lnTo>
                    <a:cubicBezTo>
                      <a:pt x="832" y="464"/>
                      <a:pt x="697" y="517"/>
                      <a:pt x="560" y="549"/>
                    </a:cubicBezTo>
                    <a:cubicBezTo>
                      <a:pt x="518" y="558"/>
                      <a:pt x="474" y="566"/>
                      <a:pt x="430" y="566"/>
                    </a:cubicBezTo>
                    <a:cubicBezTo>
                      <a:pt x="377" y="566"/>
                      <a:pt x="327" y="555"/>
                      <a:pt x="285" y="524"/>
                    </a:cubicBezTo>
                    <a:cubicBezTo>
                      <a:pt x="229" y="480"/>
                      <a:pt x="200" y="411"/>
                      <a:pt x="184" y="343"/>
                    </a:cubicBezTo>
                    <a:cubicBezTo>
                      <a:pt x="157" y="231"/>
                      <a:pt x="152" y="116"/>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3321925" y="2861700"/>
                <a:ext cx="16425" cy="94650"/>
              </a:xfrm>
              <a:custGeom>
                <a:avLst/>
                <a:gdLst/>
                <a:ahLst/>
                <a:cxnLst/>
                <a:rect l="l" t="t" r="r" b="b"/>
                <a:pathLst>
                  <a:path w="657" h="3786" extrusionOk="0">
                    <a:moveTo>
                      <a:pt x="500" y="1"/>
                    </a:moveTo>
                    <a:cubicBezTo>
                      <a:pt x="441" y="1"/>
                      <a:pt x="386" y="38"/>
                      <a:pt x="367" y="97"/>
                    </a:cubicBezTo>
                    <a:cubicBezTo>
                      <a:pt x="22" y="1164"/>
                      <a:pt x="1" y="2605"/>
                      <a:pt x="315" y="3685"/>
                    </a:cubicBezTo>
                    <a:cubicBezTo>
                      <a:pt x="332" y="3743"/>
                      <a:pt x="382" y="3781"/>
                      <a:pt x="439" y="3785"/>
                    </a:cubicBezTo>
                    <a:cubicBezTo>
                      <a:pt x="442" y="3786"/>
                      <a:pt x="445" y="3786"/>
                      <a:pt x="447" y="3786"/>
                    </a:cubicBezTo>
                    <a:cubicBezTo>
                      <a:pt x="460" y="3786"/>
                      <a:pt x="474" y="3784"/>
                      <a:pt x="487" y="3780"/>
                    </a:cubicBezTo>
                    <a:cubicBezTo>
                      <a:pt x="561" y="3758"/>
                      <a:pt x="604" y="3681"/>
                      <a:pt x="582" y="3607"/>
                    </a:cubicBezTo>
                    <a:cubicBezTo>
                      <a:pt x="283" y="2577"/>
                      <a:pt x="302" y="1201"/>
                      <a:pt x="632" y="183"/>
                    </a:cubicBezTo>
                    <a:cubicBezTo>
                      <a:pt x="656" y="110"/>
                      <a:pt x="615" y="31"/>
                      <a:pt x="542" y="7"/>
                    </a:cubicBezTo>
                    <a:cubicBezTo>
                      <a:pt x="528" y="3"/>
                      <a:pt x="514"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3325350" y="2833800"/>
                <a:ext cx="24100" cy="39625"/>
              </a:xfrm>
              <a:custGeom>
                <a:avLst/>
                <a:gdLst/>
                <a:ahLst/>
                <a:cxnLst/>
                <a:rect l="l" t="t" r="r" b="b"/>
                <a:pathLst>
                  <a:path w="964" h="1585" extrusionOk="0">
                    <a:moveTo>
                      <a:pt x="638" y="0"/>
                    </a:moveTo>
                    <a:cubicBezTo>
                      <a:pt x="599" y="0"/>
                      <a:pt x="559" y="8"/>
                      <a:pt x="521" y="19"/>
                    </a:cubicBezTo>
                    <a:cubicBezTo>
                      <a:pt x="370" y="65"/>
                      <a:pt x="242" y="176"/>
                      <a:pt x="159" y="312"/>
                    </a:cubicBezTo>
                    <a:cubicBezTo>
                      <a:pt x="113" y="385"/>
                      <a:pt x="80" y="467"/>
                      <a:pt x="58" y="553"/>
                    </a:cubicBezTo>
                    <a:cubicBezTo>
                      <a:pt x="39" y="620"/>
                      <a:pt x="28" y="691"/>
                      <a:pt x="22" y="761"/>
                    </a:cubicBezTo>
                    <a:cubicBezTo>
                      <a:pt x="1" y="1053"/>
                      <a:pt x="80" y="1357"/>
                      <a:pt x="266" y="1584"/>
                    </a:cubicBezTo>
                    <a:cubicBezTo>
                      <a:pt x="454" y="1543"/>
                      <a:pt x="599" y="1390"/>
                      <a:pt x="707" y="1232"/>
                    </a:cubicBezTo>
                    <a:cubicBezTo>
                      <a:pt x="801" y="1091"/>
                      <a:pt x="875" y="932"/>
                      <a:pt x="915" y="769"/>
                    </a:cubicBezTo>
                    <a:cubicBezTo>
                      <a:pt x="964" y="569"/>
                      <a:pt x="961" y="364"/>
                      <a:pt x="878" y="177"/>
                    </a:cubicBezTo>
                    <a:cubicBezTo>
                      <a:pt x="856" y="124"/>
                      <a:pt x="827" y="75"/>
                      <a:pt x="781" y="42"/>
                    </a:cubicBezTo>
                    <a:cubicBezTo>
                      <a:pt x="739" y="12"/>
                      <a:pt x="689" y="0"/>
                      <a:pt x="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3325375" y="2847625"/>
                <a:ext cx="22875" cy="25800"/>
              </a:xfrm>
              <a:custGeom>
                <a:avLst/>
                <a:gdLst/>
                <a:ahLst/>
                <a:cxnLst/>
                <a:rect l="l" t="t" r="r" b="b"/>
                <a:pathLst>
                  <a:path w="915" h="1032" extrusionOk="0">
                    <a:moveTo>
                      <a:pt x="58" y="1"/>
                    </a:moveTo>
                    <a:cubicBezTo>
                      <a:pt x="39" y="67"/>
                      <a:pt x="29" y="138"/>
                      <a:pt x="23" y="208"/>
                    </a:cubicBezTo>
                    <a:cubicBezTo>
                      <a:pt x="1" y="500"/>
                      <a:pt x="80" y="804"/>
                      <a:pt x="266" y="1031"/>
                    </a:cubicBezTo>
                    <a:cubicBezTo>
                      <a:pt x="455" y="990"/>
                      <a:pt x="600" y="837"/>
                      <a:pt x="707" y="679"/>
                    </a:cubicBezTo>
                    <a:cubicBezTo>
                      <a:pt x="801" y="538"/>
                      <a:pt x="875" y="379"/>
                      <a:pt x="915" y="216"/>
                    </a:cubicBezTo>
                    <a:lnTo>
                      <a:pt x="915" y="216"/>
                    </a:lnTo>
                    <a:cubicBezTo>
                      <a:pt x="810" y="312"/>
                      <a:pt x="691" y="393"/>
                      <a:pt x="561" y="453"/>
                    </a:cubicBezTo>
                    <a:cubicBezTo>
                      <a:pt x="503" y="480"/>
                      <a:pt x="438" y="503"/>
                      <a:pt x="375" y="503"/>
                    </a:cubicBezTo>
                    <a:cubicBezTo>
                      <a:pt x="344" y="503"/>
                      <a:pt x="314" y="498"/>
                      <a:pt x="287" y="485"/>
                    </a:cubicBezTo>
                    <a:cubicBezTo>
                      <a:pt x="223" y="454"/>
                      <a:pt x="181" y="393"/>
                      <a:pt x="151" y="329"/>
                    </a:cubicBezTo>
                    <a:cubicBezTo>
                      <a:pt x="102" y="226"/>
                      <a:pt x="74" y="113"/>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3016950" y="2926100"/>
                <a:ext cx="100625" cy="60025"/>
              </a:xfrm>
              <a:custGeom>
                <a:avLst/>
                <a:gdLst/>
                <a:ahLst/>
                <a:cxnLst/>
                <a:rect l="l" t="t" r="r" b="b"/>
                <a:pathLst>
                  <a:path w="4025" h="2401" extrusionOk="0">
                    <a:moveTo>
                      <a:pt x="332" y="1"/>
                    </a:moveTo>
                    <a:cubicBezTo>
                      <a:pt x="221" y="1"/>
                      <a:pt x="111" y="5"/>
                      <a:pt x="0" y="15"/>
                    </a:cubicBezTo>
                    <a:cubicBezTo>
                      <a:pt x="1116" y="1043"/>
                      <a:pt x="2418" y="1869"/>
                      <a:pt x="4025" y="2400"/>
                    </a:cubicBezTo>
                    <a:cubicBezTo>
                      <a:pt x="3688" y="1639"/>
                      <a:pt x="3110" y="988"/>
                      <a:pt x="2394" y="564"/>
                    </a:cubicBezTo>
                    <a:cubicBezTo>
                      <a:pt x="1773" y="196"/>
                      <a:pt x="1053" y="1"/>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3029875" y="2929650"/>
                <a:ext cx="89275" cy="57675"/>
              </a:xfrm>
              <a:custGeom>
                <a:avLst/>
                <a:gdLst/>
                <a:ahLst/>
                <a:cxnLst/>
                <a:rect l="l" t="t" r="r" b="b"/>
                <a:pathLst>
                  <a:path w="3571" h="2307" extrusionOk="0">
                    <a:moveTo>
                      <a:pt x="61" y="0"/>
                    </a:moveTo>
                    <a:cubicBezTo>
                      <a:pt x="38" y="0"/>
                      <a:pt x="18" y="14"/>
                      <a:pt x="10" y="37"/>
                    </a:cubicBezTo>
                    <a:cubicBezTo>
                      <a:pt x="1" y="64"/>
                      <a:pt x="17" y="94"/>
                      <a:pt x="44" y="103"/>
                    </a:cubicBezTo>
                    <a:cubicBezTo>
                      <a:pt x="1344" y="538"/>
                      <a:pt x="2530" y="1295"/>
                      <a:pt x="3473" y="2289"/>
                    </a:cubicBezTo>
                    <a:cubicBezTo>
                      <a:pt x="3484" y="2300"/>
                      <a:pt x="3497" y="2306"/>
                      <a:pt x="3511" y="2306"/>
                    </a:cubicBezTo>
                    <a:cubicBezTo>
                      <a:pt x="3518" y="2306"/>
                      <a:pt x="3525" y="2305"/>
                      <a:pt x="3532" y="2302"/>
                    </a:cubicBezTo>
                    <a:cubicBezTo>
                      <a:pt x="3538" y="2300"/>
                      <a:pt x="3543" y="2297"/>
                      <a:pt x="3548" y="2291"/>
                    </a:cubicBezTo>
                    <a:cubicBezTo>
                      <a:pt x="3569" y="2272"/>
                      <a:pt x="3570" y="2238"/>
                      <a:pt x="3550" y="2216"/>
                    </a:cubicBezTo>
                    <a:cubicBezTo>
                      <a:pt x="2595" y="1209"/>
                      <a:pt x="1394" y="444"/>
                      <a:pt x="78" y="3"/>
                    </a:cubicBezTo>
                    <a:cubicBezTo>
                      <a:pt x="72" y="1"/>
                      <a:pt x="66"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3169225" y="2947225"/>
                <a:ext cx="90050" cy="110750"/>
              </a:xfrm>
              <a:custGeom>
                <a:avLst/>
                <a:gdLst/>
                <a:ahLst/>
                <a:cxnLst/>
                <a:rect l="l" t="t" r="r" b="b"/>
                <a:pathLst>
                  <a:path w="3602" h="4430" extrusionOk="0">
                    <a:moveTo>
                      <a:pt x="3602" y="0"/>
                    </a:moveTo>
                    <a:lnTo>
                      <a:pt x="3602" y="0"/>
                    </a:lnTo>
                    <a:cubicBezTo>
                      <a:pt x="1798" y="802"/>
                      <a:pt x="417" y="2498"/>
                      <a:pt x="1" y="4430"/>
                    </a:cubicBezTo>
                    <a:cubicBezTo>
                      <a:pt x="1381" y="3189"/>
                      <a:pt x="2609" y="1665"/>
                      <a:pt x="36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3168225" y="2959150"/>
                <a:ext cx="76975" cy="99350"/>
              </a:xfrm>
              <a:custGeom>
                <a:avLst/>
                <a:gdLst/>
                <a:ahLst/>
                <a:cxnLst/>
                <a:rect l="l" t="t" r="r" b="b"/>
                <a:pathLst>
                  <a:path w="3079" h="3974" extrusionOk="0">
                    <a:moveTo>
                      <a:pt x="3020" y="0"/>
                    </a:moveTo>
                    <a:cubicBezTo>
                      <a:pt x="3007" y="0"/>
                      <a:pt x="2993" y="5"/>
                      <a:pt x="2983" y="16"/>
                    </a:cubicBezTo>
                    <a:cubicBezTo>
                      <a:pt x="1823" y="1170"/>
                      <a:pt x="824" y="2475"/>
                      <a:pt x="15" y="3895"/>
                    </a:cubicBezTo>
                    <a:cubicBezTo>
                      <a:pt x="0" y="3920"/>
                      <a:pt x="8" y="3953"/>
                      <a:pt x="35" y="3967"/>
                    </a:cubicBezTo>
                    <a:cubicBezTo>
                      <a:pt x="43" y="3972"/>
                      <a:pt x="51" y="3974"/>
                      <a:pt x="60" y="3974"/>
                    </a:cubicBezTo>
                    <a:cubicBezTo>
                      <a:pt x="67" y="3974"/>
                      <a:pt x="74" y="3973"/>
                      <a:pt x="80" y="3970"/>
                    </a:cubicBezTo>
                    <a:cubicBezTo>
                      <a:pt x="91" y="3965"/>
                      <a:pt x="100" y="3958"/>
                      <a:pt x="107" y="3947"/>
                    </a:cubicBezTo>
                    <a:cubicBezTo>
                      <a:pt x="911" y="2536"/>
                      <a:pt x="1904" y="1238"/>
                      <a:pt x="3057" y="91"/>
                    </a:cubicBezTo>
                    <a:cubicBezTo>
                      <a:pt x="3078" y="70"/>
                      <a:pt x="3078" y="37"/>
                      <a:pt x="3058" y="16"/>
                    </a:cubicBezTo>
                    <a:cubicBezTo>
                      <a:pt x="3048" y="5"/>
                      <a:pt x="3034" y="0"/>
                      <a:pt x="3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3031025" y="2985800"/>
                <a:ext cx="122300" cy="108700"/>
              </a:xfrm>
              <a:custGeom>
                <a:avLst/>
                <a:gdLst/>
                <a:ahLst/>
                <a:cxnLst/>
                <a:rect l="l" t="t" r="r" b="b"/>
                <a:pathLst>
                  <a:path w="4892" h="4348" extrusionOk="0">
                    <a:moveTo>
                      <a:pt x="1" y="1"/>
                    </a:moveTo>
                    <a:cubicBezTo>
                      <a:pt x="1461" y="1555"/>
                      <a:pt x="2949" y="3135"/>
                      <a:pt x="4891" y="4347"/>
                    </a:cubicBezTo>
                    <a:cubicBezTo>
                      <a:pt x="4664" y="3200"/>
                      <a:pt x="4052" y="2130"/>
                      <a:pt x="3177" y="1352"/>
                    </a:cubicBezTo>
                    <a:cubicBezTo>
                      <a:pt x="2302" y="574"/>
                      <a:pt x="1167" y="9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3045475" y="2993700"/>
                <a:ext cx="110075" cy="101700"/>
              </a:xfrm>
              <a:custGeom>
                <a:avLst/>
                <a:gdLst/>
                <a:ahLst/>
                <a:cxnLst/>
                <a:rect l="l" t="t" r="r" b="b"/>
                <a:pathLst>
                  <a:path w="4403" h="4068" extrusionOk="0">
                    <a:moveTo>
                      <a:pt x="61" y="0"/>
                    </a:moveTo>
                    <a:cubicBezTo>
                      <a:pt x="42" y="0"/>
                      <a:pt x="24" y="11"/>
                      <a:pt x="14" y="29"/>
                    </a:cubicBezTo>
                    <a:cubicBezTo>
                      <a:pt x="1" y="54"/>
                      <a:pt x="10" y="86"/>
                      <a:pt x="36" y="100"/>
                    </a:cubicBezTo>
                    <a:cubicBezTo>
                      <a:pt x="1772" y="1020"/>
                      <a:pt x="3245" y="2383"/>
                      <a:pt x="4298" y="4043"/>
                    </a:cubicBezTo>
                    <a:cubicBezTo>
                      <a:pt x="4308" y="4059"/>
                      <a:pt x="4325" y="4068"/>
                      <a:pt x="4343" y="4068"/>
                    </a:cubicBezTo>
                    <a:cubicBezTo>
                      <a:pt x="4350" y="4068"/>
                      <a:pt x="4357" y="4066"/>
                      <a:pt x="4363" y="4064"/>
                    </a:cubicBezTo>
                    <a:cubicBezTo>
                      <a:pt x="4365" y="4063"/>
                      <a:pt x="4369" y="4061"/>
                      <a:pt x="4371" y="4060"/>
                    </a:cubicBezTo>
                    <a:cubicBezTo>
                      <a:pt x="4396" y="4044"/>
                      <a:pt x="4403" y="4011"/>
                      <a:pt x="4387" y="3987"/>
                    </a:cubicBezTo>
                    <a:cubicBezTo>
                      <a:pt x="3325" y="2311"/>
                      <a:pt x="1837" y="935"/>
                      <a:pt x="85" y="7"/>
                    </a:cubicBezTo>
                    <a:cubicBezTo>
                      <a:pt x="78" y="2"/>
                      <a:pt x="69"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a:off x="3022275" y="2871125"/>
                <a:ext cx="65025" cy="51175"/>
              </a:xfrm>
              <a:custGeom>
                <a:avLst/>
                <a:gdLst/>
                <a:ahLst/>
                <a:cxnLst/>
                <a:rect l="l" t="t" r="r" b="b"/>
                <a:pathLst>
                  <a:path w="2601" h="2047" extrusionOk="0">
                    <a:moveTo>
                      <a:pt x="1887" y="0"/>
                    </a:moveTo>
                    <a:cubicBezTo>
                      <a:pt x="1392" y="0"/>
                      <a:pt x="742" y="463"/>
                      <a:pt x="742" y="463"/>
                    </a:cubicBezTo>
                    <a:cubicBezTo>
                      <a:pt x="172" y="1207"/>
                      <a:pt x="0" y="1756"/>
                      <a:pt x="446" y="2017"/>
                    </a:cubicBezTo>
                    <a:cubicBezTo>
                      <a:pt x="481" y="2037"/>
                      <a:pt x="516" y="2046"/>
                      <a:pt x="550" y="2046"/>
                    </a:cubicBezTo>
                    <a:cubicBezTo>
                      <a:pt x="925" y="2046"/>
                      <a:pt x="1273" y="956"/>
                      <a:pt x="1273" y="956"/>
                    </a:cubicBezTo>
                    <a:cubicBezTo>
                      <a:pt x="1273" y="956"/>
                      <a:pt x="2600" y="732"/>
                      <a:pt x="2337" y="248"/>
                    </a:cubicBezTo>
                    <a:cubicBezTo>
                      <a:pt x="2238" y="66"/>
                      <a:pt x="2073" y="0"/>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2953525" y="2821400"/>
                <a:ext cx="93050" cy="74375"/>
              </a:xfrm>
              <a:custGeom>
                <a:avLst/>
                <a:gdLst/>
                <a:ahLst/>
                <a:cxnLst/>
                <a:rect l="l" t="t" r="r" b="b"/>
                <a:pathLst>
                  <a:path w="3722" h="2975" extrusionOk="0">
                    <a:moveTo>
                      <a:pt x="2380" y="1"/>
                    </a:moveTo>
                    <a:cubicBezTo>
                      <a:pt x="2143" y="1"/>
                      <a:pt x="1970" y="211"/>
                      <a:pt x="1640" y="267"/>
                    </a:cubicBezTo>
                    <a:cubicBezTo>
                      <a:pt x="1087" y="360"/>
                      <a:pt x="694" y="823"/>
                      <a:pt x="867" y="1287"/>
                    </a:cubicBezTo>
                    <a:cubicBezTo>
                      <a:pt x="1040" y="1751"/>
                      <a:pt x="991" y="1675"/>
                      <a:pt x="484" y="1921"/>
                    </a:cubicBezTo>
                    <a:cubicBezTo>
                      <a:pt x="0" y="2155"/>
                      <a:pt x="119" y="2925"/>
                      <a:pt x="396" y="2925"/>
                    </a:cubicBezTo>
                    <a:cubicBezTo>
                      <a:pt x="409" y="2925"/>
                      <a:pt x="423" y="2923"/>
                      <a:pt x="437" y="2919"/>
                    </a:cubicBezTo>
                    <a:cubicBezTo>
                      <a:pt x="667" y="2859"/>
                      <a:pt x="757" y="2561"/>
                      <a:pt x="1016" y="2561"/>
                    </a:cubicBezTo>
                    <a:cubicBezTo>
                      <a:pt x="1100" y="2561"/>
                      <a:pt x="1202" y="2593"/>
                      <a:pt x="1333" y="2674"/>
                    </a:cubicBezTo>
                    <a:cubicBezTo>
                      <a:pt x="1668" y="2883"/>
                      <a:pt x="2154" y="2975"/>
                      <a:pt x="2581" y="2975"/>
                    </a:cubicBezTo>
                    <a:cubicBezTo>
                      <a:pt x="2834" y="2975"/>
                      <a:pt x="3067" y="2942"/>
                      <a:pt x="3234" y="2883"/>
                    </a:cubicBezTo>
                    <a:cubicBezTo>
                      <a:pt x="3684" y="2723"/>
                      <a:pt x="3672" y="2240"/>
                      <a:pt x="3672" y="2240"/>
                    </a:cubicBezTo>
                    <a:cubicBezTo>
                      <a:pt x="3672" y="2240"/>
                      <a:pt x="3722" y="1162"/>
                      <a:pt x="3014" y="404"/>
                    </a:cubicBezTo>
                    <a:cubicBezTo>
                      <a:pt x="2728" y="97"/>
                      <a:pt x="2540"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2981350" y="2794900"/>
                <a:ext cx="86775" cy="90250"/>
              </a:xfrm>
              <a:custGeom>
                <a:avLst/>
                <a:gdLst/>
                <a:ahLst/>
                <a:cxnLst/>
                <a:rect l="l" t="t" r="r" b="b"/>
                <a:pathLst>
                  <a:path w="3471" h="3610" extrusionOk="0">
                    <a:moveTo>
                      <a:pt x="2925" y="0"/>
                    </a:moveTo>
                    <a:cubicBezTo>
                      <a:pt x="2749" y="0"/>
                      <a:pt x="2564" y="71"/>
                      <a:pt x="2444" y="255"/>
                    </a:cubicBezTo>
                    <a:cubicBezTo>
                      <a:pt x="2248" y="556"/>
                      <a:pt x="2199" y="694"/>
                      <a:pt x="2091" y="694"/>
                    </a:cubicBezTo>
                    <a:cubicBezTo>
                      <a:pt x="2026" y="694"/>
                      <a:pt x="1939" y="643"/>
                      <a:pt x="1784" y="547"/>
                    </a:cubicBezTo>
                    <a:cubicBezTo>
                      <a:pt x="1688" y="486"/>
                      <a:pt x="1587" y="459"/>
                      <a:pt x="1486" y="459"/>
                    </a:cubicBezTo>
                    <a:cubicBezTo>
                      <a:pt x="1158" y="459"/>
                      <a:pt x="833" y="752"/>
                      <a:pt x="695" y="1177"/>
                    </a:cubicBezTo>
                    <a:cubicBezTo>
                      <a:pt x="516" y="1733"/>
                      <a:pt x="0" y="1762"/>
                      <a:pt x="598" y="2619"/>
                    </a:cubicBezTo>
                    <a:cubicBezTo>
                      <a:pt x="1197" y="3474"/>
                      <a:pt x="2218" y="3601"/>
                      <a:pt x="2218" y="3601"/>
                    </a:cubicBezTo>
                    <a:cubicBezTo>
                      <a:pt x="2218" y="3601"/>
                      <a:pt x="2259" y="3609"/>
                      <a:pt x="2322" y="3609"/>
                    </a:cubicBezTo>
                    <a:cubicBezTo>
                      <a:pt x="2470" y="3609"/>
                      <a:pt x="2739" y="3563"/>
                      <a:pt x="2896" y="3256"/>
                    </a:cubicBezTo>
                    <a:cubicBezTo>
                      <a:pt x="3121" y="2817"/>
                      <a:pt x="3239" y="1862"/>
                      <a:pt x="3013" y="1257"/>
                    </a:cubicBezTo>
                    <a:cubicBezTo>
                      <a:pt x="2788" y="652"/>
                      <a:pt x="3266" y="673"/>
                      <a:pt x="3392" y="372"/>
                    </a:cubicBezTo>
                    <a:cubicBezTo>
                      <a:pt x="3471" y="186"/>
                      <a:pt x="3210" y="0"/>
                      <a:pt x="2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3013475" y="2832150"/>
                <a:ext cx="40025" cy="53650"/>
              </a:xfrm>
              <a:custGeom>
                <a:avLst/>
                <a:gdLst/>
                <a:ahLst/>
                <a:cxnLst/>
                <a:rect l="l" t="t" r="r" b="b"/>
                <a:pathLst>
                  <a:path w="1601" h="2146" extrusionOk="0">
                    <a:moveTo>
                      <a:pt x="433" y="1"/>
                    </a:moveTo>
                    <a:cubicBezTo>
                      <a:pt x="423" y="1"/>
                      <a:pt x="413" y="2"/>
                      <a:pt x="402" y="5"/>
                    </a:cubicBezTo>
                    <a:cubicBezTo>
                      <a:pt x="297" y="33"/>
                      <a:pt x="291" y="188"/>
                      <a:pt x="315" y="308"/>
                    </a:cubicBezTo>
                    <a:cubicBezTo>
                      <a:pt x="381" y="637"/>
                      <a:pt x="538" y="956"/>
                      <a:pt x="760" y="1211"/>
                    </a:cubicBezTo>
                    <a:cubicBezTo>
                      <a:pt x="804" y="1263"/>
                      <a:pt x="853" y="1316"/>
                      <a:pt x="874" y="1379"/>
                    </a:cubicBezTo>
                    <a:cubicBezTo>
                      <a:pt x="895" y="1444"/>
                      <a:pt x="878" y="1525"/>
                      <a:pt x="820" y="1542"/>
                    </a:cubicBezTo>
                    <a:cubicBezTo>
                      <a:pt x="812" y="1544"/>
                      <a:pt x="804" y="1545"/>
                      <a:pt x="797" y="1545"/>
                    </a:cubicBezTo>
                    <a:cubicBezTo>
                      <a:pt x="752" y="1545"/>
                      <a:pt x="705" y="1512"/>
                      <a:pt x="665" y="1480"/>
                    </a:cubicBezTo>
                    <a:cubicBezTo>
                      <a:pt x="528" y="1372"/>
                      <a:pt x="390" y="1262"/>
                      <a:pt x="252" y="1154"/>
                    </a:cubicBezTo>
                    <a:cubicBezTo>
                      <a:pt x="209" y="1120"/>
                      <a:pt x="158" y="1083"/>
                      <a:pt x="109" y="1083"/>
                    </a:cubicBezTo>
                    <a:cubicBezTo>
                      <a:pt x="100" y="1083"/>
                      <a:pt x="91" y="1084"/>
                      <a:pt x="82" y="1087"/>
                    </a:cubicBezTo>
                    <a:cubicBezTo>
                      <a:pt x="21" y="1106"/>
                      <a:pt x="1" y="1188"/>
                      <a:pt x="23" y="1254"/>
                    </a:cubicBezTo>
                    <a:cubicBezTo>
                      <a:pt x="43" y="1321"/>
                      <a:pt x="93" y="1376"/>
                      <a:pt x="143" y="1425"/>
                    </a:cubicBezTo>
                    <a:cubicBezTo>
                      <a:pt x="464" y="1743"/>
                      <a:pt x="844" y="1992"/>
                      <a:pt x="1247" y="2145"/>
                    </a:cubicBezTo>
                    <a:cubicBezTo>
                      <a:pt x="1292" y="2100"/>
                      <a:pt x="1336" y="2053"/>
                      <a:pt x="1352" y="2053"/>
                    </a:cubicBezTo>
                    <a:cubicBezTo>
                      <a:pt x="1354" y="2053"/>
                      <a:pt x="1356" y="2055"/>
                      <a:pt x="1357" y="2057"/>
                    </a:cubicBezTo>
                    <a:cubicBezTo>
                      <a:pt x="1522" y="1594"/>
                      <a:pt x="1600" y="1088"/>
                      <a:pt x="1588" y="574"/>
                    </a:cubicBezTo>
                    <a:cubicBezTo>
                      <a:pt x="1587" y="493"/>
                      <a:pt x="1581" y="409"/>
                      <a:pt x="1545" y="335"/>
                    </a:cubicBezTo>
                    <a:cubicBezTo>
                      <a:pt x="1510" y="267"/>
                      <a:pt x="1442" y="209"/>
                      <a:pt x="1375" y="209"/>
                    </a:cubicBezTo>
                    <a:cubicBezTo>
                      <a:pt x="1369" y="209"/>
                      <a:pt x="1363" y="210"/>
                      <a:pt x="1357" y="211"/>
                    </a:cubicBezTo>
                    <a:cubicBezTo>
                      <a:pt x="1238" y="231"/>
                      <a:pt x="1228" y="400"/>
                      <a:pt x="1241" y="532"/>
                    </a:cubicBezTo>
                    <a:cubicBezTo>
                      <a:pt x="1264" y="743"/>
                      <a:pt x="1287" y="953"/>
                      <a:pt x="1309" y="1166"/>
                    </a:cubicBezTo>
                    <a:cubicBezTo>
                      <a:pt x="1314" y="1214"/>
                      <a:pt x="1319" y="1264"/>
                      <a:pt x="1304" y="1308"/>
                    </a:cubicBezTo>
                    <a:cubicBezTo>
                      <a:pt x="1291" y="1344"/>
                      <a:pt x="1258" y="1374"/>
                      <a:pt x="1221" y="1374"/>
                    </a:cubicBezTo>
                    <a:cubicBezTo>
                      <a:pt x="1214" y="1374"/>
                      <a:pt x="1207" y="1373"/>
                      <a:pt x="1201" y="1371"/>
                    </a:cubicBezTo>
                    <a:cubicBezTo>
                      <a:pt x="1140" y="1353"/>
                      <a:pt x="1119" y="1271"/>
                      <a:pt x="1108" y="1205"/>
                    </a:cubicBezTo>
                    <a:cubicBezTo>
                      <a:pt x="1044" y="828"/>
                      <a:pt x="882" y="459"/>
                      <a:pt x="646" y="150"/>
                    </a:cubicBezTo>
                    <a:cubicBezTo>
                      <a:pt x="591" y="77"/>
                      <a:pt x="51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046050" y="2888925"/>
                <a:ext cx="134300" cy="223250"/>
              </a:xfrm>
              <a:custGeom>
                <a:avLst/>
                <a:gdLst/>
                <a:ahLst/>
                <a:cxnLst/>
                <a:rect l="l" t="t" r="r" b="b"/>
                <a:pathLst>
                  <a:path w="5372" h="8930" extrusionOk="0">
                    <a:moveTo>
                      <a:pt x="150" y="0"/>
                    </a:moveTo>
                    <a:lnTo>
                      <a:pt x="1" y="152"/>
                    </a:lnTo>
                    <a:cubicBezTo>
                      <a:pt x="2284" y="2415"/>
                      <a:pt x="3802" y="5414"/>
                      <a:pt x="4275" y="8595"/>
                    </a:cubicBezTo>
                    <a:lnTo>
                      <a:pt x="4325" y="8930"/>
                    </a:lnTo>
                    <a:lnTo>
                      <a:pt x="4474" y="8627"/>
                    </a:lnTo>
                    <a:cubicBezTo>
                      <a:pt x="5205" y="7155"/>
                      <a:pt x="5371" y="4557"/>
                      <a:pt x="4853" y="2712"/>
                    </a:cubicBezTo>
                    <a:lnTo>
                      <a:pt x="4853" y="2712"/>
                    </a:lnTo>
                    <a:lnTo>
                      <a:pt x="4648" y="2770"/>
                    </a:lnTo>
                    <a:cubicBezTo>
                      <a:pt x="5110" y="4412"/>
                      <a:pt x="5003" y="6755"/>
                      <a:pt x="4427" y="8210"/>
                    </a:cubicBezTo>
                    <a:cubicBezTo>
                      <a:pt x="3891" y="5115"/>
                      <a:pt x="2381" y="2211"/>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132575" y="2945600"/>
                <a:ext cx="66825" cy="30525"/>
              </a:xfrm>
              <a:custGeom>
                <a:avLst/>
                <a:gdLst/>
                <a:ahLst/>
                <a:cxnLst/>
                <a:rect l="l" t="t" r="r" b="b"/>
                <a:pathLst>
                  <a:path w="2673" h="1221" extrusionOk="0">
                    <a:moveTo>
                      <a:pt x="1343" y="1"/>
                    </a:moveTo>
                    <a:cubicBezTo>
                      <a:pt x="1282" y="1"/>
                      <a:pt x="1246" y="3"/>
                      <a:pt x="1246" y="3"/>
                    </a:cubicBezTo>
                    <a:cubicBezTo>
                      <a:pt x="414" y="309"/>
                      <a:pt x="1" y="664"/>
                      <a:pt x="228" y="1108"/>
                    </a:cubicBezTo>
                    <a:cubicBezTo>
                      <a:pt x="270" y="1188"/>
                      <a:pt x="341" y="1221"/>
                      <a:pt x="430" y="1221"/>
                    </a:cubicBezTo>
                    <a:cubicBezTo>
                      <a:pt x="790" y="1221"/>
                      <a:pt x="1426" y="680"/>
                      <a:pt x="1426" y="680"/>
                    </a:cubicBezTo>
                    <a:cubicBezTo>
                      <a:pt x="1426" y="680"/>
                      <a:pt x="1939" y="902"/>
                      <a:pt x="2298" y="902"/>
                    </a:cubicBezTo>
                    <a:cubicBezTo>
                      <a:pt x="2484" y="902"/>
                      <a:pt x="2628" y="842"/>
                      <a:pt x="2639" y="661"/>
                    </a:cubicBezTo>
                    <a:cubicBezTo>
                      <a:pt x="2673" y="50"/>
                      <a:pt x="1665" y="1"/>
                      <a:pt x="1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068425" y="2860050"/>
                <a:ext cx="120225" cy="93100"/>
              </a:xfrm>
              <a:custGeom>
                <a:avLst/>
                <a:gdLst/>
                <a:ahLst/>
                <a:cxnLst/>
                <a:rect l="l" t="t" r="r" b="b"/>
                <a:pathLst>
                  <a:path w="4809" h="3724" extrusionOk="0">
                    <a:moveTo>
                      <a:pt x="2632" y="145"/>
                    </a:moveTo>
                    <a:cubicBezTo>
                      <a:pt x="2175" y="145"/>
                      <a:pt x="1786" y="377"/>
                      <a:pt x="1729" y="789"/>
                    </a:cubicBezTo>
                    <a:cubicBezTo>
                      <a:pt x="1678" y="1149"/>
                      <a:pt x="1656" y="1232"/>
                      <a:pt x="1462" y="1232"/>
                    </a:cubicBezTo>
                    <a:cubicBezTo>
                      <a:pt x="1357" y="1232"/>
                      <a:pt x="1203" y="1208"/>
                      <a:pt x="968" y="1191"/>
                    </a:cubicBezTo>
                    <a:cubicBezTo>
                      <a:pt x="950" y="1189"/>
                      <a:pt x="933" y="1189"/>
                      <a:pt x="915" y="1189"/>
                    </a:cubicBezTo>
                    <a:cubicBezTo>
                      <a:pt x="279" y="1189"/>
                      <a:pt x="0" y="2052"/>
                      <a:pt x="357" y="2144"/>
                    </a:cubicBezTo>
                    <a:cubicBezTo>
                      <a:pt x="394" y="2154"/>
                      <a:pt x="432" y="2158"/>
                      <a:pt x="468" y="2158"/>
                    </a:cubicBezTo>
                    <a:cubicBezTo>
                      <a:pt x="638" y="2158"/>
                      <a:pt x="803" y="2074"/>
                      <a:pt x="970" y="2074"/>
                    </a:cubicBezTo>
                    <a:cubicBezTo>
                      <a:pt x="1124" y="2074"/>
                      <a:pt x="1279" y="2145"/>
                      <a:pt x="1440" y="2417"/>
                    </a:cubicBezTo>
                    <a:cubicBezTo>
                      <a:pt x="1816" y="3048"/>
                      <a:pt x="2764" y="3609"/>
                      <a:pt x="3328" y="3710"/>
                    </a:cubicBezTo>
                    <a:cubicBezTo>
                      <a:pt x="3382" y="3719"/>
                      <a:pt x="3433" y="3724"/>
                      <a:pt x="3481" y="3724"/>
                    </a:cubicBezTo>
                    <a:cubicBezTo>
                      <a:pt x="3939" y="3724"/>
                      <a:pt x="4151" y="3329"/>
                      <a:pt x="4151" y="3329"/>
                    </a:cubicBezTo>
                    <a:cubicBezTo>
                      <a:pt x="4151" y="3329"/>
                      <a:pt x="4808" y="2301"/>
                      <a:pt x="4489" y="1151"/>
                    </a:cubicBezTo>
                    <a:cubicBezTo>
                      <a:pt x="4169" y="0"/>
                      <a:pt x="3753" y="454"/>
                      <a:pt x="3118" y="230"/>
                    </a:cubicBezTo>
                    <a:cubicBezTo>
                      <a:pt x="2955" y="172"/>
                      <a:pt x="2789" y="145"/>
                      <a:pt x="2632" y="1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126325" y="2855875"/>
                <a:ext cx="115375" cy="94200"/>
              </a:xfrm>
              <a:custGeom>
                <a:avLst/>
                <a:gdLst/>
                <a:ahLst/>
                <a:cxnLst/>
                <a:rect l="l" t="t" r="r" b="b"/>
                <a:pathLst>
                  <a:path w="4615" h="3768" extrusionOk="0">
                    <a:moveTo>
                      <a:pt x="1910" y="1"/>
                    </a:moveTo>
                    <a:cubicBezTo>
                      <a:pt x="1629" y="1"/>
                      <a:pt x="1319" y="121"/>
                      <a:pt x="1064" y="346"/>
                    </a:cubicBezTo>
                    <a:cubicBezTo>
                      <a:pt x="562" y="789"/>
                      <a:pt x="0" y="522"/>
                      <a:pt x="151" y="1705"/>
                    </a:cubicBezTo>
                    <a:cubicBezTo>
                      <a:pt x="300" y="2888"/>
                      <a:pt x="1307" y="3596"/>
                      <a:pt x="1307" y="3596"/>
                    </a:cubicBezTo>
                    <a:cubicBezTo>
                      <a:pt x="1307" y="3596"/>
                      <a:pt x="1515" y="3768"/>
                      <a:pt x="1806" y="3768"/>
                    </a:cubicBezTo>
                    <a:cubicBezTo>
                      <a:pt x="1931" y="3768"/>
                      <a:pt x="2071" y="3736"/>
                      <a:pt x="2217" y="3645"/>
                    </a:cubicBezTo>
                    <a:cubicBezTo>
                      <a:pt x="2700" y="3343"/>
                      <a:pt x="3360" y="2474"/>
                      <a:pt x="3463" y="1751"/>
                    </a:cubicBezTo>
                    <a:cubicBezTo>
                      <a:pt x="3567" y="1028"/>
                      <a:pt x="4058" y="1322"/>
                      <a:pt x="4361" y="1099"/>
                    </a:cubicBezTo>
                    <a:cubicBezTo>
                      <a:pt x="4615" y="913"/>
                      <a:pt x="4212" y="373"/>
                      <a:pt x="3721" y="373"/>
                    </a:cubicBezTo>
                    <a:cubicBezTo>
                      <a:pt x="3625" y="373"/>
                      <a:pt x="3526" y="394"/>
                      <a:pt x="3427" y="442"/>
                    </a:cubicBezTo>
                    <a:cubicBezTo>
                      <a:pt x="3124" y="590"/>
                      <a:pt x="2981" y="688"/>
                      <a:pt x="2877" y="688"/>
                    </a:cubicBezTo>
                    <a:cubicBezTo>
                      <a:pt x="2774" y="688"/>
                      <a:pt x="2710" y="592"/>
                      <a:pt x="2567" y="351"/>
                    </a:cubicBezTo>
                    <a:cubicBezTo>
                      <a:pt x="2426" y="113"/>
                      <a:pt x="2181" y="1"/>
                      <a:pt x="1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3146650" y="2886375"/>
                <a:ext cx="53500" cy="64775"/>
              </a:xfrm>
              <a:custGeom>
                <a:avLst/>
                <a:gdLst/>
                <a:ahLst/>
                <a:cxnLst/>
                <a:rect l="l" t="t" r="r" b="b"/>
                <a:pathLst>
                  <a:path w="2140" h="2591" extrusionOk="0">
                    <a:moveTo>
                      <a:pt x="1084" y="1"/>
                    </a:moveTo>
                    <a:cubicBezTo>
                      <a:pt x="974" y="1"/>
                      <a:pt x="894" y="134"/>
                      <a:pt x="856" y="254"/>
                    </a:cubicBezTo>
                    <a:cubicBezTo>
                      <a:pt x="742" y="615"/>
                      <a:pt x="727" y="1016"/>
                      <a:pt x="816" y="1395"/>
                    </a:cubicBezTo>
                    <a:cubicBezTo>
                      <a:pt x="835" y="1471"/>
                      <a:pt x="857" y="1550"/>
                      <a:pt x="843" y="1626"/>
                    </a:cubicBezTo>
                    <a:cubicBezTo>
                      <a:pt x="831" y="1693"/>
                      <a:pt x="778" y="1757"/>
                      <a:pt x="716" y="1757"/>
                    </a:cubicBezTo>
                    <a:cubicBezTo>
                      <a:pt x="709" y="1757"/>
                      <a:pt x="702" y="1756"/>
                      <a:pt x="695" y="1754"/>
                    </a:cubicBezTo>
                    <a:cubicBezTo>
                      <a:pt x="631" y="1739"/>
                      <a:pt x="595" y="1670"/>
                      <a:pt x="567" y="1606"/>
                    </a:cubicBezTo>
                    <a:cubicBezTo>
                      <a:pt x="482" y="1420"/>
                      <a:pt x="399" y="1234"/>
                      <a:pt x="314" y="1048"/>
                    </a:cubicBezTo>
                    <a:cubicBezTo>
                      <a:pt x="283" y="979"/>
                      <a:pt x="242" y="901"/>
                      <a:pt x="172" y="885"/>
                    </a:cubicBezTo>
                    <a:cubicBezTo>
                      <a:pt x="165" y="883"/>
                      <a:pt x="158" y="882"/>
                      <a:pt x="150" y="882"/>
                    </a:cubicBezTo>
                    <a:cubicBezTo>
                      <a:pt x="86" y="882"/>
                      <a:pt x="30" y="946"/>
                      <a:pt x="16" y="1015"/>
                    </a:cubicBezTo>
                    <a:cubicBezTo>
                      <a:pt x="0" y="1091"/>
                      <a:pt x="22" y="1175"/>
                      <a:pt x="47" y="1252"/>
                    </a:cubicBezTo>
                    <a:cubicBezTo>
                      <a:pt x="207" y="1748"/>
                      <a:pt x="469" y="2209"/>
                      <a:pt x="808" y="2591"/>
                    </a:cubicBezTo>
                    <a:cubicBezTo>
                      <a:pt x="867" y="2574"/>
                      <a:pt x="927" y="2557"/>
                      <a:pt x="954" y="2557"/>
                    </a:cubicBezTo>
                    <a:cubicBezTo>
                      <a:pt x="965" y="2557"/>
                      <a:pt x="971" y="2559"/>
                      <a:pt x="970" y="2566"/>
                    </a:cubicBezTo>
                    <a:cubicBezTo>
                      <a:pt x="1405" y="2206"/>
                      <a:pt x="1772" y="1754"/>
                      <a:pt x="2047" y="1243"/>
                    </a:cubicBezTo>
                    <a:cubicBezTo>
                      <a:pt x="2090" y="1162"/>
                      <a:pt x="2133" y="1077"/>
                      <a:pt x="2136" y="983"/>
                    </a:cubicBezTo>
                    <a:cubicBezTo>
                      <a:pt x="2139" y="889"/>
                      <a:pt x="2091" y="784"/>
                      <a:pt x="2008" y="754"/>
                    </a:cubicBezTo>
                    <a:cubicBezTo>
                      <a:pt x="1991" y="748"/>
                      <a:pt x="1974" y="746"/>
                      <a:pt x="1959" y="746"/>
                    </a:cubicBezTo>
                    <a:cubicBezTo>
                      <a:pt x="1846" y="746"/>
                      <a:pt x="1757" y="883"/>
                      <a:pt x="1706" y="1003"/>
                    </a:cubicBezTo>
                    <a:cubicBezTo>
                      <a:pt x="1611" y="1223"/>
                      <a:pt x="1516" y="1444"/>
                      <a:pt x="1422" y="1663"/>
                    </a:cubicBezTo>
                    <a:cubicBezTo>
                      <a:pt x="1400" y="1713"/>
                      <a:pt x="1376" y="1767"/>
                      <a:pt x="1336" y="1800"/>
                    </a:cubicBezTo>
                    <a:cubicBezTo>
                      <a:pt x="1314" y="1818"/>
                      <a:pt x="1286" y="1829"/>
                      <a:pt x="1258" y="1829"/>
                    </a:cubicBezTo>
                    <a:cubicBezTo>
                      <a:pt x="1234" y="1829"/>
                      <a:pt x="1210" y="1821"/>
                      <a:pt x="1192" y="1803"/>
                    </a:cubicBezTo>
                    <a:cubicBezTo>
                      <a:pt x="1139" y="1750"/>
                      <a:pt x="1162" y="1657"/>
                      <a:pt x="1188" y="1587"/>
                    </a:cubicBezTo>
                    <a:cubicBezTo>
                      <a:pt x="1332" y="1180"/>
                      <a:pt x="1369" y="725"/>
                      <a:pt x="1294" y="288"/>
                    </a:cubicBezTo>
                    <a:cubicBezTo>
                      <a:pt x="1273" y="171"/>
                      <a:pt x="1226" y="33"/>
                      <a:pt x="1119" y="5"/>
                    </a:cubicBezTo>
                    <a:cubicBezTo>
                      <a:pt x="1107" y="2"/>
                      <a:pt x="1095"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206"/>
        <p:cNvGrpSpPr/>
        <p:nvPr/>
      </p:nvGrpSpPr>
      <p:grpSpPr>
        <a:xfrm>
          <a:off x="0" y="0"/>
          <a:ext cx="0" cy="0"/>
          <a:chOff x="0" y="0"/>
          <a:chExt cx="0" cy="0"/>
        </a:xfrm>
      </p:grpSpPr>
      <p:sp>
        <p:nvSpPr>
          <p:cNvPr id="1207" name="Google Shape;1207;p15"/>
          <p:cNvSpPr/>
          <p:nvPr/>
        </p:nvSpPr>
        <p:spPr>
          <a:xfrm>
            <a:off x="-42900" y="-29938"/>
            <a:ext cx="9440300" cy="5203365"/>
          </a:xfrm>
          <a:custGeom>
            <a:avLst/>
            <a:gdLst/>
            <a:ahLst/>
            <a:cxnLst/>
            <a:rect l="l" t="t" r="r" b="b"/>
            <a:pathLst>
              <a:path w="69529" h="43194" extrusionOk="0">
                <a:moveTo>
                  <a:pt x="5051" y="0"/>
                </a:moveTo>
                <a:cubicBezTo>
                  <a:pt x="4662" y="0"/>
                  <a:pt x="4351" y="365"/>
                  <a:pt x="4089" y="704"/>
                </a:cubicBezTo>
                <a:cubicBezTo>
                  <a:pt x="2653" y="2561"/>
                  <a:pt x="1234" y="4432"/>
                  <a:pt x="0" y="6458"/>
                </a:cubicBezTo>
                <a:lnTo>
                  <a:pt x="0" y="43193"/>
                </a:lnTo>
                <a:lnTo>
                  <a:pt x="69529" y="43193"/>
                </a:lnTo>
                <a:lnTo>
                  <a:pt x="69529" y="8968"/>
                </a:lnTo>
                <a:cubicBezTo>
                  <a:pt x="68708" y="9507"/>
                  <a:pt x="67888" y="10046"/>
                  <a:pt x="67068" y="10587"/>
                </a:cubicBezTo>
                <a:cubicBezTo>
                  <a:pt x="66637" y="10870"/>
                  <a:pt x="66178" y="11162"/>
                  <a:pt x="65687" y="11162"/>
                </a:cubicBezTo>
                <a:cubicBezTo>
                  <a:pt x="65673" y="11162"/>
                  <a:pt x="65660" y="11162"/>
                  <a:pt x="65646" y="11162"/>
                </a:cubicBezTo>
                <a:cubicBezTo>
                  <a:pt x="64922" y="11139"/>
                  <a:pt x="64338" y="10488"/>
                  <a:pt x="63673" y="10149"/>
                </a:cubicBezTo>
                <a:cubicBezTo>
                  <a:pt x="63476" y="10048"/>
                  <a:pt x="63248" y="9997"/>
                  <a:pt x="63023" y="9997"/>
                </a:cubicBezTo>
                <a:cubicBezTo>
                  <a:pt x="62485" y="9997"/>
                  <a:pt x="61964" y="10288"/>
                  <a:pt x="61934" y="10888"/>
                </a:cubicBezTo>
                <a:cubicBezTo>
                  <a:pt x="59275" y="8187"/>
                  <a:pt x="56360" y="5837"/>
                  <a:pt x="53260" y="3896"/>
                </a:cubicBezTo>
                <a:cubicBezTo>
                  <a:pt x="52788" y="3600"/>
                  <a:pt x="52294" y="3308"/>
                  <a:pt x="51760" y="3272"/>
                </a:cubicBezTo>
                <a:cubicBezTo>
                  <a:pt x="51721" y="3269"/>
                  <a:pt x="51682" y="3268"/>
                  <a:pt x="51643" y="3268"/>
                </a:cubicBezTo>
                <a:cubicBezTo>
                  <a:pt x="51034" y="3268"/>
                  <a:pt x="50452" y="3588"/>
                  <a:pt x="49899" y="3901"/>
                </a:cubicBezTo>
                <a:cubicBezTo>
                  <a:pt x="46925" y="5581"/>
                  <a:pt x="43953" y="7262"/>
                  <a:pt x="40979" y="8942"/>
                </a:cubicBezTo>
                <a:cubicBezTo>
                  <a:pt x="39555" y="9747"/>
                  <a:pt x="37912" y="10538"/>
                  <a:pt x="36388" y="10538"/>
                </a:cubicBezTo>
                <a:cubicBezTo>
                  <a:pt x="35584" y="10538"/>
                  <a:pt x="34812" y="10317"/>
                  <a:pt x="34125" y="9761"/>
                </a:cubicBezTo>
                <a:cubicBezTo>
                  <a:pt x="32863" y="8740"/>
                  <a:pt x="32069" y="6691"/>
                  <a:pt x="30544" y="6559"/>
                </a:cubicBezTo>
                <a:cubicBezTo>
                  <a:pt x="30494" y="6555"/>
                  <a:pt x="30444" y="6553"/>
                  <a:pt x="30395" y="6553"/>
                </a:cubicBezTo>
                <a:cubicBezTo>
                  <a:pt x="29332" y="6553"/>
                  <a:pt x="28442" y="7536"/>
                  <a:pt x="27601" y="8339"/>
                </a:cubicBezTo>
                <a:cubicBezTo>
                  <a:pt x="26980" y="8934"/>
                  <a:pt x="26165" y="9467"/>
                  <a:pt x="25407" y="9467"/>
                </a:cubicBezTo>
                <a:cubicBezTo>
                  <a:pt x="25094" y="9467"/>
                  <a:pt x="24790" y="9376"/>
                  <a:pt x="24514" y="9161"/>
                </a:cubicBezTo>
                <a:cubicBezTo>
                  <a:pt x="23835" y="8632"/>
                  <a:pt x="23596" y="7518"/>
                  <a:pt x="22888" y="7042"/>
                </a:cubicBezTo>
                <a:cubicBezTo>
                  <a:pt x="22647" y="6880"/>
                  <a:pt x="22400" y="6811"/>
                  <a:pt x="22148" y="6811"/>
                </a:cubicBezTo>
                <a:cubicBezTo>
                  <a:pt x="20719" y="6811"/>
                  <a:pt x="19141" y="9026"/>
                  <a:pt x="17769" y="9026"/>
                </a:cubicBezTo>
                <a:cubicBezTo>
                  <a:pt x="17489" y="9026"/>
                  <a:pt x="17218" y="8934"/>
                  <a:pt x="16959" y="8713"/>
                </a:cubicBezTo>
                <a:cubicBezTo>
                  <a:pt x="16325" y="8171"/>
                  <a:pt x="16154" y="7030"/>
                  <a:pt x="15446" y="6640"/>
                </a:cubicBezTo>
                <a:cubicBezTo>
                  <a:pt x="15287" y="6552"/>
                  <a:pt x="15129" y="6512"/>
                  <a:pt x="14974" y="6512"/>
                </a:cubicBezTo>
                <a:cubicBezTo>
                  <a:pt x="14133" y="6512"/>
                  <a:pt x="13376" y="7677"/>
                  <a:pt x="12957" y="8685"/>
                </a:cubicBezTo>
                <a:cubicBezTo>
                  <a:pt x="10631" y="5998"/>
                  <a:pt x="8306" y="3311"/>
                  <a:pt x="5980" y="624"/>
                </a:cubicBezTo>
                <a:cubicBezTo>
                  <a:pt x="5718" y="322"/>
                  <a:pt x="5417" y="0"/>
                  <a:pt x="5051" y="0"/>
                </a:cubicBezTo>
                <a:close/>
              </a:path>
            </a:pathLst>
          </a:custGeom>
          <a:solidFill>
            <a:srgbClr val="FFFFFF">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8" name="Google Shape;1208;p15"/>
          <p:cNvGrpSpPr/>
          <p:nvPr/>
        </p:nvGrpSpPr>
        <p:grpSpPr>
          <a:xfrm flipH="1">
            <a:off x="-198352" y="92955"/>
            <a:ext cx="9549056" cy="5099662"/>
            <a:chOff x="-198352" y="92955"/>
            <a:chExt cx="9549056" cy="5099662"/>
          </a:xfrm>
        </p:grpSpPr>
        <p:grpSp>
          <p:nvGrpSpPr>
            <p:cNvPr id="1209" name="Google Shape;1209;p15"/>
            <p:cNvGrpSpPr/>
            <p:nvPr/>
          </p:nvGrpSpPr>
          <p:grpSpPr>
            <a:xfrm rot="5400000" flipH="1">
              <a:off x="7358170" y="3200083"/>
              <a:ext cx="2950887" cy="1034181"/>
              <a:chOff x="3240170" y="-422817"/>
              <a:chExt cx="2950887" cy="1034181"/>
            </a:xfrm>
          </p:grpSpPr>
          <p:sp>
            <p:nvSpPr>
              <p:cNvPr id="1210" name="Google Shape;1210;p15"/>
              <p:cNvSpPr/>
              <p:nvPr/>
            </p:nvSpPr>
            <p:spPr>
              <a:xfrm rot="5400000">
                <a:off x="4000461" y="60307"/>
                <a:ext cx="268985" cy="487321"/>
              </a:xfrm>
              <a:custGeom>
                <a:avLst/>
                <a:gdLst/>
                <a:ahLst/>
                <a:cxnLst/>
                <a:rect l="l" t="t" r="r" b="b"/>
                <a:pathLst>
                  <a:path w="6649" h="12046" extrusionOk="0">
                    <a:moveTo>
                      <a:pt x="5468" y="1"/>
                    </a:moveTo>
                    <a:cubicBezTo>
                      <a:pt x="3602" y="696"/>
                      <a:pt x="1833" y="2595"/>
                      <a:pt x="917" y="5170"/>
                    </a:cubicBezTo>
                    <a:cubicBezTo>
                      <a:pt x="1" y="7745"/>
                      <a:pt x="172" y="10332"/>
                      <a:pt x="1182" y="12045"/>
                    </a:cubicBezTo>
                    <a:cubicBezTo>
                      <a:pt x="3049" y="11350"/>
                      <a:pt x="4816" y="9451"/>
                      <a:pt x="5732" y="6876"/>
                    </a:cubicBezTo>
                    <a:cubicBezTo>
                      <a:pt x="6648" y="4301"/>
                      <a:pt x="6477" y="1714"/>
                      <a:pt x="54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rot="5400000">
                <a:off x="3624719" y="224149"/>
                <a:ext cx="374209" cy="302077"/>
              </a:xfrm>
              <a:custGeom>
                <a:avLst/>
                <a:gdLst/>
                <a:ahLst/>
                <a:cxnLst/>
                <a:rect l="l" t="t" r="r" b="b"/>
                <a:pathLst>
                  <a:path w="9250" h="7467" extrusionOk="0">
                    <a:moveTo>
                      <a:pt x="7907" y="1"/>
                    </a:moveTo>
                    <a:cubicBezTo>
                      <a:pt x="6799" y="1"/>
                      <a:pt x="5094" y="777"/>
                      <a:pt x="3478" y="2109"/>
                    </a:cubicBezTo>
                    <a:cubicBezTo>
                      <a:pt x="1227" y="3964"/>
                      <a:pt x="1" y="6196"/>
                      <a:pt x="741" y="7094"/>
                    </a:cubicBezTo>
                    <a:cubicBezTo>
                      <a:pt x="944" y="7342"/>
                      <a:pt x="1285" y="7466"/>
                      <a:pt x="1731" y="7466"/>
                    </a:cubicBezTo>
                    <a:cubicBezTo>
                      <a:pt x="2061" y="7466"/>
                      <a:pt x="2449" y="7398"/>
                      <a:pt x="2882" y="7260"/>
                    </a:cubicBezTo>
                    <a:cubicBezTo>
                      <a:pt x="3897" y="6934"/>
                      <a:pt x="5076" y="6251"/>
                      <a:pt x="6157" y="5359"/>
                    </a:cubicBezTo>
                    <a:cubicBezTo>
                      <a:pt x="7238" y="4468"/>
                      <a:pt x="8134" y="3443"/>
                      <a:pt x="8648" y="2508"/>
                    </a:cubicBezTo>
                    <a:cubicBezTo>
                      <a:pt x="9160" y="1573"/>
                      <a:pt x="9250" y="805"/>
                      <a:pt x="8894" y="374"/>
                    </a:cubicBezTo>
                    <a:cubicBezTo>
                      <a:pt x="8685" y="121"/>
                      <a:pt x="8342" y="1"/>
                      <a:pt x="7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rot="5400000">
                <a:off x="3795721" y="-224209"/>
                <a:ext cx="171125" cy="426841"/>
              </a:xfrm>
              <a:custGeom>
                <a:avLst/>
                <a:gdLst/>
                <a:ahLst/>
                <a:cxnLst/>
                <a:rect l="l" t="t" r="r" b="b"/>
                <a:pathLst>
                  <a:path w="4230" h="10551" extrusionOk="0">
                    <a:moveTo>
                      <a:pt x="2127" y="1"/>
                    </a:moveTo>
                    <a:cubicBezTo>
                      <a:pt x="865" y="1053"/>
                      <a:pt x="11" y="3015"/>
                      <a:pt x="6" y="5271"/>
                    </a:cubicBezTo>
                    <a:cubicBezTo>
                      <a:pt x="0" y="7527"/>
                      <a:pt x="845" y="9494"/>
                      <a:pt x="2102" y="10551"/>
                    </a:cubicBezTo>
                    <a:cubicBezTo>
                      <a:pt x="3363" y="9499"/>
                      <a:pt x="4218" y="7536"/>
                      <a:pt x="4223" y="5282"/>
                    </a:cubicBezTo>
                    <a:cubicBezTo>
                      <a:pt x="4229" y="3026"/>
                      <a:pt x="3384" y="1059"/>
                      <a:pt x="2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rot="5400000">
                <a:off x="3470562" y="-469546"/>
                <a:ext cx="616211" cy="1076993"/>
              </a:xfrm>
              <a:custGeom>
                <a:avLst/>
                <a:gdLst/>
                <a:ahLst/>
                <a:cxnLst/>
                <a:rect l="l" t="t" r="r" b="b"/>
                <a:pathLst>
                  <a:path w="15232" h="26622" extrusionOk="0">
                    <a:moveTo>
                      <a:pt x="14984" y="0"/>
                    </a:moveTo>
                    <a:cubicBezTo>
                      <a:pt x="14925" y="200"/>
                      <a:pt x="9101" y="20149"/>
                      <a:pt x="1" y="26411"/>
                    </a:cubicBezTo>
                    <a:lnTo>
                      <a:pt x="147" y="26622"/>
                    </a:lnTo>
                    <a:cubicBezTo>
                      <a:pt x="9323" y="20308"/>
                      <a:pt x="15173" y="272"/>
                      <a:pt x="15231" y="70"/>
                    </a:cubicBezTo>
                    <a:lnTo>
                      <a:pt x="149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rot="5400000">
                <a:off x="3770396" y="-304513"/>
                <a:ext cx="71646" cy="578102"/>
              </a:xfrm>
              <a:custGeom>
                <a:avLst/>
                <a:gdLst/>
                <a:ahLst/>
                <a:cxnLst/>
                <a:rect l="l" t="t" r="r" b="b"/>
                <a:pathLst>
                  <a:path w="1771" h="14290" extrusionOk="0">
                    <a:moveTo>
                      <a:pt x="885" y="0"/>
                    </a:moveTo>
                    <a:lnTo>
                      <a:pt x="885" y="0"/>
                    </a:lnTo>
                    <a:cubicBezTo>
                      <a:pt x="876" y="78"/>
                      <a:pt x="1" y="7841"/>
                      <a:pt x="1519" y="14290"/>
                    </a:cubicBezTo>
                    <a:lnTo>
                      <a:pt x="1770" y="14231"/>
                    </a:lnTo>
                    <a:cubicBezTo>
                      <a:pt x="262" y="7826"/>
                      <a:pt x="1132" y="107"/>
                      <a:pt x="1141" y="30"/>
                    </a:cubicBezTo>
                    <a:lnTo>
                      <a:pt x="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rot="5400000">
                <a:off x="3552487" y="152809"/>
                <a:ext cx="469157" cy="328292"/>
              </a:xfrm>
              <a:custGeom>
                <a:avLst/>
                <a:gdLst/>
                <a:ahLst/>
                <a:cxnLst/>
                <a:rect l="l" t="t" r="r" b="b"/>
                <a:pathLst>
                  <a:path w="11597" h="8115" extrusionOk="0">
                    <a:moveTo>
                      <a:pt x="11411" y="1"/>
                    </a:moveTo>
                    <a:cubicBezTo>
                      <a:pt x="11339" y="75"/>
                      <a:pt x="4197" y="7469"/>
                      <a:pt x="0" y="7858"/>
                    </a:cubicBezTo>
                    <a:lnTo>
                      <a:pt x="25" y="8114"/>
                    </a:lnTo>
                    <a:cubicBezTo>
                      <a:pt x="4316" y="7717"/>
                      <a:pt x="11301" y="486"/>
                      <a:pt x="11597" y="178"/>
                    </a:cubicBezTo>
                    <a:lnTo>
                      <a:pt x="11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rot="5400000">
                <a:off x="5847655" y="117268"/>
                <a:ext cx="320080" cy="366725"/>
              </a:xfrm>
              <a:custGeom>
                <a:avLst/>
                <a:gdLst/>
                <a:ahLst/>
                <a:cxnLst/>
                <a:rect l="l" t="t" r="r" b="b"/>
                <a:pathLst>
                  <a:path w="7912" h="9065" extrusionOk="0">
                    <a:moveTo>
                      <a:pt x="7546" y="0"/>
                    </a:moveTo>
                    <a:lnTo>
                      <a:pt x="7546" y="0"/>
                    </a:lnTo>
                    <a:cubicBezTo>
                      <a:pt x="5745" y="51"/>
                      <a:pt x="3677" y="1162"/>
                      <a:pt x="2142" y="3100"/>
                    </a:cubicBezTo>
                    <a:cubicBezTo>
                      <a:pt x="607" y="5039"/>
                      <a:pt x="0" y="7303"/>
                      <a:pt x="365" y="9064"/>
                    </a:cubicBezTo>
                    <a:cubicBezTo>
                      <a:pt x="2165" y="9013"/>
                      <a:pt x="4233" y="7902"/>
                      <a:pt x="5768" y="5964"/>
                    </a:cubicBezTo>
                    <a:cubicBezTo>
                      <a:pt x="7304" y="4027"/>
                      <a:pt x="7911" y="1761"/>
                      <a:pt x="7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rot="5400000">
                <a:off x="5527014" y="181673"/>
                <a:ext cx="361668" cy="184515"/>
              </a:xfrm>
              <a:custGeom>
                <a:avLst/>
                <a:gdLst/>
                <a:ahLst/>
                <a:cxnLst/>
                <a:rect l="l" t="t" r="r" b="b"/>
                <a:pathLst>
                  <a:path w="8940" h="4561" extrusionOk="0">
                    <a:moveTo>
                      <a:pt x="6433" y="0"/>
                    </a:moveTo>
                    <a:cubicBezTo>
                      <a:pt x="5593" y="0"/>
                      <a:pt x="4689" y="161"/>
                      <a:pt x="3792" y="500"/>
                    </a:cubicBezTo>
                    <a:cubicBezTo>
                      <a:pt x="1880" y="1223"/>
                      <a:pt x="490" y="2570"/>
                      <a:pt x="0" y="3971"/>
                    </a:cubicBezTo>
                    <a:cubicBezTo>
                      <a:pt x="689" y="4356"/>
                      <a:pt x="1558" y="4561"/>
                      <a:pt x="2507" y="4561"/>
                    </a:cubicBezTo>
                    <a:cubicBezTo>
                      <a:pt x="3347" y="4561"/>
                      <a:pt x="4251" y="4400"/>
                      <a:pt x="5148" y="4061"/>
                    </a:cubicBezTo>
                    <a:cubicBezTo>
                      <a:pt x="7059" y="3338"/>
                      <a:pt x="8451" y="1991"/>
                      <a:pt x="8939" y="590"/>
                    </a:cubicBezTo>
                    <a:cubicBezTo>
                      <a:pt x="8251" y="205"/>
                      <a:pt x="7382" y="0"/>
                      <a:pt x="6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rot="5400000">
                <a:off x="5782403" y="-225503"/>
                <a:ext cx="199645" cy="365228"/>
              </a:xfrm>
              <a:custGeom>
                <a:avLst/>
                <a:gdLst/>
                <a:ahLst/>
                <a:cxnLst/>
                <a:rect l="l" t="t" r="r" b="b"/>
                <a:pathLst>
                  <a:path w="4935" h="9028" extrusionOk="0">
                    <a:moveTo>
                      <a:pt x="4016" y="1"/>
                    </a:moveTo>
                    <a:cubicBezTo>
                      <a:pt x="2629" y="533"/>
                      <a:pt x="1325" y="1965"/>
                      <a:pt x="663" y="3895"/>
                    </a:cubicBezTo>
                    <a:cubicBezTo>
                      <a:pt x="1" y="5825"/>
                      <a:pt x="151" y="7755"/>
                      <a:pt x="919" y="9027"/>
                    </a:cubicBezTo>
                    <a:cubicBezTo>
                      <a:pt x="2307" y="8495"/>
                      <a:pt x="3610" y="7063"/>
                      <a:pt x="4271" y="5133"/>
                    </a:cubicBezTo>
                    <a:cubicBezTo>
                      <a:pt x="4934" y="3203"/>
                      <a:pt x="4784" y="1273"/>
                      <a:pt x="4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rot="5400000">
                <a:off x="5352628" y="-377346"/>
                <a:ext cx="838268" cy="747325"/>
              </a:xfrm>
              <a:custGeom>
                <a:avLst/>
                <a:gdLst/>
                <a:ahLst/>
                <a:cxnLst/>
                <a:rect l="l" t="t" r="r" b="b"/>
                <a:pathLst>
                  <a:path w="20721" h="18473" extrusionOk="0">
                    <a:moveTo>
                      <a:pt x="20529" y="1"/>
                    </a:moveTo>
                    <a:cubicBezTo>
                      <a:pt x="20421" y="156"/>
                      <a:pt x="9620" y="15540"/>
                      <a:pt x="1" y="18249"/>
                    </a:cubicBezTo>
                    <a:lnTo>
                      <a:pt x="64" y="18472"/>
                    </a:lnTo>
                    <a:cubicBezTo>
                      <a:pt x="9763" y="15742"/>
                      <a:pt x="20612" y="290"/>
                      <a:pt x="20721" y="135"/>
                    </a:cubicBezTo>
                    <a:lnTo>
                      <a:pt x="20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5"/>
              <p:cNvSpPr/>
              <p:nvPr/>
            </p:nvSpPr>
            <p:spPr>
              <a:xfrm rot="5400000">
                <a:off x="5737579" y="-305240"/>
                <a:ext cx="155104" cy="503462"/>
              </a:xfrm>
              <a:custGeom>
                <a:avLst/>
                <a:gdLst/>
                <a:ahLst/>
                <a:cxnLst/>
                <a:rect l="l" t="t" r="r" b="b"/>
                <a:pathLst>
                  <a:path w="3834" h="12445" extrusionOk="0">
                    <a:moveTo>
                      <a:pt x="3622" y="1"/>
                    </a:moveTo>
                    <a:cubicBezTo>
                      <a:pt x="3592" y="64"/>
                      <a:pt x="580" y="6456"/>
                      <a:pt x="1" y="12422"/>
                    </a:cubicBezTo>
                    <a:lnTo>
                      <a:pt x="232" y="12444"/>
                    </a:lnTo>
                    <a:cubicBezTo>
                      <a:pt x="807" y="6520"/>
                      <a:pt x="3803" y="164"/>
                      <a:pt x="3833" y="101"/>
                    </a:cubicBezTo>
                    <a:lnTo>
                      <a:pt x="3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rot="5400000">
                <a:off x="5457108" y="133655"/>
                <a:ext cx="494522" cy="152070"/>
              </a:xfrm>
              <a:custGeom>
                <a:avLst/>
                <a:gdLst/>
                <a:ahLst/>
                <a:cxnLst/>
                <a:rect l="l" t="t" r="r" b="b"/>
                <a:pathLst>
                  <a:path w="12224" h="3759" extrusionOk="0">
                    <a:moveTo>
                      <a:pt x="12116" y="0"/>
                    </a:moveTo>
                    <a:cubicBezTo>
                      <a:pt x="12040" y="39"/>
                      <a:pt x="5255" y="3525"/>
                      <a:pt x="1221" y="3525"/>
                    </a:cubicBezTo>
                    <a:cubicBezTo>
                      <a:pt x="798" y="3525"/>
                      <a:pt x="406" y="3487"/>
                      <a:pt x="55" y="3403"/>
                    </a:cubicBezTo>
                    <a:lnTo>
                      <a:pt x="1" y="3628"/>
                    </a:lnTo>
                    <a:cubicBezTo>
                      <a:pt x="375" y="3718"/>
                      <a:pt x="790" y="3759"/>
                      <a:pt x="1235" y="3759"/>
                    </a:cubicBezTo>
                    <a:cubicBezTo>
                      <a:pt x="5311" y="3759"/>
                      <a:pt x="11914" y="366"/>
                      <a:pt x="12223" y="206"/>
                    </a:cubicBezTo>
                    <a:lnTo>
                      <a:pt x="1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rot="5400000">
                <a:off x="4186513" y="194983"/>
                <a:ext cx="280636" cy="109876"/>
              </a:xfrm>
              <a:custGeom>
                <a:avLst/>
                <a:gdLst/>
                <a:ahLst/>
                <a:cxnLst/>
                <a:rect l="l" t="t" r="r" b="b"/>
                <a:pathLst>
                  <a:path w="6937" h="2716" extrusionOk="0">
                    <a:moveTo>
                      <a:pt x="4540" y="0"/>
                    </a:moveTo>
                    <a:cubicBezTo>
                      <a:pt x="2996" y="0"/>
                      <a:pt x="1453" y="622"/>
                      <a:pt x="0" y="1234"/>
                    </a:cubicBezTo>
                    <a:cubicBezTo>
                      <a:pt x="1074" y="1794"/>
                      <a:pt x="2032" y="2319"/>
                      <a:pt x="3083" y="2571"/>
                    </a:cubicBezTo>
                    <a:cubicBezTo>
                      <a:pt x="3470" y="2664"/>
                      <a:pt x="3873" y="2716"/>
                      <a:pt x="4275" y="2716"/>
                    </a:cubicBezTo>
                    <a:cubicBezTo>
                      <a:pt x="4964" y="2716"/>
                      <a:pt x="5647" y="2562"/>
                      <a:pt x="6230" y="2199"/>
                    </a:cubicBezTo>
                    <a:cubicBezTo>
                      <a:pt x="6529" y="2012"/>
                      <a:pt x="6813" y="1746"/>
                      <a:pt x="6875" y="1403"/>
                    </a:cubicBezTo>
                    <a:cubicBezTo>
                      <a:pt x="6937" y="1060"/>
                      <a:pt x="6758" y="708"/>
                      <a:pt x="6489" y="488"/>
                    </a:cubicBezTo>
                    <a:cubicBezTo>
                      <a:pt x="6223" y="267"/>
                      <a:pt x="5877" y="159"/>
                      <a:pt x="5534" y="93"/>
                    </a:cubicBezTo>
                    <a:cubicBezTo>
                      <a:pt x="5204" y="29"/>
                      <a:pt x="4872" y="0"/>
                      <a:pt x="4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5"/>
              <p:cNvSpPr/>
              <p:nvPr/>
            </p:nvSpPr>
            <p:spPr>
              <a:xfrm rot="5400000">
                <a:off x="4212385" y="216849"/>
                <a:ext cx="243256" cy="22210"/>
              </a:xfrm>
              <a:custGeom>
                <a:avLst/>
                <a:gdLst/>
                <a:ahLst/>
                <a:cxnLst/>
                <a:rect l="l" t="t" r="r" b="b"/>
                <a:pathLst>
                  <a:path w="6013" h="549" extrusionOk="0">
                    <a:moveTo>
                      <a:pt x="3397" y="1"/>
                    </a:moveTo>
                    <a:cubicBezTo>
                      <a:pt x="2293" y="1"/>
                      <a:pt x="1191" y="109"/>
                      <a:pt x="101" y="325"/>
                    </a:cubicBezTo>
                    <a:cubicBezTo>
                      <a:pt x="39" y="337"/>
                      <a:pt x="1" y="397"/>
                      <a:pt x="13" y="457"/>
                    </a:cubicBezTo>
                    <a:cubicBezTo>
                      <a:pt x="18" y="477"/>
                      <a:pt x="27" y="495"/>
                      <a:pt x="39" y="510"/>
                    </a:cubicBezTo>
                    <a:cubicBezTo>
                      <a:pt x="61" y="534"/>
                      <a:pt x="92" y="548"/>
                      <a:pt x="125" y="548"/>
                    </a:cubicBezTo>
                    <a:cubicBezTo>
                      <a:pt x="132" y="548"/>
                      <a:pt x="140" y="548"/>
                      <a:pt x="147" y="546"/>
                    </a:cubicBezTo>
                    <a:cubicBezTo>
                      <a:pt x="1221" y="333"/>
                      <a:pt x="2307" y="226"/>
                      <a:pt x="3396" y="226"/>
                    </a:cubicBezTo>
                    <a:cubicBezTo>
                      <a:pt x="4223" y="226"/>
                      <a:pt x="5052" y="288"/>
                      <a:pt x="5877" y="410"/>
                    </a:cubicBezTo>
                    <a:cubicBezTo>
                      <a:pt x="5883" y="411"/>
                      <a:pt x="5888" y="412"/>
                      <a:pt x="5893" y="412"/>
                    </a:cubicBezTo>
                    <a:cubicBezTo>
                      <a:pt x="5948" y="412"/>
                      <a:pt x="5997" y="372"/>
                      <a:pt x="6005" y="316"/>
                    </a:cubicBezTo>
                    <a:cubicBezTo>
                      <a:pt x="6013" y="254"/>
                      <a:pt x="5970" y="197"/>
                      <a:pt x="5909" y="187"/>
                    </a:cubicBezTo>
                    <a:cubicBezTo>
                      <a:pt x="5073" y="63"/>
                      <a:pt x="4234" y="1"/>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5"/>
              <p:cNvSpPr/>
              <p:nvPr/>
            </p:nvSpPr>
            <p:spPr>
              <a:xfrm rot="5400000">
                <a:off x="4054146" y="-43172"/>
                <a:ext cx="282012" cy="129537"/>
              </a:xfrm>
              <a:custGeom>
                <a:avLst/>
                <a:gdLst/>
                <a:ahLst/>
                <a:cxnLst/>
                <a:rect l="l" t="t" r="r" b="b"/>
                <a:pathLst>
                  <a:path w="6971" h="3202" extrusionOk="0">
                    <a:moveTo>
                      <a:pt x="2870" y="0"/>
                    </a:moveTo>
                    <a:cubicBezTo>
                      <a:pt x="1912" y="0"/>
                      <a:pt x="940" y="151"/>
                      <a:pt x="1" y="450"/>
                    </a:cubicBezTo>
                    <a:cubicBezTo>
                      <a:pt x="1191" y="1706"/>
                      <a:pt x="2732" y="2771"/>
                      <a:pt x="4555" y="3125"/>
                    </a:cubicBezTo>
                    <a:cubicBezTo>
                      <a:pt x="4787" y="3170"/>
                      <a:pt x="5028" y="3201"/>
                      <a:pt x="5269" y="3201"/>
                    </a:cubicBezTo>
                    <a:cubicBezTo>
                      <a:pt x="5519" y="3201"/>
                      <a:pt x="5769" y="3167"/>
                      <a:pt x="6010" y="3076"/>
                    </a:cubicBezTo>
                    <a:cubicBezTo>
                      <a:pt x="6483" y="2899"/>
                      <a:pt x="6914" y="2456"/>
                      <a:pt x="6949" y="1954"/>
                    </a:cubicBezTo>
                    <a:cubicBezTo>
                      <a:pt x="6971" y="1652"/>
                      <a:pt x="6848" y="1366"/>
                      <a:pt x="6668" y="1141"/>
                    </a:cubicBezTo>
                    <a:cubicBezTo>
                      <a:pt x="6304" y="687"/>
                      <a:pt x="5733" y="457"/>
                      <a:pt x="5166" y="303"/>
                    </a:cubicBezTo>
                    <a:cubicBezTo>
                      <a:pt x="4426" y="101"/>
                      <a:pt x="3653" y="0"/>
                      <a:pt x="2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rot="5400000">
                <a:off x="4089625" y="-30186"/>
                <a:ext cx="243903" cy="66265"/>
              </a:xfrm>
              <a:custGeom>
                <a:avLst/>
                <a:gdLst/>
                <a:ahLst/>
                <a:cxnLst/>
                <a:rect l="l" t="t" r="r" b="b"/>
                <a:pathLst>
                  <a:path w="6029" h="1638" extrusionOk="0">
                    <a:moveTo>
                      <a:pt x="115" y="0"/>
                    </a:moveTo>
                    <a:cubicBezTo>
                      <a:pt x="57" y="0"/>
                      <a:pt x="8" y="44"/>
                      <a:pt x="2" y="102"/>
                    </a:cubicBezTo>
                    <a:cubicBezTo>
                      <a:pt x="0" y="134"/>
                      <a:pt x="11" y="164"/>
                      <a:pt x="31" y="187"/>
                    </a:cubicBezTo>
                    <a:cubicBezTo>
                      <a:pt x="49" y="208"/>
                      <a:pt x="75" y="222"/>
                      <a:pt x="106" y="225"/>
                    </a:cubicBezTo>
                    <a:cubicBezTo>
                      <a:pt x="2079" y="416"/>
                      <a:pt x="4014" y="889"/>
                      <a:pt x="5860" y="1629"/>
                    </a:cubicBezTo>
                    <a:cubicBezTo>
                      <a:pt x="5874" y="1635"/>
                      <a:pt x="5888" y="1638"/>
                      <a:pt x="5902" y="1638"/>
                    </a:cubicBezTo>
                    <a:cubicBezTo>
                      <a:pt x="5947" y="1638"/>
                      <a:pt x="5989" y="1611"/>
                      <a:pt x="6006" y="1567"/>
                    </a:cubicBezTo>
                    <a:cubicBezTo>
                      <a:pt x="6029" y="1509"/>
                      <a:pt x="6001" y="1445"/>
                      <a:pt x="5943" y="1421"/>
                    </a:cubicBezTo>
                    <a:cubicBezTo>
                      <a:pt x="4077" y="672"/>
                      <a:pt x="2119" y="194"/>
                      <a:pt x="125" y="1"/>
                    </a:cubicBezTo>
                    <a:cubicBezTo>
                      <a:pt x="122" y="0"/>
                      <a:pt x="119"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rot="5400000">
                <a:off x="4383749" y="-289157"/>
                <a:ext cx="159150" cy="302765"/>
              </a:xfrm>
              <a:custGeom>
                <a:avLst/>
                <a:gdLst/>
                <a:ahLst/>
                <a:cxnLst/>
                <a:rect l="l" t="t" r="r" b="b"/>
                <a:pathLst>
                  <a:path w="3934" h="7484" extrusionOk="0">
                    <a:moveTo>
                      <a:pt x="1731" y="0"/>
                    </a:moveTo>
                    <a:cubicBezTo>
                      <a:pt x="1107" y="0"/>
                      <a:pt x="473" y="380"/>
                      <a:pt x="263" y="974"/>
                    </a:cubicBezTo>
                    <a:cubicBezTo>
                      <a:pt x="0" y="1724"/>
                      <a:pt x="362" y="2537"/>
                      <a:pt x="716" y="3252"/>
                    </a:cubicBezTo>
                    <a:cubicBezTo>
                      <a:pt x="1409" y="4650"/>
                      <a:pt x="2098" y="6046"/>
                      <a:pt x="2881" y="7483"/>
                    </a:cubicBezTo>
                    <a:cubicBezTo>
                      <a:pt x="3711" y="5786"/>
                      <a:pt x="3934" y="3795"/>
                      <a:pt x="3500" y="1945"/>
                    </a:cubicBezTo>
                    <a:cubicBezTo>
                      <a:pt x="3336" y="1248"/>
                      <a:pt x="3034" y="512"/>
                      <a:pt x="2403" y="167"/>
                    </a:cubicBezTo>
                    <a:cubicBezTo>
                      <a:pt x="2195" y="53"/>
                      <a:pt x="1964"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5"/>
              <p:cNvSpPr/>
              <p:nvPr/>
            </p:nvSpPr>
            <p:spPr>
              <a:xfrm rot="5400000">
                <a:off x="4402197" y="-250241"/>
                <a:ext cx="65699" cy="255352"/>
              </a:xfrm>
              <a:custGeom>
                <a:avLst/>
                <a:gdLst/>
                <a:ahLst/>
                <a:cxnLst/>
                <a:rect l="l" t="t" r="r" b="b"/>
                <a:pathLst>
                  <a:path w="1624" h="6312" extrusionOk="0">
                    <a:moveTo>
                      <a:pt x="128" y="1"/>
                    </a:moveTo>
                    <a:cubicBezTo>
                      <a:pt x="112" y="1"/>
                      <a:pt x="96" y="4"/>
                      <a:pt x="80" y="12"/>
                    </a:cubicBezTo>
                    <a:cubicBezTo>
                      <a:pt x="24" y="39"/>
                      <a:pt x="1" y="107"/>
                      <a:pt x="29" y="162"/>
                    </a:cubicBezTo>
                    <a:cubicBezTo>
                      <a:pt x="962" y="2031"/>
                      <a:pt x="1396" y="4116"/>
                      <a:pt x="1284" y="6192"/>
                    </a:cubicBezTo>
                    <a:cubicBezTo>
                      <a:pt x="1282" y="6224"/>
                      <a:pt x="1294" y="6252"/>
                      <a:pt x="1312" y="6274"/>
                    </a:cubicBezTo>
                    <a:cubicBezTo>
                      <a:pt x="1332" y="6296"/>
                      <a:pt x="1359" y="6310"/>
                      <a:pt x="1391" y="6311"/>
                    </a:cubicBezTo>
                    <a:cubicBezTo>
                      <a:pt x="1393" y="6311"/>
                      <a:pt x="1396" y="6311"/>
                      <a:pt x="1398" y="6311"/>
                    </a:cubicBezTo>
                    <a:cubicBezTo>
                      <a:pt x="1457" y="6311"/>
                      <a:pt x="1506" y="6266"/>
                      <a:pt x="1509" y="6206"/>
                    </a:cubicBezTo>
                    <a:cubicBezTo>
                      <a:pt x="1623" y="4092"/>
                      <a:pt x="1182" y="1967"/>
                      <a:pt x="231" y="64"/>
                    </a:cubicBezTo>
                    <a:cubicBezTo>
                      <a:pt x="211" y="24"/>
                      <a:pt x="170"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5"/>
              <p:cNvSpPr/>
              <p:nvPr/>
            </p:nvSpPr>
            <p:spPr>
              <a:xfrm rot="5400000">
                <a:off x="4538083" y="-1244"/>
                <a:ext cx="135201" cy="261420"/>
              </a:xfrm>
              <a:custGeom>
                <a:avLst/>
                <a:gdLst/>
                <a:ahLst/>
                <a:cxnLst/>
                <a:rect l="l" t="t" r="r" b="b"/>
                <a:pathLst>
                  <a:path w="3342" h="6462" extrusionOk="0">
                    <a:moveTo>
                      <a:pt x="1330" y="1"/>
                    </a:moveTo>
                    <a:cubicBezTo>
                      <a:pt x="694" y="1"/>
                      <a:pt x="174" y="628"/>
                      <a:pt x="89" y="1268"/>
                    </a:cubicBezTo>
                    <a:cubicBezTo>
                      <a:pt x="0" y="1939"/>
                      <a:pt x="253" y="2605"/>
                      <a:pt x="504" y="3237"/>
                    </a:cubicBezTo>
                    <a:cubicBezTo>
                      <a:pt x="947" y="4354"/>
                      <a:pt x="1389" y="5473"/>
                      <a:pt x="1610" y="6462"/>
                    </a:cubicBezTo>
                    <a:cubicBezTo>
                      <a:pt x="2904" y="5124"/>
                      <a:pt x="3341" y="3025"/>
                      <a:pt x="2692" y="1270"/>
                    </a:cubicBezTo>
                    <a:cubicBezTo>
                      <a:pt x="2474" y="680"/>
                      <a:pt x="2050" y="66"/>
                      <a:pt x="1422" y="5"/>
                    </a:cubicBezTo>
                    <a:cubicBezTo>
                      <a:pt x="1391" y="2"/>
                      <a:pt x="1360" y="1"/>
                      <a:pt x="1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rot="5400000">
                <a:off x="4556309" y="23130"/>
                <a:ext cx="51216" cy="223514"/>
              </a:xfrm>
              <a:custGeom>
                <a:avLst/>
                <a:gdLst/>
                <a:ahLst/>
                <a:cxnLst/>
                <a:rect l="l" t="t" r="r" b="b"/>
                <a:pathLst>
                  <a:path w="1266" h="5525" extrusionOk="0">
                    <a:moveTo>
                      <a:pt x="129" y="0"/>
                    </a:moveTo>
                    <a:cubicBezTo>
                      <a:pt x="111" y="0"/>
                      <a:pt x="93" y="5"/>
                      <a:pt x="76" y="13"/>
                    </a:cubicBezTo>
                    <a:cubicBezTo>
                      <a:pt x="21" y="43"/>
                      <a:pt x="1" y="112"/>
                      <a:pt x="30" y="166"/>
                    </a:cubicBezTo>
                    <a:cubicBezTo>
                      <a:pt x="893" y="1748"/>
                      <a:pt x="1032" y="3694"/>
                      <a:pt x="401" y="5371"/>
                    </a:cubicBezTo>
                    <a:cubicBezTo>
                      <a:pt x="386" y="5412"/>
                      <a:pt x="395" y="5456"/>
                      <a:pt x="422" y="5486"/>
                    </a:cubicBezTo>
                    <a:cubicBezTo>
                      <a:pt x="434" y="5500"/>
                      <a:pt x="450" y="5510"/>
                      <a:pt x="466" y="5516"/>
                    </a:cubicBezTo>
                    <a:cubicBezTo>
                      <a:pt x="480" y="5522"/>
                      <a:pt x="494" y="5524"/>
                      <a:pt x="507" y="5524"/>
                    </a:cubicBezTo>
                    <a:cubicBezTo>
                      <a:pt x="553" y="5524"/>
                      <a:pt x="596" y="5497"/>
                      <a:pt x="612" y="5452"/>
                    </a:cubicBezTo>
                    <a:cubicBezTo>
                      <a:pt x="1266" y="3714"/>
                      <a:pt x="1123" y="1699"/>
                      <a:pt x="228" y="59"/>
                    </a:cubicBezTo>
                    <a:cubicBezTo>
                      <a:pt x="208" y="22"/>
                      <a:pt x="169"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rot="5400000">
                <a:off x="4267478" y="-238913"/>
                <a:ext cx="547356" cy="638137"/>
              </a:xfrm>
              <a:custGeom>
                <a:avLst/>
                <a:gdLst/>
                <a:ahLst/>
                <a:cxnLst/>
                <a:rect l="l" t="t" r="r" b="b"/>
                <a:pathLst>
                  <a:path w="13530" h="15774" extrusionOk="0">
                    <a:moveTo>
                      <a:pt x="13275" y="1"/>
                    </a:moveTo>
                    <a:cubicBezTo>
                      <a:pt x="13180" y="1"/>
                      <a:pt x="13092" y="61"/>
                      <a:pt x="13062" y="156"/>
                    </a:cubicBezTo>
                    <a:cubicBezTo>
                      <a:pt x="10987" y="6695"/>
                      <a:pt x="6282" y="12233"/>
                      <a:pt x="154" y="15347"/>
                    </a:cubicBezTo>
                    <a:cubicBezTo>
                      <a:pt x="43" y="15405"/>
                      <a:pt x="1" y="15539"/>
                      <a:pt x="58" y="15651"/>
                    </a:cubicBezTo>
                    <a:cubicBezTo>
                      <a:pt x="66" y="15667"/>
                      <a:pt x="77" y="15683"/>
                      <a:pt x="89" y="15697"/>
                    </a:cubicBezTo>
                    <a:cubicBezTo>
                      <a:pt x="133" y="15746"/>
                      <a:pt x="196" y="15774"/>
                      <a:pt x="260" y="15774"/>
                    </a:cubicBezTo>
                    <a:cubicBezTo>
                      <a:pt x="294" y="15774"/>
                      <a:pt x="329" y="15766"/>
                      <a:pt x="362" y="15749"/>
                    </a:cubicBezTo>
                    <a:cubicBezTo>
                      <a:pt x="6595" y="12580"/>
                      <a:pt x="11381" y="6948"/>
                      <a:pt x="13493" y="295"/>
                    </a:cubicBezTo>
                    <a:cubicBezTo>
                      <a:pt x="13529" y="177"/>
                      <a:pt x="13464" y="50"/>
                      <a:pt x="13345" y="12"/>
                    </a:cubicBezTo>
                    <a:cubicBezTo>
                      <a:pt x="13321" y="5"/>
                      <a:pt x="13298"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5"/>
              <p:cNvSpPr/>
              <p:nvPr/>
            </p:nvSpPr>
            <p:spPr>
              <a:xfrm rot="5400000">
                <a:off x="4091139" y="-62691"/>
                <a:ext cx="530163" cy="270118"/>
              </a:xfrm>
              <a:custGeom>
                <a:avLst/>
                <a:gdLst/>
                <a:ahLst/>
                <a:cxnLst/>
                <a:rect l="l" t="t" r="r" b="b"/>
                <a:pathLst>
                  <a:path w="13105" h="6677" extrusionOk="0">
                    <a:moveTo>
                      <a:pt x="12850" y="1"/>
                    </a:moveTo>
                    <a:cubicBezTo>
                      <a:pt x="12798" y="1"/>
                      <a:pt x="12745" y="19"/>
                      <a:pt x="12703" y="56"/>
                    </a:cubicBezTo>
                    <a:cubicBezTo>
                      <a:pt x="9157" y="3156"/>
                      <a:pt x="4834" y="5291"/>
                      <a:pt x="201" y="6230"/>
                    </a:cubicBezTo>
                    <a:cubicBezTo>
                      <a:pt x="79" y="6255"/>
                      <a:pt x="0" y="6374"/>
                      <a:pt x="26" y="6495"/>
                    </a:cubicBezTo>
                    <a:cubicBezTo>
                      <a:pt x="35" y="6536"/>
                      <a:pt x="54" y="6570"/>
                      <a:pt x="79" y="6600"/>
                    </a:cubicBezTo>
                    <a:cubicBezTo>
                      <a:pt x="121" y="6647"/>
                      <a:pt x="183" y="6676"/>
                      <a:pt x="249" y="6676"/>
                    </a:cubicBezTo>
                    <a:cubicBezTo>
                      <a:pt x="264" y="6676"/>
                      <a:pt x="279" y="6675"/>
                      <a:pt x="294" y="6672"/>
                    </a:cubicBezTo>
                    <a:cubicBezTo>
                      <a:pt x="5005" y="5717"/>
                      <a:pt x="9398" y="3547"/>
                      <a:pt x="13002" y="396"/>
                    </a:cubicBezTo>
                    <a:cubicBezTo>
                      <a:pt x="13095" y="314"/>
                      <a:pt x="13104" y="171"/>
                      <a:pt x="13021" y="78"/>
                    </a:cubicBezTo>
                    <a:cubicBezTo>
                      <a:pt x="13021" y="77"/>
                      <a:pt x="13021" y="77"/>
                      <a:pt x="13021" y="77"/>
                    </a:cubicBezTo>
                    <a:cubicBezTo>
                      <a:pt x="12976" y="27"/>
                      <a:pt x="12913" y="1"/>
                      <a:pt x="12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5"/>
              <p:cNvSpPr/>
              <p:nvPr/>
            </p:nvSpPr>
            <p:spPr>
              <a:xfrm rot="5400000">
                <a:off x="4317908" y="-289380"/>
                <a:ext cx="217931" cy="415473"/>
              </a:xfrm>
              <a:custGeom>
                <a:avLst/>
                <a:gdLst/>
                <a:ahLst/>
                <a:cxnLst/>
                <a:rect l="l" t="t" r="r" b="b"/>
                <a:pathLst>
                  <a:path w="5387" h="10270" extrusionOk="0">
                    <a:moveTo>
                      <a:pt x="5133" y="1"/>
                    </a:moveTo>
                    <a:cubicBezTo>
                      <a:pt x="5035" y="1"/>
                      <a:pt x="4945" y="65"/>
                      <a:pt x="4917" y="162"/>
                    </a:cubicBezTo>
                    <a:cubicBezTo>
                      <a:pt x="4002" y="3362"/>
                      <a:pt x="2862" y="7342"/>
                      <a:pt x="98" y="9878"/>
                    </a:cubicBezTo>
                    <a:cubicBezTo>
                      <a:pt x="7" y="9961"/>
                      <a:pt x="1" y="10101"/>
                      <a:pt x="82" y="10193"/>
                    </a:cubicBezTo>
                    <a:cubicBezTo>
                      <a:pt x="83" y="10194"/>
                      <a:pt x="84" y="10195"/>
                      <a:pt x="85" y="10196"/>
                    </a:cubicBezTo>
                    <a:cubicBezTo>
                      <a:pt x="130" y="10244"/>
                      <a:pt x="191" y="10269"/>
                      <a:pt x="253" y="10269"/>
                    </a:cubicBezTo>
                    <a:cubicBezTo>
                      <a:pt x="307" y="10269"/>
                      <a:pt x="361" y="10250"/>
                      <a:pt x="404" y="10210"/>
                    </a:cubicBezTo>
                    <a:cubicBezTo>
                      <a:pt x="3261" y="7589"/>
                      <a:pt x="4420" y="3542"/>
                      <a:pt x="5352" y="290"/>
                    </a:cubicBezTo>
                    <a:cubicBezTo>
                      <a:pt x="5387" y="170"/>
                      <a:pt x="5317" y="45"/>
                      <a:pt x="5197" y="10"/>
                    </a:cubicBezTo>
                    <a:cubicBezTo>
                      <a:pt x="5175" y="4"/>
                      <a:pt x="5154" y="1"/>
                      <a:pt x="5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5"/>
              <p:cNvSpPr/>
              <p:nvPr/>
            </p:nvSpPr>
            <p:spPr>
              <a:xfrm rot="5400000">
                <a:off x="5264403" y="-224107"/>
                <a:ext cx="163034" cy="406977"/>
              </a:xfrm>
              <a:custGeom>
                <a:avLst/>
                <a:gdLst/>
                <a:ahLst/>
                <a:cxnLst/>
                <a:rect l="l" t="t" r="r" b="b"/>
                <a:pathLst>
                  <a:path w="4030" h="10060" extrusionOk="0">
                    <a:moveTo>
                      <a:pt x="1050" y="1"/>
                    </a:moveTo>
                    <a:lnTo>
                      <a:pt x="1050" y="1"/>
                    </a:lnTo>
                    <a:cubicBezTo>
                      <a:pt x="1" y="3446"/>
                      <a:pt x="728" y="7384"/>
                      <a:pt x="2998" y="10059"/>
                    </a:cubicBezTo>
                    <a:cubicBezTo>
                      <a:pt x="3785" y="8409"/>
                      <a:pt x="4029" y="6503"/>
                      <a:pt x="3681" y="4710"/>
                    </a:cubicBezTo>
                    <a:cubicBezTo>
                      <a:pt x="3333" y="2913"/>
                      <a:pt x="2396" y="1238"/>
                      <a:pt x="1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5"/>
              <p:cNvSpPr/>
              <p:nvPr/>
            </p:nvSpPr>
            <p:spPr>
              <a:xfrm rot="5400000">
                <a:off x="5286674" y="-203496"/>
                <a:ext cx="87423" cy="382300"/>
              </a:xfrm>
              <a:custGeom>
                <a:avLst/>
                <a:gdLst/>
                <a:ahLst/>
                <a:cxnLst/>
                <a:rect l="l" t="t" r="r" b="b"/>
                <a:pathLst>
                  <a:path w="2161" h="9450" extrusionOk="0">
                    <a:moveTo>
                      <a:pt x="124" y="1"/>
                    </a:moveTo>
                    <a:cubicBezTo>
                      <a:pt x="109" y="1"/>
                      <a:pt x="93" y="4"/>
                      <a:pt x="78" y="11"/>
                    </a:cubicBezTo>
                    <a:cubicBezTo>
                      <a:pt x="25" y="36"/>
                      <a:pt x="1" y="100"/>
                      <a:pt x="27" y="154"/>
                    </a:cubicBezTo>
                    <a:cubicBezTo>
                      <a:pt x="1364" y="3012"/>
                      <a:pt x="1944" y="6186"/>
                      <a:pt x="1705" y="9334"/>
                    </a:cubicBezTo>
                    <a:cubicBezTo>
                      <a:pt x="1702" y="9377"/>
                      <a:pt x="1725" y="9416"/>
                      <a:pt x="1759" y="9436"/>
                    </a:cubicBezTo>
                    <a:cubicBezTo>
                      <a:pt x="1773" y="9443"/>
                      <a:pt x="1787" y="9449"/>
                      <a:pt x="1804" y="9450"/>
                    </a:cubicBezTo>
                    <a:cubicBezTo>
                      <a:pt x="1807" y="9450"/>
                      <a:pt x="1809" y="9450"/>
                      <a:pt x="1812" y="9450"/>
                    </a:cubicBezTo>
                    <a:cubicBezTo>
                      <a:pt x="1868" y="9450"/>
                      <a:pt x="1915" y="9407"/>
                      <a:pt x="1919" y="9351"/>
                    </a:cubicBezTo>
                    <a:cubicBezTo>
                      <a:pt x="2161" y="6166"/>
                      <a:pt x="1573" y="2954"/>
                      <a:pt x="221" y="63"/>
                    </a:cubicBezTo>
                    <a:cubicBezTo>
                      <a:pt x="203" y="24"/>
                      <a:pt x="164" y="1"/>
                      <a:pt x="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5"/>
              <p:cNvSpPr/>
              <p:nvPr/>
            </p:nvSpPr>
            <p:spPr>
              <a:xfrm rot="5400000">
                <a:off x="4974162" y="155662"/>
                <a:ext cx="433516" cy="147054"/>
              </a:xfrm>
              <a:custGeom>
                <a:avLst/>
                <a:gdLst/>
                <a:ahLst/>
                <a:cxnLst/>
                <a:rect l="l" t="t" r="r" b="b"/>
                <a:pathLst>
                  <a:path w="10716" h="3635" extrusionOk="0">
                    <a:moveTo>
                      <a:pt x="6728" y="0"/>
                    </a:moveTo>
                    <a:cubicBezTo>
                      <a:pt x="6141" y="0"/>
                      <a:pt x="5555" y="43"/>
                      <a:pt x="4974" y="136"/>
                    </a:cubicBezTo>
                    <a:cubicBezTo>
                      <a:pt x="3067" y="441"/>
                      <a:pt x="1210" y="1343"/>
                      <a:pt x="0" y="2851"/>
                    </a:cubicBezTo>
                    <a:cubicBezTo>
                      <a:pt x="1163" y="3364"/>
                      <a:pt x="2470" y="3634"/>
                      <a:pt x="3787" y="3634"/>
                    </a:cubicBezTo>
                    <a:cubicBezTo>
                      <a:pt x="4426" y="3634"/>
                      <a:pt x="5067" y="3571"/>
                      <a:pt x="5694" y="3440"/>
                    </a:cubicBezTo>
                    <a:cubicBezTo>
                      <a:pt x="7616" y="3040"/>
                      <a:pt x="9402" y="2015"/>
                      <a:pt x="10715" y="554"/>
                    </a:cubicBezTo>
                    <a:cubicBezTo>
                      <a:pt x="9414" y="220"/>
                      <a:pt x="8068" y="0"/>
                      <a:pt x="6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5"/>
              <p:cNvSpPr/>
              <p:nvPr/>
            </p:nvSpPr>
            <p:spPr>
              <a:xfrm rot="5400000">
                <a:off x="5001065" y="158211"/>
                <a:ext cx="387923" cy="89648"/>
              </a:xfrm>
              <a:custGeom>
                <a:avLst/>
                <a:gdLst/>
                <a:ahLst/>
                <a:cxnLst/>
                <a:rect l="l" t="t" r="r" b="b"/>
                <a:pathLst>
                  <a:path w="9589" h="2216" extrusionOk="0">
                    <a:moveTo>
                      <a:pt x="9428" y="1"/>
                    </a:moveTo>
                    <a:cubicBezTo>
                      <a:pt x="9425" y="1"/>
                      <a:pt x="9422" y="1"/>
                      <a:pt x="9419" y="1"/>
                    </a:cubicBezTo>
                    <a:cubicBezTo>
                      <a:pt x="6246" y="237"/>
                      <a:pt x="3119" y="882"/>
                      <a:pt x="123" y="1918"/>
                    </a:cubicBezTo>
                    <a:cubicBezTo>
                      <a:pt x="43" y="1946"/>
                      <a:pt x="1" y="2033"/>
                      <a:pt x="28" y="2113"/>
                    </a:cubicBezTo>
                    <a:cubicBezTo>
                      <a:pt x="41" y="2150"/>
                      <a:pt x="67" y="2178"/>
                      <a:pt x="97" y="2196"/>
                    </a:cubicBezTo>
                    <a:cubicBezTo>
                      <a:pt x="120" y="2208"/>
                      <a:pt x="146" y="2216"/>
                      <a:pt x="173" y="2216"/>
                    </a:cubicBezTo>
                    <a:cubicBezTo>
                      <a:pt x="189" y="2216"/>
                      <a:pt x="206" y="2213"/>
                      <a:pt x="222" y="2207"/>
                    </a:cubicBezTo>
                    <a:cubicBezTo>
                      <a:pt x="3194" y="1179"/>
                      <a:pt x="6295" y="540"/>
                      <a:pt x="9441" y="307"/>
                    </a:cubicBezTo>
                    <a:cubicBezTo>
                      <a:pt x="9525" y="300"/>
                      <a:pt x="9589" y="227"/>
                      <a:pt x="9582" y="143"/>
                    </a:cubicBezTo>
                    <a:cubicBezTo>
                      <a:pt x="9576" y="62"/>
                      <a:pt x="9509" y="1"/>
                      <a:pt x="9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5"/>
              <p:cNvSpPr/>
              <p:nvPr/>
            </p:nvSpPr>
            <p:spPr>
              <a:xfrm rot="5400000">
                <a:off x="5355892" y="102139"/>
                <a:ext cx="218376" cy="192040"/>
              </a:xfrm>
              <a:custGeom>
                <a:avLst/>
                <a:gdLst/>
                <a:ahLst/>
                <a:cxnLst/>
                <a:rect l="l" t="t" r="r" b="b"/>
                <a:pathLst>
                  <a:path w="5398" h="4747" extrusionOk="0">
                    <a:moveTo>
                      <a:pt x="1083" y="1"/>
                    </a:moveTo>
                    <a:lnTo>
                      <a:pt x="1083" y="1"/>
                    </a:lnTo>
                    <a:cubicBezTo>
                      <a:pt x="698" y="1086"/>
                      <a:pt x="0" y="3946"/>
                      <a:pt x="1085" y="4559"/>
                    </a:cubicBezTo>
                    <a:cubicBezTo>
                      <a:pt x="1319" y="4690"/>
                      <a:pt x="1573" y="4747"/>
                      <a:pt x="1840" y="4747"/>
                    </a:cubicBezTo>
                    <a:cubicBezTo>
                      <a:pt x="3010" y="4747"/>
                      <a:pt x="4423" y="3665"/>
                      <a:pt x="5398" y="3089"/>
                    </a:cubicBezTo>
                    <a:cubicBezTo>
                      <a:pt x="4041" y="2159"/>
                      <a:pt x="2563" y="1080"/>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5"/>
              <p:cNvSpPr/>
              <p:nvPr/>
            </p:nvSpPr>
            <p:spPr>
              <a:xfrm rot="5400000">
                <a:off x="5616216" y="7838"/>
                <a:ext cx="172824" cy="340752"/>
              </a:xfrm>
              <a:custGeom>
                <a:avLst/>
                <a:gdLst/>
                <a:ahLst/>
                <a:cxnLst/>
                <a:rect l="l" t="t" r="r" b="b"/>
                <a:pathLst>
                  <a:path w="4272" h="8423" extrusionOk="0">
                    <a:moveTo>
                      <a:pt x="1" y="0"/>
                    </a:moveTo>
                    <a:lnTo>
                      <a:pt x="1" y="0"/>
                    </a:lnTo>
                    <a:cubicBezTo>
                      <a:pt x="597" y="567"/>
                      <a:pt x="668" y="1497"/>
                      <a:pt x="540" y="2309"/>
                    </a:cubicBezTo>
                    <a:cubicBezTo>
                      <a:pt x="474" y="2731"/>
                      <a:pt x="366" y="3149"/>
                      <a:pt x="282" y="3566"/>
                    </a:cubicBezTo>
                    <a:cubicBezTo>
                      <a:pt x="200" y="3956"/>
                      <a:pt x="141" y="4346"/>
                      <a:pt x="157" y="4742"/>
                    </a:cubicBezTo>
                    <a:cubicBezTo>
                      <a:pt x="191" y="5625"/>
                      <a:pt x="598" y="6473"/>
                      <a:pt x="1197" y="7121"/>
                    </a:cubicBezTo>
                    <a:cubicBezTo>
                      <a:pt x="1796" y="7770"/>
                      <a:pt x="2576" y="8233"/>
                      <a:pt x="3352" y="8423"/>
                    </a:cubicBezTo>
                    <a:cubicBezTo>
                      <a:pt x="4165" y="6906"/>
                      <a:pt x="4272" y="5029"/>
                      <a:pt x="3636" y="3432"/>
                    </a:cubicBezTo>
                    <a:cubicBezTo>
                      <a:pt x="3570" y="3265"/>
                      <a:pt x="3495" y="3102"/>
                      <a:pt x="3414" y="2943"/>
                    </a:cubicBezTo>
                    <a:cubicBezTo>
                      <a:pt x="2711" y="1573"/>
                      <a:pt x="1463" y="48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5"/>
              <p:cNvSpPr/>
              <p:nvPr/>
            </p:nvSpPr>
            <p:spPr>
              <a:xfrm rot="5400000">
                <a:off x="5731836" y="88667"/>
                <a:ext cx="138032" cy="144303"/>
              </a:xfrm>
              <a:custGeom>
                <a:avLst/>
                <a:gdLst/>
                <a:ahLst/>
                <a:cxnLst/>
                <a:rect l="l" t="t" r="r" b="b"/>
                <a:pathLst>
                  <a:path w="3412" h="3567" extrusionOk="0">
                    <a:moveTo>
                      <a:pt x="1" y="0"/>
                    </a:moveTo>
                    <a:lnTo>
                      <a:pt x="1" y="0"/>
                    </a:lnTo>
                    <a:cubicBezTo>
                      <a:pt x="597" y="567"/>
                      <a:pt x="668" y="1497"/>
                      <a:pt x="540" y="2309"/>
                    </a:cubicBezTo>
                    <a:cubicBezTo>
                      <a:pt x="474" y="2731"/>
                      <a:pt x="366" y="3149"/>
                      <a:pt x="282" y="3566"/>
                    </a:cubicBezTo>
                    <a:cubicBezTo>
                      <a:pt x="738" y="2644"/>
                      <a:pt x="894" y="1571"/>
                      <a:pt x="706" y="558"/>
                    </a:cubicBezTo>
                    <a:lnTo>
                      <a:pt x="706" y="558"/>
                    </a:lnTo>
                    <a:cubicBezTo>
                      <a:pt x="1476" y="1225"/>
                      <a:pt x="2062" y="2108"/>
                      <a:pt x="2372" y="3080"/>
                    </a:cubicBezTo>
                    <a:cubicBezTo>
                      <a:pt x="2246" y="2195"/>
                      <a:pt x="1818" y="1358"/>
                      <a:pt x="1175" y="740"/>
                    </a:cubicBezTo>
                    <a:lnTo>
                      <a:pt x="1175" y="740"/>
                    </a:lnTo>
                    <a:cubicBezTo>
                      <a:pt x="2067" y="1302"/>
                      <a:pt x="2834" y="2061"/>
                      <a:pt x="3412" y="2944"/>
                    </a:cubicBezTo>
                    <a:cubicBezTo>
                      <a:pt x="2711" y="1573"/>
                      <a:pt x="1463" y="4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5"/>
              <p:cNvSpPr/>
              <p:nvPr/>
            </p:nvSpPr>
            <p:spPr>
              <a:xfrm rot="5400000">
                <a:off x="5466089" y="214036"/>
                <a:ext cx="334765" cy="232454"/>
              </a:xfrm>
              <a:custGeom>
                <a:avLst/>
                <a:gdLst/>
                <a:ahLst/>
                <a:cxnLst/>
                <a:rect l="l" t="t" r="r" b="b"/>
                <a:pathLst>
                  <a:path w="8275" h="5746" extrusionOk="0">
                    <a:moveTo>
                      <a:pt x="7670" y="1"/>
                    </a:moveTo>
                    <a:cubicBezTo>
                      <a:pt x="6619" y="1"/>
                      <a:pt x="5567" y="31"/>
                      <a:pt x="4541" y="244"/>
                    </a:cubicBezTo>
                    <a:cubicBezTo>
                      <a:pt x="4464" y="260"/>
                      <a:pt x="4388" y="276"/>
                      <a:pt x="4312" y="295"/>
                    </a:cubicBezTo>
                    <a:cubicBezTo>
                      <a:pt x="4310" y="295"/>
                      <a:pt x="4306" y="295"/>
                      <a:pt x="4304" y="297"/>
                    </a:cubicBezTo>
                    <a:cubicBezTo>
                      <a:pt x="3163" y="565"/>
                      <a:pt x="2064" y="1090"/>
                      <a:pt x="1274" y="1951"/>
                    </a:cubicBezTo>
                    <a:cubicBezTo>
                      <a:pt x="430" y="2877"/>
                      <a:pt x="0" y="4228"/>
                      <a:pt x="376" y="5418"/>
                    </a:cubicBezTo>
                    <a:cubicBezTo>
                      <a:pt x="1053" y="5632"/>
                      <a:pt x="1752" y="5746"/>
                      <a:pt x="2421" y="5746"/>
                    </a:cubicBezTo>
                    <a:cubicBezTo>
                      <a:pt x="3603" y="5746"/>
                      <a:pt x="4691" y="5391"/>
                      <a:pt x="5401" y="4601"/>
                    </a:cubicBezTo>
                    <a:cubicBezTo>
                      <a:pt x="5671" y="4301"/>
                      <a:pt x="5879" y="3958"/>
                      <a:pt x="6055" y="3594"/>
                    </a:cubicBezTo>
                    <a:cubicBezTo>
                      <a:pt x="6281" y="3135"/>
                      <a:pt x="6460" y="2644"/>
                      <a:pt x="6657" y="2167"/>
                    </a:cubicBezTo>
                    <a:cubicBezTo>
                      <a:pt x="7005" y="1318"/>
                      <a:pt x="7471" y="451"/>
                      <a:pt x="8274" y="3"/>
                    </a:cubicBezTo>
                    <a:cubicBezTo>
                      <a:pt x="8073" y="2"/>
                      <a:pt x="7872" y="1"/>
                      <a:pt x="7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5"/>
              <p:cNvSpPr/>
              <p:nvPr/>
            </p:nvSpPr>
            <p:spPr>
              <a:xfrm rot="5400000">
                <a:off x="5307871" y="343208"/>
                <a:ext cx="377364" cy="158948"/>
              </a:xfrm>
              <a:custGeom>
                <a:avLst/>
                <a:gdLst/>
                <a:ahLst/>
                <a:cxnLst/>
                <a:rect l="l" t="t" r="r" b="b"/>
                <a:pathLst>
                  <a:path w="9328" h="3929" extrusionOk="0">
                    <a:moveTo>
                      <a:pt x="2731" y="0"/>
                    </a:moveTo>
                    <a:cubicBezTo>
                      <a:pt x="1802" y="0"/>
                      <a:pt x="873" y="160"/>
                      <a:pt x="0" y="478"/>
                    </a:cubicBezTo>
                    <a:cubicBezTo>
                      <a:pt x="1103" y="2941"/>
                      <a:pt x="2705" y="3928"/>
                      <a:pt x="4234" y="3928"/>
                    </a:cubicBezTo>
                    <a:cubicBezTo>
                      <a:pt x="4606" y="3928"/>
                      <a:pt x="4974" y="3870"/>
                      <a:pt x="5329" y="3760"/>
                    </a:cubicBezTo>
                    <a:cubicBezTo>
                      <a:pt x="5456" y="3719"/>
                      <a:pt x="5581" y="3673"/>
                      <a:pt x="5704" y="3624"/>
                    </a:cubicBezTo>
                    <a:cubicBezTo>
                      <a:pt x="6253" y="3410"/>
                      <a:pt x="6775" y="3133"/>
                      <a:pt x="7346" y="2992"/>
                    </a:cubicBezTo>
                    <a:cubicBezTo>
                      <a:pt x="7552" y="2940"/>
                      <a:pt x="7771" y="2911"/>
                      <a:pt x="7989" y="2911"/>
                    </a:cubicBezTo>
                    <a:cubicBezTo>
                      <a:pt x="8507" y="2911"/>
                      <a:pt x="9016" y="3074"/>
                      <a:pt x="9327" y="3476"/>
                    </a:cubicBezTo>
                    <a:cubicBezTo>
                      <a:pt x="8524" y="2301"/>
                      <a:pt x="7396" y="1354"/>
                      <a:pt x="6109" y="750"/>
                    </a:cubicBezTo>
                    <a:lnTo>
                      <a:pt x="6100" y="744"/>
                    </a:lnTo>
                    <a:cubicBezTo>
                      <a:pt x="5799" y="604"/>
                      <a:pt x="5491" y="482"/>
                      <a:pt x="5175" y="382"/>
                    </a:cubicBezTo>
                    <a:cubicBezTo>
                      <a:pt x="4387" y="127"/>
                      <a:pt x="3559" y="0"/>
                      <a:pt x="2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5"/>
              <p:cNvSpPr/>
              <p:nvPr/>
            </p:nvSpPr>
            <p:spPr>
              <a:xfrm rot="5400000">
                <a:off x="5501933" y="225727"/>
                <a:ext cx="179903" cy="145314"/>
              </a:xfrm>
              <a:custGeom>
                <a:avLst/>
                <a:gdLst/>
                <a:ahLst/>
                <a:cxnLst/>
                <a:rect l="l" t="t" r="r" b="b"/>
                <a:pathLst>
                  <a:path w="4447" h="3592" extrusionOk="0">
                    <a:moveTo>
                      <a:pt x="1680" y="1"/>
                    </a:moveTo>
                    <a:cubicBezTo>
                      <a:pt x="916" y="884"/>
                      <a:pt x="374" y="1954"/>
                      <a:pt x="115" y="3093"/>
                    </a:cubicBezTo>
                    <a:lnTo>
                      <a:pt x="1" y="3592"/>
                    </a:lnTo>
                    <a:lnTo>
                      <a:pt x="306" y="3181"/>
                    </a:lnTo>
                    <a:cubicBezTo>
                      <a:pt x="1408" y="1695"/>
                      <a:pt x="2879" y="796"/>
                      <a:pt x="4447" y="647"/>
                    </a:cubicBezTo>
                    <a:lnTo>
                      <a:pt x="4427" y="434"/>
                    </a:lnTo>
                    <a:cubicBezTo>
                      <a:pt x="2947" y="573"/>
                      <a:pt x="1553" y="1353"/>
                      <a:pt x="457" y="2645"/>
                    </a:cubicBezTo>
                    <a:cubicBezTo>
                      <a:pt x="740" y="1726"/>
                      <a:pt x="1213" y="870"/>
                      <a:pt x="1843" y="141"/>
                    </a:cubicBezTo>
                    <a:lnTo>
                      <a:pt x="1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5"/>
              <p:cNvSpPr/>
              <p:nvPr/>
            </p:nvSpPr>
            <p:spPr>
              <a:xfrm rot="5400000">
                <a:off x="5502703" y="262298"/>
                <a:ext cx="113153" cy="42316"/>
              </a:xfrm>
              <a:custGeom>
                <a:avLst/>
                <a:gdLst/>
                <a:ahLst/>
                <a:cxnLst/>
                <a:rect l="l" t="t" r="r" b="b"/>
                <a:pathLst>
                  <a:path w="2797" h="1046" extrusionOk="0">
                    <a:moveTo>
                      <a:pt x="2315" y="1"/>
                    </a:moveTo>
                    <a:cubicBezTo>
                      <a:pt x="1469" y="1"/>
                      <a:pt x="630" y="317"/>
                      <a:pt x="1" y="887"/>
                    </a:cubicBezTo>
                    <a:lnTo>
                      <a:pt x="146" y="1045"/>
                    </a:lnTo>
                    <a:cubicBezTo>
                      <a:pt x="735" y="512"/>
                      <a:pt x="1521" y="216"/>
                      <a:pt x="2315" y="216"/>
                    </a:cubicBezTo>
                    <a:cubicBezTo>
                      <a:pt x="2466" y="216"/>
                      <a:pt x="2616" y="227"/>
                      <a:pt x="2766" y="248"/>
                    </a:cubicBezTo>
                    <a:lnTo>
                      <a:pt x="2796" y="35"/>
                    </a:lnTo>
                    <a:cubicBezTo>
                      <a:pt x="2637" y="12"/>
                      <a:pt x="2476" y="1"/>
                      <a:pt x="2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5"/>
              <p:cNvSpPr/>
              <p:nvPr/>
            </p:nvSpPr>
            <p:spPr>
              <a:xfrm rot="5400000">
                <a:off x="5290739" y="131204"/>
                <a:ext cx="205147" cy="330315"/>
              </a:xfrm>
              <a:custGeom>
                <a:avLst/>
                <a:gdLst/>
                <a:ahLst/>
                <a:cxnLst/>
                <a:rect l="l" t="t" r="r" b="b"/>
                <a:pathLst>
                  <a:path w="5071" h="8165" extrusionOk="0">
                    <a:moveTo>
                      <a:pt x="1584" y="1"/>
                    </a:moveTo>
                    <a:cubicBezTo>
                      <a:pt x="1550" y="1"/>
                      <a:pt x="1516" y="1"/>
                      <a:pt x="1481" y="3"/>
                    </a:cubicBezTo>
                    <a:cubicBezTo>
                      <a:pt x="610" y="32"/>
                      <a:pt x="1" y="652"/>
                      <a:pt x="13" y="1536"/>
                    </a:cubicBezTo>
                    <a:cubicBezTo>
                      <a:pt x="22" y="2267"/>
                      <a:pt x="376" y="2944"/>
                      <a:pt x="844" y="3519"/>
                    </a:cubicBezTo>
                    <a:cubicBezTo>
                      <a:pt x="941" y="3640"/>
                      <a:pt x="1042" y="3757"/>
                      <a:pt x="1148" y="3869"/>
                    </a:cubicBezTo>
                    <a:cubicBezTo>
                      <a:pt x="1754" y="4511"/>
                      <a:pt x="2467" y="5050"/>
                      <a:pt x="3032" y="5730"/>
                    </a:cubicBezTo>
                    <a:cubicBezTo>
                      <a:pt x="3596" y="6410"/>
                      <a:pt x="4009" y="7293"/>
                      <a:pt x="3856" y="8164"/>
                    </a:cubicBezTo>
                    <a:cubicBezTo>
                      <a:pt x="4407" y="7154"/>
                      <a:pt x="4860" y="6071"/>
                      <a:pt x="5010" y="4931"/>
                    </a:cubicBezTo>
                    <a:cubicBezTo>
                      <a:pt x="5056" y="4575"/>
                      <a:pt x="5071" y="4214"/>
                      <a:pt x="5051" y="3855"/>
                    </a:cubicBezTo>
                    <a:cubicBezTo>
                      <a:pt x="5052" y="3855"/>
                      <a:pt x="5051" y="3852"/>
                      <a:pt x="5051" y="3852"/>
                    </a:cubicBezTo>
                    <a:cubicBezTo>
                      <a:pt x="5005" y="3059"/>
                      <a:pt x="4790" y="2279"/>
                      <a:pt x="4361" y="1613"/>
                    </a:cubicBezTo>
                    <a:cubicBezTo>
                      <a:pt x="3757" y="673"/>
                      <a:pt x="2697" y="1"/>
                      <a:pt x="1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5"/>
              <p:cNvSpPr/>
              <p:nvPr/>
            </p:nvSpPr>
            <p:spPr>
              <a:xfrm rot="5400000">
                <a:off x="5236571" y="219395"/>
                <a:ext cx="171044" cy="187954"/>
              </a:xfrm>
              <a:custGeom>
                <a:avLst/>
                <a:gdLst/>
                <a:ahLst/>
                <a:cxnLst/>
                <a:rect l="l" t="t" r="r" b="b"/>
                <a:pathLst>
                  <a:path w="4228" h="4646" extrusionOk="0">
                    <a:moveTo>
                      <a:pt x="1" y="0"/>
                    </a:moveTo>
                    <a:lnTo>
                      <a:pt x="1" y="0"/>
                    </a:lnTo>
                    <a:cubicBezTo>
                      <a:pt x="98" y="121"/>
                      <a:pt x="199" y="238"/>
                      <a:pt x="304" y="350"/>
                    </a:cubicBezTo>
                    <a:cubicBezTo>
                      <a:pt x="912" y="992"/>
                      <a:pt x="1624" y="1532"/>
                      <a:pt x="2189" y="2212"/>
                    </a:cubicBezTo>
                    <a:cubicBezTo>
                      <a:pt x="2753" y="2892"/>
                      <a:pt x="3167" y="3774"/>
                      <a:pt x="3013" y="4645"/>
                    </a:cubicBezTo>
                    <a:cubicBezTo>
                      <a:pt x="3564" y="3636"/>
                      <a:pt x="4018" y="2552"/>
                      <a:pt x="4168" y="1412"/>
                    </a:cubicBezTo>
                    <a:cubicBezTo>
                      <a:pt x="4214" y="1056"/>
                      <a:pt x="4228" y="695"/>
                      <a:pt x="4208" y="337"/>
                    </a:cubicBezTo>
                    <a:lnTo>
                      <a:pt x="4208" y="337"/>
                    </a:lnTo>
                    <a:cubicBezTo>
                      <a:pt x="4115" y="1577"/>
                      <a:pt x="3832" y="2768"/>
                      <a:pt x="3429" y="3540"/>
                    </a:cubicBezTo>
                    <a:cubicBezTo>
                      <a:pt x="3704" y="2431"/>
                      <a:pt x="3534" y="1218"/>
                      <a:pt x="2962" y="227"/>
                    </a:cubicBezTo>
                    <a:lnTo>
                      <a:pt x="2962" y="227"/>
                    </a:lnTo>
                    <a:cubicBezTo>
                      <a:pt x="3363" y="1226"/>
                      <a:pt x="3483" y="2332"/>
                      <a:pt x="3307" y="3392"/>
                    </a:cubicBezTo>
                    <a:cubicBezTo>
                      <a:pt x="3110" y="2354"/>
                      <a:pt x="2213" y="1610"/>
                      <a:pt x="1346" y="1007"/>
                    </a:cubicBezTo>
                    <a:cubicBezTo>
                      <a:pt x="890" y="691"/>
                      <a:pt x="411" y="37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5"/>
              <p:cNvSpPr/>
              <p:nvPr/>
            </p:nvSpPr>
            <p:spPr>
              <a:xfrm rot="5400000">
                <a:off x="5414570" y="-11315"/>
                <a:ext cx="326593" cy="189046"/>
              </a:xfrm>
              <a:custGeom>
                <a:avLst/>
                <a:gdLst/>
                <a:ahLst/>
                <a:cxnLst/>
                <a:rect l="l" t="t" r="r" b="b"/>
                <a:pathLst>
                  <a:path w="8073" h="4673" extrusionOk="0">
                    <a:moveTo>
                      <a:pt x="4085" y="1"/>
                    </a:moveTo>
                    <a:cubicBezTo>
                      <a:pt x="3590" y="1"/>
                      <a:pt x="3093" y="97"/>
                      <a:pt x="2619" y="271"/>
                    </a:cubicBezTo>
                    <a:cubicBezTo>
                      <a:pt x="1505" y="682"/>
                      <a:pt x="522" y="1534"/>
                      <a:pt x="0" y="2635"/>
                    </a:cubicBezTo>
                    <a:cubicBezTo>
                      <a:pt x="344" y="2216"/>
                      <a:pt x="870" y="2031"/>
                      <a:pt x="1397" y="2031"/>
                    </a:cubicBezTo>
                    <a:cubicBezTo>
                      <a:pt x="1661" y="2031"/>
                      <a:pt x="1925" y="2077"/>
                      <a:pt x="2167" y="2164"/>
                    </a:cubicBezTo>
                    <a:cubicBezTo>
                      <a:pt x="2894" y="2424"/>
                      <a:pt x="3472" y="2969"/>
                      <a:pt x="4052" y="3479"/>
                    </a:cubicBezTo>
                    <a:cubicBezTo>
                      <a:pt x="4237" y="3643"/>
                      <a:pt x="4428" y="3807"/>
                      <a:pt x="4626" y="3956"/>
                    </a:cubicBezTo>
                    <a:cubicBezTo>
                      <a:pt x="5045" y="4275"/>
                      <a:pt x="5503" y="4539"/>
                      <a:pt x="6016" y="4639"/>
                    </a:cubicBezTo>
                    <a:cubicBezTo>
                      <a:pt x="6131" y="4661"/>
                      <a:pt x="6250" y="4673"/>
                      <a:pt x="6369" y="4673"/>
                    </a:cubicBezTo>
                    <a:cubicBezTo>
                      <a:pt x="7042" y="4673"/>
                      <a:pt x="7755" y="4314"/>
                      <a:pt x="8073" y="3480"/>
                    </a:cubicBezTo>
                    <a:cubicBezTo>
                      <a:pt x="7776" y="1672"/>
                      <a:pt x="6255" y="207"/>
                      <a:pt x="4477" y="21"/>
                    </a:cubicBezTo>
                    <a:cubicBezTo>
                      <a:pt x="4347" y="8"/>
                      <a:pt x="4216" y="1"/>
                      <a:pt x="4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5"/>
              <p:cNvSpPr/>
              <p:nvPr/>
            </p:nvSpPr>
            <p:spPr>
              <a:xfrm rot="5400000">
                <a:off x="5493336" y="-61074"/>
                <a:ext cx="187145" cy="149117"/>
              </a:xfrm>
              <a:custGeom>
                <a:avLst/>
                <a:gdLst/>
                <a:ahLst/>
                <a:cxnLst/>
                <a:rect l="l" t="t" r="r" b="b"/>
                <a:pathLst>
                  <a:path w="4626" h="3686" extrusionOk="0">
                    <a:moveTo>
                      <a:pt x="2620" y="1"/>
                    </a:moveTo>
                    <a:lnTo>
                      <a:pt x="2620" y="1"/>
                    </a:lnTo>
                    <a:cubicBezTo>
                      <a:pt x="1505" y="412"/>
                      <a:pt x="522" y="1264"/>
                      <a:pt x="0" y="2365"/>
                    </a:cubicBezTo>
                    <a:cubicBezTo>
                      <a:pt x="344" y="1946"/>
                      <a:pt x="870" y="1761"/>
                      <a:pt x="1397" y="1761"/>
                    </a:cubicBezTo>
                    <a:cubicBezTo>
                      <a:pt x="1661" y="1761"/>
                      <a:pt x="1925" y="1807"/>
                      <a:pt x="2167" y="1894"/>
                    </a:cubicBezTo>
                    <a:cubicBezTo>
                      <a:pt x="2894" y="2154"/>
                      <a:pt x="3472" y="2699"/>
                      <a:pt x="4052" y="3209"/>
                    </a:cubicBezTo>
                    <a:cubicBezTo>
                      <a:pt x="4237" y="3373"/>
                      <a:pt x="4428" y="3537"/>
                      <a:pt x="4626" y="3686"/>
                    </a:cubicBezTo>
                    <a:cubicBezTo>
                      <a:pt x="4365" y="3425"/>
                      <a:pt x="4116" y="3147"/>
                      <a:pt x="3869" y="2877"/>
                    </a:cubicBezTo>
                    <a:cubicBezTo>
                      <a:pt x="3189" y="2141"/>
                      <a:pt x="2376" y="1400"/>
                      <a:pt x="1376" y="1334"/>
                    </a:cubicBezTo>
                    <a:cubicBezTo>
                      <a:pt x="1946" y="1159"/>
                      <a:pt x="2542" y="1069"/>
                      <a:pt x="3139" y="1069"/>
                    </a:cubicBezTo>
                    <a:cubicBezTo>
                      <a:pt x="3355" y="1069"/>
                      <a:pt x="3570" y="1081"/>
                      <a:pt x="3785" y="1105"/>
                    </a:cubicBezTo>
                    <a:cubicBezTo>
                      <a:pt x="3365" y="956"/>
                      <a:pt x="2921" y="882"/>
                      <a:pt x="2477" y="882"/>
                    </a:cubicBezTo>
                    <a:cubicBezTo>
                      <a:pt x="2088" y="882"/>
                      <a:pt x="1699" y="939"/>
                      <a:pt x="1326" y="1052"/>
                    </a:cubicBezTo>
                    <a:cubicBezTo>
                      <a:pt x="1678" y="617"/>
                      <a:pt x="2125" y="260"/>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15"/>
              <p:cNvGrpSpPr/>
              <p:nvPr/>
            </p:nvGrpSpPr>
            <p:grpSpPr>
              <a:xfrm>
                <a:off x="4764583" y="-276407"/>
                <a:ext cx="659417" cy="467049"/>
                <a:chOff x="4764583" y="-282157"/>
                <a:chExt cx="659417" cy="467049"/>
              </a:xfrm>
            </p:grpSpPr>
            <p:sp>
              <p:nvSpPr>
                <p:cNvPr id="1249" name="Google Shape;1249;p15"/>
                <p:cNvSpPr/>
                <p:nvPr/>
              </p:nvSpPr>
              <p:spPr>
                <a:xfrm rot="5400000">
                  <a:off x="4917323" y="-298683"/>
                  <a:ext cx="257092" cy="290143"/>
                </a:xfrm>
                <a:custGeom>
                  <a:avLst/>
                  <a:gdLst/>
                  <a:ahLst/>
                  <a:cxnLst/>
                  <a:rect l="l" t="t" r="r" b="b"/>
                  <a:pathLst>
                    <a:path w="6355" h="7172" extrusionOk="0">
                      <a:moveTo>
                        <a:pt x="0" y="1"/>
                      </a:moveTo>
                      <a:cubicBezTo>
                        <a:pt x="1094" y="3153"/>
                        <a:pt x="3250" y="5926"/>
                        <a:pt x="5991" y="7172"/>
                      </a:cubicBezTo>
                      <a:cubicBezTo>
                        <a:pt x="6355" y="5511"/>
                        <a:pt x="5577" y="3759"/>
                        <a:pt x="4370" y="2561"/>
                      </a:cubicBezTo>
                      <a:cubicBezTo>
                        <a:pt x="3164" y="1364"/>
                        <a:pt x="1580" y="6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5"/>
                <p:cNvSpPr/>
                <p:nvPr/>
              </p:nvSpPr>
              <p:spPr>
                <a:xfrm rot="5400000">
                  <a:off x="4922967" y="-280095"/>
                  <a:ext cx="217486" cy="263605"/>
                </a:xfrm>
                <a:custGeom>
                  <a:avLst/>
                  <a:gdLst/>
                  <a:ahLst/>
                  <a:cxnLst/>
                  <a:rect l="l" t="t" r="r" b="b"/>
                  <a:pathLst>
                    <a:path w="5376" h="6516" extrusionOk="0">
                      <a:moveTo>
                        <a:pt x="121" y="0"/>
                      </a:moveTo>
                      <a:cubicBezTo>
                        <a:pt x="90" y="0"/>
                        <a:pt x="59" y="14"/>
                        <a:pt x="38" y="39"/>
                      </a:cubicBezTo>
                      <a:cubicBezTo>
                        <a:pt x="0" y="84"/>
                        <a:pt x="6" y="152"/>
                        <a:pt x="52" y="191"/>
                      </a:cubicBezTo>
                      <a:cubicBezTo>
                        <a:pt x="2128" y="1913"/>
                        <a:pt x="3893" y="4082"/>
                        <a:pt x="5158" y="6458"/>
                      </a:cubicBezTo>
                      <a:cubicBezTo>
                        <a:pt x="5168" y="6477"/>
                        <a:pt x="5183" y="6492"/>
                        <a:pt x="5199" y="6501"/>
                      </a:cubicBezTo>
                      <a:cubicBezTo>
                        <a:pt x="5216" y="6511"/>
                        <a:pt x="5235" y="6516"/>
                        <a:pt x="5253" y="6516"/>
                      </a:cubicBezTo>
                      <a:cubicBezTo>
                        <a:pt x="5270" y="6516"/>
                        <a:pt x="5287" y="6512"/>
                        <a:pt x="5303" y="6503"/>
                      </a:cubicBezTo>
                      <a:cubicBezTo>
                        <a:pt x="5356" y="6475"/>
                        <a:pt x="5376" y="6410"/>
                        <a:pt x="5348" y="6357"/>
                      </a:cubicBezTo>
                      <a:cubicBezTo>
                        <a:pt x="4069" y="3955"/>
                        <a:pt x="2286" y="1766"/>
                        <a:pt x="189" y="25"/>
                      </a:cubicBezTo>
                      <a:cubicBezTo>
                        <a:pt x="169" y="8"/>
                        <a:pt x="145"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5"/>
                <p:cNvSpPr/>
                <p:nvPr/>
              </p:nvSpPr>
              <p:spPr>
                <a:xfrm rot="5400000">
                  <a:off x="4974261" y="-264846"/>
                  <a:ext cx="240060" cy="659417"/>
                </a:xfrm>
                <a:custGeom>
                  <a:avLst/>
                  <a:gdLst/>
                  <a:ahLst/>
                  <a:cxnLst/>
                  <a:rect l="l" t="t" r="r" b="b"/>
                  <a:pathLst>
                    <a:path w="5934" h="16300" extrusionOk="0">
                      <a:moveTo>
                        <a:pt x="5028" y="1"/>
                      </a:moveTo>
                      <a:cubicBezTo>
                        <a:pt x="3755" y="2118"/>
                        <a:pt x="2323" y="4648"/>
                        <a:pt x="1367" y="7373"/>
                      </a:cubicBezTo>
                      <a:cubicBezTo>
                        <a:pt x="353" y="10254"/>
                        <a:pt x="1" y="13000"/>
                        <a:pt x="317" y="15531"/>
                      </a:cubicBezTo>
                      <a:lnTo>
                        <a:pt x="414" y="16300"/>
                      </a:lnTo>
                      <a:lnTo>
                        <a:pt x="727" y="15592"/>
                      </a:lnTo>
                      <a:cubicBezTo>
                        <a:pt x="1854" y="13045"/>
                        <a:pt x="3654" y="10850"/>
                        <a:pt x="5934" y="9247"/>
                      </a:cubicBezTo>
                      <a:lnTo>
                        <a:pt x="5686" y="8896"/>
                      </a:lnTo>
                      <a:cubicBezTo>
                        <a:pt x="3558" y="10393"/>
                        <a:pt x="1835" y="12391"/>
                        <a:pt x="670" y="14708"/>
                      </a:cubicBezTo>
                      <a:cubicBezTo>
                        <a:pt x="514" y="12458"/>
                        <a:pt x="884" y="10043"/>
                        <a:pt x="1771" y="7514"/>
                      </a:cubicBezTo>
                      <a:cubicBezTo>
                        <a:pt x="2716" y="4827"/>
                        <a:pt x="4134" y="2320"/>
                        <a:pt x="5396" y="223"/>
                      </a:cubicBezTo>
                      <a:lnTo>
                        <a:pt x="5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2" name="Google Shape;1252;p15"/>
            <p:cNvGrpSpPr/>
            <p:nvPr/>
          </p:nvGrpSpPr>
          <p:grpSpPr>
            <a:xfrm rot="-5400000">
              <a:off x="-1156705" y="1051308"/>
              <a:ext cx="2950887" cy="1034181"/>
              <a:chOff x="3240170" y="-422817"/>
              <a:chExt cx="2950887" cy="1034181"/>
            </a:xfrm>
          </p:grpSpPr>
          <p:sp>
            <p:nvSpPr>
              <p:cNvPr id="1253" name="Google Shape;1253;p15"/>
              <p:cNvSpPr/>
              <p:nvPr/>
            </p:nvSpPr>
            <p:spPr>
              <a:xfrm rot="5400000">
                <a:off x="4000461" y="60307"/>
                <a:ext cx="268985" cy="487321"/>
              </a:xfrm>
              <a:custGeom>
                <a:avLst/>
                <a:gdLst/>
                <a:ahLst/>
                <a:cxnLst/>
                <a:rect l="l" t="t" r="r" b="b"/>
                <a:pathLst>
                  <a:path w="6649" h="12046" extrusionOk="0">
                    <a:moveTo>
                      <a:pt x="5468" y="1"/>
                    </a:moveTo>
                    <a:cubicBezTo>
                      <a:pt x="3602" y="696"/>
                      <a:pt x="1833" y="2595"/>
                      <a:pt x="917" y="5170"/>
                    </a:cubicBezTo>
                    <a:cubicBezTo>
                      <a:pt x="1" y="7745"/>
                      <a:pt x="172" y="10332"/>
                      <a:pt x="1182" y="12045"/>
                    </a:cubicBezTo>
                    <a:cubicBezTo>
                      <a:pt x="3049" y="11350"/>
                      <a:pt x="4816" y="9451"/>
                      <a:pt x="5732" y="6876"/>
                    </a:cubicBezTo>
                    <a:cubicBezTo>
                      <a:pt x="6648" y="4301"/>
                      <a:pt x="6477" y="1714"/>
                      <a:pt x="54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5"/>
              <p:cNvSpPr/>
              <p:nvPr/>
            </p:nvSpPr>
            <p:spPr>
              <a:xfrm rot="5400000">
                <a:off x="3624719" y="224149"/>
                <a:ext cx="374209" cy="302077"/>
              </a:xfrm>
              <a:custGeom>
                <a:avLst/>
                <a:gdLst/>
                <a:ahLst/>
                <a:cxnLst/>
                <a:rect l="l" t="t" r="r" b="b"/>
                <a:pathLst>
                  <a:path w="9250" h="7467" extrusionOk="0">
                    <a:moveTo>
                      <a:pt x="7907" y="1"/>
                    </a:moveTo>
                    <a:cubicBezTo>
                      <a:pt x="6799" y="1"/>
                      <a:pt x="5094" y="777"/>
                      <a:pt x="3478" y="2109"/>
                    </a:cubicBezTo>
                    <a:cubicBezTo>
                      <a:pt x="1227" y="3964"/>
                      <a:pt x="1" y="6196"/>
                      <a:pt x="741" y="7094"/>
                    </a:cubicBezTo>
                    <a:cubicBezTo>
                      <a:pt x="944" y="7342"/>
                      <a:pt x="1285" y="7466"/>
                      <a:pt x="1731" y="7466"/>
                    </a:cubicBezTo>
                    <a:cubicBezTo>
                      <a:pt x="2061" y="7466"/>
                      <a:pt x="2449" y="7398"/>
                      <a:pt x="2882" y="7260"/>
                    </a:cubicBezTo>
                    <a:cubicBezTo>
                      <a:pt x="3897" y="6934"/>
                      <a:pt x="5076" y="6251"/>
                      <a:pt x="6157" y="5359"/>
                    </a:cubicBezTo>
                    <a:cubicBezTo>
                      <a:pt x="7238" y="4468"/>
                      <a:pt x="8134" y="3443"/>
                      <a:pt x="8648" y="2508"/>
                    </a:cubicBezTo>
                    <a:cubicBezTo>
                      <a:pt x="9160" y="1573"/>
                      <a:pt x="9250" y="805"/>
                      <a:pt x="8894" y="374"/>
                    </a:cubicBezTo>
                    <a:cubicBezTo>
                      <a:pt x="8685" y="121"/>
                      <a:pt x="8342" y="1"/>
                      <a:pt x="7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5"/>
              <p:cNvSpPr/>
              <p:nvPr/>
            </p:nvSpPr>
            <p:spPr>
              <a:xfrm rot="5400000">
                <a:off x="3795721" y="-224209"/>
                <a:ext cx="171125" cy="426841"/>
              </a:xfrm>
              <a:custGeom>
                <a:avLst/>
                <a:gdLst/>
                <a:ahLst/>
                <a:cxnLst/>
                <a:rect l="l" t="t" r="r" b="b"/>
                <a:pathLst>
                  <a:path w="4230" h="10551" extrusionOk="0">
                    <a:moveTo>
                      <a:pt x="2127" y="1"/>
                    </a:moveTo>
                    <a:cubicBezTo>
                      <a:pt x="865" y="1053"/>
                      <a:pt x="11" y="3015"/>
                      <a:pt x="6" y="5271"/>
                    </a:cubicBezTo>
                    <a:cubicBezTo>
                      <a:pt x="0" y="7527"/>
                      <a:pt x="845" y="9494"/>
                      <a:pt x="2102" y="10551"/>
                    </a:cubicBezTo>
                    <a:cubicBezTo>
                      <a:pt x="3363" y="9499"/>
                      <a:pt x="4218" y="7536"/>
                      <a:pt x="4223" y="5282"/>
                    </a:cubicBezTo>
                    <a:cubicBezTo>
                      <a:pt x="4229" y="3026"/>
                      <a:pt x="3384" y="1059"/>
                      <a:pt x="2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5"/>
              <p:cNvSpPr/>
              <p:nvPr/>
            </p:nvSpPr>
            <p:spPr>
              <a:xfrm rot="5400000">
                <a:off x="3470562" y="-469546"/>
                <a:ext cx="616211" cy="1076993"/>
              </a:xfrm>
              <a:custGeom>
                <a:avLst/>
                <a:gdLst/>
                <a:ahLst/>
                <a:cxnLst/>
                <a:rect l="l" t="t" r="r" b="b"/>
                <a:pathLst>
                  <a:path w="15232" h="26622" extrusionOk="0">
                    <a:moveTo>
                      <a:pt x="14984" y="0"/>
                    </a:moveTo>
                    <a:cubicBezTo>
                      <a:pt x="14925" y="200"/>
                      <a:pt x="9101" y="20149"/>
                      <a:pt x="1" y="26411"/>
                    </a:cubicBezTo>
                    <a:lnTo>
                      <a:pt x="147" y="26622"/>
                    </a:lnTo>
                    <a:cubicBezTo>
                      <a:pt x="9323" y="20308"/>
                      <a:pt x="15173" y="272"/>
                      <a:pt x="15231" y="70"/>
                    </a:cubicBezTo>
                    <a:lnTo>
                      <a:pt x="149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5"/>
              <p:cNvSpPr/>
              <p:nvPr/>
            </p:nvSpPr>
            <p:spPr>
              <a:xfrm rot="5400000">
                <a:off x="3770396" y="-304513"/>
                <a:ext cx="71646" cy="578102"/>
              </a:xfrm>
              <a:custGeom>
                <a:avLst/>
                <a:gdLst/>
                <a:ahLst/>
                <a:cxnLst/>
                <a:rect l="l" t="t" r="r" b="b"/>
                <a:pathLst>
                  <a:path w="1771" h="14290" extrusionOk="0">
                    <a:moveTo>
                      <a:pt x="885" y="0"/>
                    </a:moveTo>
                    <a:lnTo>
                      <a:pt x="885" y="0"/>
                    </a:lnTo>
                    <a:cubicBezTo>
                      <a:pt x="876" y="78"/>
                      <a:pt x="1" y="7841"/>
                      <a:pt x="1519" y="14290"/>
                    </a:cubicBezTo>
                    <a:lnTo>
                      <a:pt x="1770" y="14231"/>
                    </a:lnTo>
                    <a:cubicBezTo>
                      <a:pt x="262" y="7826"/>
                      <a:pt x="1132" y="107"/>
                      <a:pt x="1141" y="30"/>
                    </a:cubicBezTo>
                    <a:lnTo>
                      <a:pt x="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5"/>
              <p:cNvSpPr/>
              <p:nvPr/>
            </p:nvSpPr>
            <p:spPr>
              <a:xfrm rot="5400000">
                <a:off x="3552487" y="152809"/>
                <a:ext cx="469157" cy="328292"/>
              </a:xfrm>
              <a:custGeom>
                <a:avLst/>
                <a:gdLst/>
                <a:ahLst/>
                <a:cxnLst/>
                <a:rect l="l" t="t" r="r" b="b"/>
                <a:pathLst>
                  <a:path w="11597" h="8115" extrusionOk="0">
                    <a:moveTo>
                      <a:pt x="11411" y="1"/>
                    </a:moveTo>
                    <a:cubicBezTo>
                      <a:pt x="11339" y="75"/>
                      <a:pt x="4197" y="7469"/>
                      <a:pt x="0" y="7858"/>
                    </a:cubicBezTo>
                    <a:lnTo>
                      <a:pt x="25" y="8114"/>
                    </a:lnTo>
                    <a:cubicBezTo>
                      <a:pt x="4316" y="7717"/>
                      <a:pt x="11301" y="486"/>
                      <a:pt x="11597" y="178"/>
                    </a:cubicBezTo>
                    <a:lnTo>
                      <a:pt x="11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5"/>
              <p:cNvSpPr/>
              <p:nvPr/>
            </p:nvSpPr>
            <p:spPr>
              <a:xfrm rot="5400000">
                <a:off x="5847655" y="117268"/>
                <a:ext cx="320080" cy="366725"/>
              </a:xfrm>
              <a:custGeom>
                <a:avLst/>
                <a:gdLst/>
                <a:ahLst/>
                <a:cxnLst/>
                <a:rect l="l" t="t" r="r" b="b"/>
                <a:pathLst>
                  <a:path w="7912" h="9065" extrusionOk="0">
                    <a:moveTo>
                      <a:pt x="7546" y="0"/>
                    </a:moveTo>
                    <a:lnTo>
                      <a:pt x="7546" y="0"/>
                    </a:lnTo>
                    <a:cubicBezTo>
                      <a:pt x="5745" y="51"/>
                      <a:pt x="3677" y="1162"/>
                      <a:pt x="2142" y="3100"/>
                    </a:cubicBezTo>
                    <a:cubicBezTo>
                      <a:pt x="607" y="5039"/>
                      <a:pt x="0" y="7303"/>
                      <a:pt x="365" y="9064"/>
                    </a:cubicBezTo>
                    <a:cubicBezTo>
                      <a:pt x="2165" y="9013"/>
                      <a:pt x="4233" y="7902"/>
                      <a:pt x="5768" y="5964"/>
                    </a:cubicBezTo>
                    <a:cubicBezTo>
                      <a:pt x="7304" y="4027"/>
                      <a:pt x="7911" y="1761"/>
                      <a:pt x="7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5"/>
              <p:cNvSpPr/>
              <p:nvPr/>
            </p:nvSpPr>
            <p:spPr>
              <a:xfrm rot="5400000">
                <a:off x="5527014" y="181673"/>
                <a:ext cx="361668" cy="184515"/>
              </a:xfrm>
              <a:custGeom>
                <a:avLst/>
                <a:gdLst/>
                <a:ahLst/>
                <a:cxnLst/>
                <a:rect l="l" t="t" r="r" b="b"/>
                <a:pathLst>
                  <a:path w="8940" h="4561" extrusionOk="0">
                    <a:moveTo>
                      <a:pt x="6433" y="0"/>
                    </a:moveTo>
                    <a:cubicBezTo>
                      <a:pt x="5593" y="0"/>
                      <a:pt x="4689" y="161"/>
                      <a:pt x="3792" y="500"/>
                    </a:cubicBezTo>
                    <a:cubicBezTo>
                      <a:pt x="1880" y="1223"/>
                      <a:pt x="490" y="2570"/>
                      <a:pt x="0" y="3971"/>
                    </a:cubicBezTo>
                    <a:cubicBezTo>
                      <a:pt x="689" y="4356"/>
                      <a:pt x="1558" y="4561"/>
                      <a:pt x="2507" y="4561"/>
                    </a:cubicBezTo>
                    <a:cubicBezTo>
                      <a:pt x="3347" y="4561"/>
                      <a:pt x="4251" y="4400"/>
                      <a:pt x="5148" y="4061"/>
                    </a:cubicBezTo>
                    <a:cubicBezTo>
                      <a:pt x="7059" y="3338"/>
                      <a:pt x="8451" y="1991"/>
                      <a:pt x="8939" y="590"/>
                    </a:cubicBezTo>
                    <a:cubicBezTo>
                      <a:pt x="8251" y="205"/>
                      <a:pt x="7382" y="0"/>
                      <a:pt x="6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5"/>
              <p:cNvSpPr/>
              <p:nvPr/>
            </p:nvSpPr>
            <p:spPr>
              <a:xfrm rot="5400000">
                <a:off x="5782403" y="-225503"/>
                <a:ext cx="199645" cy="365228"/>
              </a:xfrm>
              <a:custGeom>
                <a:avLst/>
                <a:gdLst/>
                <a:ahLst/>
                <a:cxnLst/>
                <a:rect l="l" t="t" r="r" b="b"/>
                <a:pathLst>
                  <a:path w="4935" h="9028" extrusionOk="0">
                    <a:moveTo>
                      <a:pt x="4016" y="1"/>
                    </a:moveTo>
                    <a:cubicBezTo>
                      <a:pt x="2629" y="533"/>
                      <a:pt x="1325" y="1965"/>
                      <a:pt x="663" y="3895"/>
                    </a:cubicBezTo>
                    <a:cubicBezTo>
                      <a:pt x="1" y="5825"/>
                      <a:pt x="151" y="7755"/>
                      <a:pt x="919" y="9027"/>
                    </a:cubicBezTo>
                    <a:cubicBezTo>
                      <a:pt x="2307" y="8495"/>
                      <a:pt x="3610" y="7063"/>
                      <a:pt x="4271" y="5133"/>
                    </a:cubicBezTo>
                    <a:cubicBezTo>
                      <a:pt x="4934" y="3203"/>
                      <a:pt x="4784" y="1273"/>
                      <a:pt x="4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5"/>
              <p:cNvSpPr/>
              <p:nvPr/>
            </p:nvSpPr>
            <p:spPr>
              <a:xfrm rot="5400000">
                <a:off x="5352628" y="-377346"/>
                <a:ext cx="838268" cy="747325"/>
              </a:xfrm>
              <a:custGeom>
                <a:avLst/>
                <a:gdLst/>
                <a:ahLst/>
                <a:cxnLst/>
                <a:rect l="l" t="t" r="r" b="b"/>
                <a:pathLst>
                  <a:path w="20721" h="18473" extrusionOk="0">
                    <a:moveTo>
                      <a:pt x="20529" y="1"/>
                    </a:moveTo>
                    <a:cubicBezTo>
                      <a:pt x="20421" y="156"/>
                      <a:pt x="9620" y="15540"/>
                      <a:pt x="1" y="18249"/>
                    </a:cubicBezTo>
                    <a:lnTo>
                      <a:pt x="64" y="18472"/>
                    </a:lnTo>
                    <a:cubicBezTo>
                      <a:pt x="9763" y="15742"/>
                      <a:pt x="20612" y="290"/>
                      <a:pt x="20721" y="135"/>
                    </a:cubicBezTo>
                    <a:lnTo>
                      <a:pt x="20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5"/>
              <p:cNvSpPr/>
              <p:nvPr/>
            </p:nvSpPr>
            <p:spPr>
              <a:xfrm rot="5400000">
                <a:off x="5737579" y="-305240"/>
                <a:ext cx="155104" cy="503462"/>
              </a:xfrm>
              <a:custGeom>
                <a:avLst/>
                <a:gdLst/>
                <a:ahLst/>
                <a:cxnLst/>
                <a:rect l="l" t="t" r="r" b="b"/>
                <a:pathLst>
                  <a:path w="3834" h="12445" extrusionOk="0">
                    <a:moveTo>
                      <a:pt x="3622" y="1"/>
                    </a:moveTo>
                    <a:cubicBezTo>
                      <a:pt x="3592" y="64"/>
                      <a:pt x="580" y="6456"/>
                      <a:pt x="1" y="12422"/>
                    </a:cubicBezTo>
                    <a:lnTo>
                      <a:pt x="232" y="12444"/>
                    </a:lnTo>
                    <a:cubicBezTo>
                      <a:pt x="807" y="6520"/>
                      <a:pt x="3803" y="164"/>
                      <a:pt x="3833" y="101"/>
                    </a:cubicBezTo>
                    <a:lnTo>
                      <a:pt x="3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5"/>
              <p:cNvSpPr/>
              <p:nvPr/>
            </p:nvSpPr>
            <p:spPr>
              <a:xfrm rot="5400000">
                <a:off x="5457108" y="133655"/>
                <a:ext cx="494522" cy="152070"/>
              </a:xfrm>
              <a:custGeom>
                <a:avLst/>
                <a:gdLst/>
                <a:ahLst/>
                <a:cxnLst/>
                <a:rect l="l" t="t" r="r" b="b"/>
                <a:pathLst>
                  <a:path w="12224" h="3759" extrusionOk="0">
                    <a:moveTo>
                      <a:pt x="12116" y="0"/>
                    </a:moveTo>
                    <a:cubicBezTo>
                      <a:pt x="12040" y="39"/>
                      <a:pt x="5255" y="3525"/>
                      <a:pt x="1221" y="3525"/>
                    </a:cubicBezTo>
                    <a:cubicBezTo>
                      <a:pt x="798" y="3525"/>
                      <a:pt x="406" y="3487"/>
                      <a:pt x="55" y="3403"/>
                    </a:cubicBezTo>
                    <a:lnTo>
                      <a:pt x="1" y="3628"/>
                    </a:lnTo>
                    <a:cubicBezTo>
                      <a:pt x="375" y="3718"/>
                      <a:pt x="790" y="3759"/>
                      <a:pt x="1235" y="3759"/>
                    </a:cubicBezTo>
                    <a:cubicBezTo>
                      <a:pt x="5311" y="3759"/>
                      <a:pt x="11914" y="366"/>
                      <a:pt x="12223" y="206"/>
                    </a:cubicBezTo>
                    <a:lnTo>
                      <a:pt x="1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5"/>
              <p:cNvSpPr/>
              <p:nvPr/>
            </p:nvSpPr>
            <p:spPr>
              <a:xfrm rot="5400000">
                <a:off x="4186513" y="194983"/>
                <a:ext cx="280636" cy="109876"/>
              </a:xfrm>
              <a:custGeom>
                <a:avLst/>
                <a:gdLst/>
                <a:ahLst/>
                <a:cxnLst/>
                <a:rect l="l" t="t" r="r" b="b"/>
                <a:pathLst>
                  <a:path w="6937" h="2716" extrusionOk="0">
                    <a:moveTo>
                      <a:pt x="4540" y="0"/>
                    </a:moveTo>
                    <a:cubicBezTo>
                      <a:pt x="2996" y="0"/>
                      <a:pt x="1453" y="622"/>
                      <a:pt x="0" y="1234"/>
                    </a:cubicBezTo>
                    <a:cubicBezTo>
                      <a:pt x="1074" y="1794"/>
                      <a:pt x="2032" y="2319"/>
                      <a:pt x="3083" y="2571"/>
                    </a:cubicBezTo>
                    <a:cubicBezTo>
                      <a:pt x="3470" y="2664"/>
                      <a:pt x="3873" y="2716"/>
                      <a:pt x="4275" y="2716"/>
                    </a:cubicBezTo>
                    <a:cubicBezTo>
                      <a:pt x="4964" y="2716"/>
                      <a:pt x="5647" y="2562"/>
                      <a:pt x="6230" y="2199"/>
                    </a:cubicBezTo>
                    <a:cubicBezTo>
                      <a:pt x="6529" y="2012"/>
                      <a:pt x="6813" y="1746"/>
                      <a:pt x="6875" y="1403"/>
                    </a:cubicBezTo>
                    <a:cubicBezTo>
                      <a:pt x="6937" y="1060"/>
                      <a:pt x="6758" y="708"/>
                      <a:pt x="6489" y="488"/>
                    </a:cubicBezTo>
                    <a:cubicBezTo>
                      <a:pt x="6223" y="267"/>
                      <a:pt x="5877" y="159"/>
                      <a:pt x="5534" y="93"/>
                    </a:cubicBezTo>
                    <a:cubicBezTo>
                      <a:pt x="5204" y="29"/>
                      <a:pt x="4872" y="0"/>
                      <a:pt x="4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5"/>
              <p:cNvSpPr/>
              <p:nvPr/>
            </p:nvSpPr>
            <p:spPr>
              <a:xfrm rot="5400000">
                <a:off x="4212385" y="216849"/>
                <a:ext cx="243256" cy="22210"/>
              </a:xfrm>
              <a:custGeom>
                <a:avLst/>
                <a:gdLst/>
                <a:ahLst/>
                <a:cxnLst/>
                <a:rect l="l" t="t" r="r" b="b"/>
                <a:pathLst>
                  <a:path w="6013" h="549" extrusionOk="0">
                    <a:moveTo>
                      <a:pt x="3397" y="1"/>
                    </a:moveTo>
                    <a:cubicBezTo>
                      <a:pt x="2293" y="1"/>
                      <a:pt x="1191" y="109"/>
                      <a:pt x="101" y="325"/>
                    </a:cubicBezTo>
                    <a:cubicBezTo>
                      <a:pt x="39" y="337"/>
                      <a:pt x="1" y="397"/>
                      <a:pt x="13" y="457"/>
                    </a:cubicBezTo>
                    <a:cubicBezTo>
                      <a:pt x="18" y="477"/>
                      <a:pt x="27" y="495"/>
                      <a:pt x="39" y="510"/>
                    </a:cubicBezTo>
                    <a:cubicBezTo>
                      <a:pt x="61" y="534"/>
                      <a:pt x="92" y="548"/>
                      <a:pt x="125" y="548"/>
                    </a:cubicBezTo>
                    <a:cubicBezTo>
                      <a:pt x="132" y="548"/>
                      <a:pt x="140" y="548"/>
                      <a:pt x="147" y="546"/>
                    </a:cubicBezTo>
                    <a:cubicBezTo>
                      <a:pt x="1221" y="333"/>
                      <a:pt x="2307" y="226"/>
                      <a:pt x="3396" y="226"/>
                    </a:cubicBezTo>
                    <a:cubicBezTo>
                      <a:pt x="4223" y="226"/>
                      <a:pt x="5052" y="288"/>
                      <a:pt x="5877" y="410"/>
                    </a:cubicBezTo>
                    <a:cubicBezTo>
                      <a:pt x="5883" y="411"/>
                      <a:pt x="5888" y="412"/>
                      <a:pt x="5893" y="412"/>
                    </a:cubicBezTo>
                    <a:cubicBezTo>
                      <a:pt x="5948" y="412"/>
                      <a:pt x="5997" y="372"/>
                      <a:pt x="6005" y="316"/>
                    </a:cubicBezTo>
                    <a:cubicBezTo>
                      <a:pt x="6013" y="254"/>
                      <a:pt x="5970" y="197"/>
                      <a:pt x="5909" y="187"/>
                    </a:cubicBezTo>
                    <a:cubicBezTo>
                      <a:pt x="5073" y="63"/>
                      <a:pt x="4234" y="1"/>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5"/>
              <p:cNvSpPr/>
              <p:nvPr/>
            </p:nvSpPr>
            <p:spPr>
              <a:xfrm rot="5400000">
                <a:off x="4054146" y="-43172"/>
                <a:ext cx="282012" cy="129537"/>
              </a:xfrm>
              <a:custGeom>
                <a:avLst/>
                <a:gdLst/>
                <a:ahLst/>
                <a:cxnLst/>
                <a:rect l="l" t="t" r="r" b="b"/>
                <a:pathLst>
                  <a:path w="6971" h="3202" extrusionOk="0">
                    <a:moveTo>
                      <a:pt x="2870" y="0"/>
                    </a:moveTo>
                    <a:cubicBezTo>
                      <a:pt x="1912" y="0"/>
                      <a:pt x="940" y="151"/>
                      <a:pt x="1" y="450"/>
                    </a:cubicBezTo>
                    <a:cubicBezTo>
                      <a:pt x="1191" y="1706"/>
                      <a:pt x="2732" y="2771"/>
                      <a:pt x="4555" y="3125"/>
                    </a:cubicBezTo>
                    <a:cubicBezTo>
                      <a:pt x="4787" y="3170"/>
                      <a:pt x="5028" y="3201"/>
                      <a:pt x="5269" y="3201"/>
                    </a:cubicBezTo>
                    <a:cubicBezTo>
                      <a:pt x="5519" y="3201"/>
                      <a:pt x="5769" y="3167"/>
                      <a:pt x="6010" y="3076"/>
                    </a:cubicBezTo>
                    <a:cubicBezTo>
                      <a:pt x="6483" y="2899"/>
                      <a:pt x="6914" y="2456"/>
                      <a:pt x="6949" y="1954"/>
                    </a:cubicBezTo>
                    <a:cubicBezTo>
                      <a:pt x="6971" y="1652"/>
                      <a:pt x="6848" y="1366"/>
                      <a:pt x="6668" y="1141"/>
                    </a:cubicBezTo>
                    <a:cubicBezTo>
                      <a:pt x="6304" y="687"/>
                      <a:pt x="5733" y="457"/>
                      <a:pt x="5166" y="303"/>
                    </a:cubicBezTo>
                    <a:cubicBezTo>
                      <a:pt x="4426" y="101"/>
                      <a:pt x="3653" y="0"/>
                      <a:pt x="2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5"/>
              <p:cNvSpPr/>
              <p:nvPr/>
            </p:nvSpPr>
            <p:spPr>
              <a:xfrm rot="5400000">
                <a:off x="4089625" y="-30186"/>
                <a:ext cx="243903" cy="66265"/>
              </a:xfrm>
              <a:custGeom>
                <a:avLst/>
                <a:gdLst/>
                <a:ahLst/>
                <a:cxnLst/>
                <a:rect l="l" t="t" r="r" b="b"/>
                <a:pathLst>
                  <a:path w="6029" h="1638" extrusionOk="0">
                    <a:moveTo>
                      <a:pt x="115" y="0"/>
                    </a:moveTo>
                    <a:cubicBezTo>
                      <a:pt x="57" y="0"/>
                      <a:pt x="8" y="44"/>
                      <a:pt x="2" y="102"/>
                    </a:cubicBezTo>
                    <a:cubicBezTo>
                      <a:pt x="0" y="134"/>
                      <a:pt x="11" y="164"/>
                      <a:pt x="31" y="187"/>
                    </a:cubicBezTo>
                    <a:cubicBezTo>
                      <a:pt x="49" y="208"/>
                      <a:pt x="75" y="222"/>
                      <a:pt x="106" y="225"/>
                    </a:cubicBezTo>
                    <a:cubicBezTo>
                      <a:pt x="2079" y="416"/>
                      <a:pt x="4014" y="889"/>
                      <a:pt x="5860" y="1629"/>
                    </a:cubicBezTo>
                    <a:cubicBezTo>
                      <a:pt x="5874" y="1635"/>
                      <a:pt x="5888" y="1638"/>
                      <a:pt x="5902" y="1638"/>
                    </a:cubicBezTo>
                    <a:cubicBezTo>
                      <a:pt x="5947" y="1638"/>
                      <a:pt x="5989" y="1611"/>
                      <a:pt x="6006" y="1567"/>
                    </a:cubicBezTo>
                    <a:cubicBezTo>
                      <a:pt x="6029" y="1509"/>
                      <a:pt x="6001" y="1445"/>
                      <a:pt x="5943" y="1421"/>
                    </a:cubicBezTo>
                    <a:cubicBezTo>
                      <a:pt x="4077" y="672"/>
                      <a:pt x="2119" y="194"/>
                      <a:pt x="125" y="1"/>
                    </a:cubicBezTo>
                    <a:cubicBezTo>
                      <a:pt x="122" y="0"/>
                      <a:pt x="119"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5"/>
              <p:cNvSpPr/>
              <p:nvPr/>
            </p:nvSpPr>
            <p:spPr>
              <a:xfrm rot="5400000">
                <a:off x="4383749" y="-289157"/>
                <a:ext cx="159150" cy="302765"/>
              </a:xfrm>
              <a:custGeom>
                <a:avLst/>
                <a:gdLst/>
                <a:ahLst/>
                <a:cxnLst/>
                <a:rect l="l" t="t" r="r" b="b"/>
                <a:pathLst>
                  <a:path w="3934" h="7484" extrusionOk="0">
                    <a:moveTo>
                      <a:pt x="1731" y="0"/>
                    </a:moveTo>
                    <a:cubicBezTo>
                      <a:pt x="1107" y="0"/>
                      <a:pt x="473" y="380"/>
                      <a:pt x="263" y="974"/>
                    </a:cubicBezTo>
                    <a:cubicBezTo>
                      <a:pt x="0" y="1724"/>
                      <a:pt x="362" y="2537"/>
                      <a:pt x="716" y="3252"/>
                    </a:cubicBezTo>
                    <a:cubicBezTo>
                      <a:pt x="1409" y="4650"/>
                      <a:pt x="2098" y="6046"/>
                      <a:pt x="2881" y="7483"/>
                    </a:cubicBezTo>
                    <a:cubicBezTo>
                      <a:pt x="3711" y="5786"/>
                      <a:pt x="3934" y="3795"/>
                      <a:pt x="3500" y="1945"/>
                    </a:cubicBezTo>
                    <a:cubicBezTo>
                      <a:pt x="3336" y="1248"/>
                      <a:pt x="3034" y="512"/>
                      <a:pt x="2403" y="167"/>
                    </a:cubicBezTo>
                    <a:cubicBezTo>
                      <a:pt x="2195" y="53"/>
                      <a:pt x="1964"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5"/>
              <p:cNvSpPr/>
              <p:nvPr/>
            </p:nvSpPr>
            <p:spPr>
              <a:xfrm rot="5400000">
                <a:off x="4402197" y="-250241"/>
                <a:ext cx="65699" cy="255352"/>
              </a:xfrm>
              <a:custGeom>
                <a:avLst/>
                <a:gdLst/>
                <a:ahLst/>
                <a:cxnLst/>
                <a:rect l="l" t="t" r="r" b="b"/>
                <a:pathLst>
                  <a:path w="1624" h="6312" extrusionOk="0">
                    <a:moveTo>
                      <a:pt x="128" y="1"/>
                    </a:moveTo>
                    <a:cubicBezTo>
                      <a:pt x="112" y="1"/>
                      <a:pt x="96" y="4"/>
                      <a:pt x="80" y="12"/>
                    </a:cubicBezTo>
                    <a:cubicBezTo>
                      <a:pt x="24" y="39"/>
                      <a:pt x="1" y="107"/>
                      <a:pt x="29" y="162"/>
                    </a:cubicBezTo>
                    <a:cubicBezTo>
                      <a:pt x="962" y="2031"/>
                      <a:pt x="1396" y="4116"/>
                      <a:pt x="1284" y="6192"/>
                    </a:cubicBezTo>
                    <a:cubicBezTo>
                      <a:pt x="1282" y="6224"/>
                      <a:pt x="1294" y="6252"/>
                      <a:pt x="1312" y="6274"/>
                    </a:cubicBezTo>
                    <a:cubicBezTo>
                      <a:pt x="1332" y="6296"/>
                      <a:pt x="1359" y="6310"/>
                      <a:pt x="1391" y="6311"/>
                    </a:cubicBezTo>
                    <a:cubicBezTo>
                      <a:pt x="1393" y="6311"/>
                      <a:pt x="1396" y="6311"/>
                      <a:pt x="1398" y="6311"/>
                    </a:cubicBezTo>
                    <a:cubicBezTo>
                      <a:pt x="1457" y="6311"/>
                      <a:pt x="1506" y="6266"/>
                      <a:pt x="1509" y="6206"/>
                    </a:cubicBezTo>
                    <a:cubicBezTo>
                      <a:pt x="1623" y="4092"/>
                      <a:pt x="1182" y="1967"/>
                      <a:pt x="231" y="64"/>
                    </a:cubicBezTo>
                    <a:cubicBezTo>
                      <a:pt x="211" y="24"/>
                      <a:pt x="170"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5"/>
              <p:cNvSpPr/>
              <p:nvPr/>
            </p:nvSpPr>
            <p:spPr>
              <a:xfrm rot="5400000">
                <a:off x="4538083" y="-1244"/>
                <a:ext cx="135201" cy="261420"/>
              </a:xfrm>
              <a:custGeom>
                <a:avLst/>
                <a:gdLst/>
                <a:ahLst/>
                <a:cxnLst/>
                <a:rect l="l" t="t" r="r" b="b"/>
                <a:pathLst>
                  <a:path w="3342" h="6462" extrusionOk="0">
                    <a:moveTo>
                      <a:pt x="1330" y="1"/>
                    </a:moveTo>
                    <a:cubicBezTo>
                      <a:pt x="694" y="1"/>
                      <a:pt x="174" y="628"/>
                      <a:pt x="89" y="1268"/>
                    </a:cubicBezTo>
                    <a:cubicBezTo>
                      <a:pt x="0" y="1939"/>
                      <a:pt x="253" y="2605"/>
                      <a:pt x="504" y="3237"/>
                    </a:cubicBezTo>
                    <a:cubicBezTo>
                      <a:pt x="947" y="4354"/>
                      <a:pt x="1389" y="5473"/>
                      <a:pt x="1610" y="6462"/>
                    </a:cubicBezTo>
                    <a:cubicBezTo>
                      <a:pt x="2904" y="5124"/>
                      <a:pt x="3341" y="3025"/>
                      <a:pt x="2692" y="1270"/>
                    </a:cubicBezTo>
                    <a:cubicBezTo>
                      <a:pt x="2474" y="680"/>
                      <a:pt x="2050" y="66"/>
                      <a:pt x="1422" y="5"/>
                    </a:cubicBezTo>
                    <a:cubicBezTo>
                      <a:pt x="1391" y="2"/>
                      <a:pt x="1360" y="1"/>
                      <a:pt x="1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5"/>
              <p:cNvSpPr/>
              <p:nvPr/>
            </p:nvSpPr>
            <p:spPr>
              <a:xfrm rot="5400000">
                <a:off x="4556309" y="23130"/>
                <a:ext cx="51216" cy="223514"/>
              </a:xfrm>
              <a:custGeom>
                <a:avLst/>
                <a:gdLst/>
                <a:ahLst/>
                <a:cxnLst/>
                <a:rect l="l" t="t" r="r" b="b"/>
                <a:pathLst>
                  <a:path w="1266" h="5525" extrusionOk="0">
                    <a:moveTo>
                      <a:pt x="129" y="0"/>
                    </a:moveTo>
                    <a:cubicBezTo>
                      <a:pt x="111" y="0"/>
                      <a:pt x="93" y="5"/>
                      <a:pt x="76" y="13"/>
                    </a:cubicBezTo>
                    <a:cubicBezTo>
                      <a:pt x="21" y="43"/>
                      <a:pt x="1" y="112"/>
                      <a:pt x="30" y="166"/>
                    </a:cubicBezTo>
                    <a:cubicBezTo>
                      <a:pt x="893" y="1748"/>
                      <a:pt x="1032" y="3694"/>
                      <a:pt x="401" y="5371"/>
                    </a:cubicBezTo>
                    <a:cubicBezTo>
                      <a:pt x="386" y="5412"/>
                      <a:pt x="395" y="5456"/>
                      <a:pt x="422" y="5486"/>
                    </a:cubicBezTo>
                    <a:cubicBezTo>
                      <a:pt x="434" y="5500"/>
                      <a:pt x="450" y="5510"/>
                      <a:pt x="466" y="5516"/>
                    </a:cubicBezTo>
                    <a:cubicBezTo>
                      <a:pt x="480" y="5522"/>
                      <a:pt x="494" y="5524"/>
                      <a:pt x="507" y="5524"/>
                    </a:cubicBezTo>
                    <a:cubicBezTo>
                      <a:pt x="553" y="5524"/>
                      <a:pt x="596" y="5497"/>
                      <a:pt x="612" y="5452"/>
                    </a:cubicBezTo>
                    <a:cubicBezTo>
                      <a:pt x="1266" y="3714"/>
                      <a:pt x="1123" y="1699"/>
                      <a:pt x="228" y="59"/>
                    </a:cubicBezTo>
                    <a:cubicBezTo>
                      <a:pt x="208" y="22"/>
                      <a:pt x="169"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5"/>
              <p:cNvSpPr/>
              <p:nvPr/>
            </p:nvSpPr>
            <p:spPr>
              <a:xfrm rot="5400000">
                <a:off x="4267478" y="-238913"/>
                <a:ext cx="547356" cy="638137"/>
              </a:xfrm>
              <a:custGeom>
                <a:avLst/>
                <a:gdLst/>
                <a:ahLst/>
                <a:cxnLst/>
                <a:rect l="l" t="t" r="r" b="b"/>
                <a:pathLst>
                  <a:path w="13530" h="15774" extrusionOk="0">
                    <a:moveTo>
                      <a:pt x="13275" y="1"/>
                    </a:moveTo>
                    <a:cubicBezTo>
                      <a:pt x="13180" y="1"/>
                      <a:pt x="13092" y="61"/>
                      <a:pt x="13062" y="156"/>
                    </a:cubicBezTo>
                    <a:cubicBezTo>
                      <a:pt x="10987" y="6695"/>
                      <a:pt x="6282" y="12233"/>
                      <a:pt x="154" y="15347"/>
                    </a:cubicBezTo>
                    <a:cubicBezTo>
                      <a:pt x="43" y="15405"/>
                      <a:pt x="1" y="15539"/>
                      <a:pt x="58" y="15651"/>
                    </a:cubicBezTo>
                    <a:cubicBezTo>
                      <a:pt x="66" y="15667"/>
                      <a:pt x="77" y="15683"/>
                      <a:pt x="89" y="15697"/>
                    </a:cubicBezTo>
                    <a:cubicBezTo>
                      <a:pt x="133" y="15746"/>
                      <a:pt x="196" y="15774"/>
                      <a:pt x="260" y="15774"/>
                    </a:cubicBezTo>
                    <a:cubicBezTo>
                      <a:pt x="294" y="15774"/>
                      <a:pt x="329" y="15766"/>
                      <a:pt x="362" y="15749"/>
                    </a:cubicBezTo>
                    <a:cubicBezTo>
                      <a:pt x="6595" y="12580"/>
                      <a:pt x="11381" y="6948"/>
                      <a:pt x="13493" y="295"/>
                    </a:cubicBezTo>
                    <a:cubicBezTo>
                      <a:pt x="13529" y="177"/>
                      <a:pt x="13464" y="50"/>
                      <a:pt x="13345" y="12"/>
                    </a:cubicBezTo>
                    <a:cubicBezTo>
                      <a:pt x="13321" y="5"/>
                      <a:pt x="13298"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5"/>
              <p:cNvSpPr/>
              <p:nvPr/>
            </p:nvSpPr>
            <p:spPr>
              <a:xfrm rot="5400000">
                <a:off x="4091139" y="-62691"/>
                <a:ext cx="530163" cy="270118"/>
              </a:xfrm>
              <a:custGeom>
                <a:avLst/>
                <a:gdLst/>
                <a:ahLst/>
                <a:cxnLst/>
                <a:rect l="l" t="t" r="r" b="b"/>
                <a:pathLst>
                  <a:path w="13105" h="6677" extrusionOk="0">
                    <a:moveTo>
                      <a:pt x="12850" y="1"/>
                    </a:moveTo>
                    <a:cubicBezTo>
                      <a:pt x="12798" y="1"/>
                      <a:pt x="12745" y="19"/>
                      <a:pt x="12703" y="56"/>
                    </a:cubicBezTo>
                    <a:cubicBezTo>
                      <a:pt x="9157" y="3156"/>
                      <a:pt x="4834" y="5291"/>
                      <a:pt x="201" y="6230"/>
                    </a:cubicBezTo>
                    <a:cubicBezTo>
                      <a:pt x="79" y="6255"/>
                      <a:pt x="0" y="6374"/>
                      <a:pt x="26" y="6495"/>
                    </a:cubicBezTo>
                    <a:cubicBezTo>
                      <a:pt x="35" y="6536"/>
                      <a:pt x="54" y="6570"/>
                      <a:pt x="79" y="6600"/>
                    </a:cubicBezTo>
                    <a:cubicBezTo>
                      <a:pt x="121" y="6647"/>
                      <a:pt x="183" y="6676"/>
                      <a:pt x="249" y="6676"/>
                    </a:cubicBezTo>
                    <a:cubicBezTo>
                      <a:pt x="264" y="6676"/>
                      <a:pt x="279" y="6675"/>
                      <a:pt x="294" y="6672"/>
                    </a:cubicBezTo>
                    <a:cubicBezTo>
                      <a:pt x="5005" y="5717"/>
                      <a:pt x="9398" y="3547"/>
                      <a:pt x="13002" y="396"/>
                    </a:cubicBezTo>
                    <a:cubicBezTo>
                      <a:pt x="13095" y="314"/>
                      <a:pt x="13104" y="171"/>
                      <a:pt x="13021" y="78"/>
                    </a:cubicBezTo>
                    <a:cubicBezTo>
                      <a:pt x="13021" y="77"/>
                      <a:pt x="13021" y="77"/>
                      <a:pt x="13021" y="77"/>
                    </a:cubicBezTo>
                    <a:cubicBezTo>
                      <a:pt x="12976" y="27"/>
                      <a:pt x="12913" y="1"/>
                      <a:pt x="12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5"/>
              <p:cNvSpPr/>
              <p:nvPr/>
            </p:nvSpPr>
            <p:spPr>
              <a:xfrm rot="5400000">
                <a:off x="4317908" y="-289380"/>
                <a:ext cx="217931" cy="415473"/>
              </a:xfrm>
              <a:custGeom>
                <a:avLst/>
                <a:gdLst/>
                <a:ahLst/>
                <a:cxnLst/>
                <a:rect l="l" t="t" r="r" b="b"/>
                <a:pathLst>
                  <a:path w="5387" h="10270" extrusionOk="0">
                    <a:moveTo>
                      <a:pt x="5133" y="1"/>
                    </a:moveTo>
                    <a:cubicBezTo>
                      <a:pt x="5035" y="1"/>
                      <a:pt x="4945" y="65"/>
                      <a:pt x="4917" y="162"/>
                    </a:cubicBezTo>
                    <a:cubicBezTo>
                      <a:pt x="4002" y="3362"/>
                      <a:pt x="2862" y="7342"/>
                      <a:pt x="98" y="9878"/>
                    </a:cubicBezTo>
                    <a:cubicBezTo>
                      <a:pt x="7" y="9961"/>
                      <a:pt x="1" y="10101"/>
                      <a:pt x="82" y="10193"/>
                    </a:cubicBezTo>
                    <a:cubicBezTo>
                      <a:pt x="83" y="10194"/>
                      <a:pt x="84" y="10195"/>
                      <a:pt x="85" y="10196"/>
                    </a:cubicBezTo>
                    <a:cubicBezTo>
                      <a:pt x="130" y="10244"/>
                      <a:pt x="191" y="10269"/>
                      <a:pt x="253" y="10269"/>
                    </a:cubicBezTo>
                    <a:cubicBezTo>
                      <a:pt x="307" y="10269"/>
                      <a:pt x="361" y="10250"/>
                      <a:pt x="404" y="10210"/>
                    </a:cubicBezTo>
                    <a:cubicBezTo>
                      <a:pt x="3261" y="7589"/>
                      <a:pt x="4420" y="3542"/>
                      <a:pt x="5352" y="290"/>
                    </a:cubicBezTo>
                    <a:cubicBezTo>
                      <a:pt x="5387" y="170"/>
                      <a:pt x="5317" y="45"/>
                      <a:pt x="5197" y="10"/>
                    </a:cubicBezTo>
                    <a:cubicBezTo>
                      <a:pt x="5175" y="4"/>
                      <a:pt x="5154" y="1"/>
                      <a:pt x="5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5"/>
              <p:cNvSpPr/>
              <p:nvPr/>
            </p:nvSpPr>
            <p:spPr>
              <a:xfrm rot="5400000">
                <a:off x="5264403" y="-224107"/>
                <a:ext cx="163034" cy="406977"/>
              </a:xfrm>
              <a:custGeom>
                <a:avLst/>
                <a:gdLst/>
                <a:ahLst/>
                <a:cxnLst/>
                <a:rect l="l" t="t" r="r" b="b"/>
                <a:pathLst>
                  <a:path w="4030" h="10060" extrusionOk="0">
                    <a:moveTo>
                      <a:pt x="1050" y="1"/>
                    </a:moveTo>
                    <a:lnTo>
                      <a:pt x="1050" y="1"/>
                    </a:lnTo>
                    <a:cubicBezTo>
                      <a:pt x="1" y="3446"/>
                      <a:pt x="728" y="7384"/>
                      <a:pt x="2998" y="10059"/>
                    </a:cubicBezTo>
                    <a:cubicBezTo>
                      <a:pt x="3785" y="8409"/>
                      <a:pt x="4029" y="6503"/>
                      <a:pt x="3681" y="4710"/>
                    </a:cubicBezTo>
                    <a:cubicBezTo>
                      <a:pt x="3333" y="2913"/>
                      <a:pt x="2396" y="1238"/>
                      <a:pt x="1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5"/>
              <p:cNvSpPr/>
              <p:nvPr/>
            </p:nvSpPr>
            <p:spPr>
              <a:xfrm rot="5400000">
                <a:off x="5286674" y="-203496"/>
                <a:ext cx="87423" cy="382300"/>
              </a:xfrm>
              <a:custGeom>
                <a:avLst/>
                <a:gdLst/>
                <a:ahLst/>
                <a:cxnLst/>
                <a:rect l="l" t="t" r="r" b="b"/>
                <a:pathLst>
                  <a:path w="2161" h="9450" extrusionOk="0">
                    <a:moveTo>
                      <a:pt x="124" y="1"/>
                    </a:moveTo>
                    <a:cubicBezTo>
                      <a:pt x="109" y="1"/>
                      <a:pt x="93" y="4"/>
                      <a:pt x="78" y="11"/>
                    </a:cubicBezTo>
                    <a:cubicBezTo>
                      <a:pt x="25" y="36"/>
                      <a:pt x="1" y="100"/>
                      <a:pt x="27" y="154"/>
                    </a:cubicBezTo>
                    <a:cubicBezTo>
                      <a:pt x="1364" y="3012"/>
                      <a:pt x="1944" y="6186"/>
                      <a:pt x="1705" y="9334"/>
                    </a:cubicBezTo>
                    <a:cubicBezTo>
                      <a:pt x="1702" y="9377"/>
                      <a:pt x="1725" y="9416"/>
                      <a:pt x="1759" y="9436"/>
                    </a:cubicBezTo>
                    <a:cubicBezTo>
                      <a:pt x="1773" y="9443"/>
                      <a:pt x="1787" y="9449"/>
                      <a:pt x="1804" y="9450"/>
                    </a:cubicBezTo>
                    <a:cubicBezTo>
                      <a:pt x="1807" y="9450"/>
                      <a:pt x="1809" y="9450"/>
                      <a:pt x="1812" y="9450"/>
                    </a:cubicBezTo>
                    <a:cubicBezTo>
                      <a:pt x="1868" y="9450"/>
                      <a:pt x="1915" y="9407"/>
                      <a:pt x="1919" y="9351"/>
                    </a:cubicBezTo>
                    <a:cubicBezTo>
                      <a:pt x="2161" y="6166"/>
                      <a:pt x="1573" y="2954"/>
                      <a:pt x="221" y="63"/>
                    </a:cubicBezTo>
                    <a:cubicBezTo>
                      <a:pt x="203" y="24"/>
                      <a:pt x="164" y="1"/>
                      <a:pt x="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5"/>
              <p:cNvSpPr/>
              <p:nvPr/>
            </p:nvSpPr>
            <p:spPr>
              <a:xfrm rot="5400000">
                <a:off x="4974162" y="155662"/>
                <a:ext cx="433516" cy="147054"/>
              </a:xfrm>
              <a:custGeom>
                <a:avLst/>
                <a:gdLst/>
                <a:ahLst/>
                <a:cxnLst/>
                <a:rect l="l" t="t" r="r" b="b"/>
                <a:pathLst>
                  <a:path w="10716" h="3635" extrusionOk="0">
                    <a:moveTo>
                      <a:pt x="6728" y="0"/>
                    </a:moveTo>
                    <a:cubicBezTo>
                      <a:pt x="6141" y="0"/>
                      <a:pt x="5555" y="43"/>
                      <a:pt x="4974" y="136"/>
                    </a:cubicBezTo>
                    <a:cubicBezTo>
                      <a:pt x="3067" y="441"/>
                      <a:pt x="1210" y="1343"/>
                      <a:pt x="0" y="2851"/>
                    </a:cubicBezTo>
                    <a:cubicBezTo>
                      <a:pt x="1163" y="3364"/>
                      <a:pt x="2470" y="3634"/>
                      <a:pt x="3787" y="3634"/>
                    </a:cubicBezTo>
                    <a:cubicBezTo>
                      <a:pt x="4426" y="3634"/>
                      <a:pt x="5067" y="3571"/>
                      <a:pt x="5694" y="3440"/>
                    </a:cubicBezTo>
                    <a:cubicBezTo>
                      <a:pt x="7616" y="3040"/>
                      <a:pt x="9402" y="2015"/>
                      <a:pt x="10715" y="554"/>
                    </a:cubicBezTo>
                    <a:cubicBezTo>
                      <a:pt x="9414" y="220"/>
                      <a:pt x="8068" y="0"/>
                      <a:pt x="6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5"/>
              <p:cNvSpPr/>
              <p:nvPr/>
            </p:nvSpPr>
            <p:spPr>
              <a:xfrm rot="5400000">
                <a:off x="5001065" y="158211"/>
                <a:ext cx="387923" cy="89648"/>
              </a:xfrm>
              <a:custGeom>
                <a:avLst/>
                <a:gdLst/>
                <a:ahLst/>
                <a:cxnLst/>
                <a:rect l="l" t="t" r="r" b="b"/>
                <a:pathLst>
                  <a:path w="9589" h="2216" extrusionOk="0">
                    <a:moveTo>
                      <a:pt x="9428" y="1"/>
                    </a:moveTo>
                    <a:cubicBezTo>
                      <a:pt x="9425" y="1"/>
                      <a:pt x="9422" y="1"/>
                      <a:pt x="9419" y="1"/>
                    </a:cubicBezTo>
                    <a:cubicBezTo>
                      <a:pt x="6246" y="237"/>
                      <a:pt x="3119" y="882"/>
                      <a:pt x="123" y="1918"/>
                    </a:cubicBezTo>
                    <a:cubicBezTo>
                      <a:pt x="43" y="1946"/>
                      <a:pt x="1" y="2033"/>
                      <a:pt x="28" y="2113"/>
                    </a:cubicBezTo>
                    <a:cubicBezTo>
                      <a:pt x="41" y="2150"/>
                      <a:pt x="67" y="2178"/>
                      <a:pt x="97" y="2196"/>
                    </a:cubicBezTo>
                    <a:cubicBezTo>
                      <a:pt x="120" y="2208"/>
                      <a:pt x="146" y="2216"/>
                      <a:pt x="173" y="2216"/>
                    </a:cubicBezTo>
                    <a:cubicBezTo>
                      <a:pt x="189" y="2216"/>
                      <a:pt x="206" y="2213"/>
                      <a:pt x="222" y="2207"/>
                    </a:cubicBezTo>
                    <a:cubicBezTo>
                      <a:pt x="3194" y="1179"/>
                      <a:pt x="6295" y="540"/>
                      <a:pt x="9441" y="307"/>
                    </a:cubicBezTo>
                    <a:cubicBezTo>
                      <a:pt x="9525" y="300"/>
                      <a:pt x="9589" y="227"/>
                      <a:pt x="9582" y="143"/>
                    </a:cubicBezTo>
                    <a:cubicBezTo>
                      <a:pt x="9576" y="62"/>
                      <a:pt x="9509" y="1"/>
                      <a:pt x="9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5"/>
              <p:cNvSpPr/>
              <p:nvPr/>
            </p:nvSpPr>
            <p:spPr>
              <a:xfrm rot="5400000">
                <a:off x="5355892" y="102139"/>
                <a:ext cx="218376" cy="192040"/>
              </a:xfrm>
              <a:custGeom>
                <a:avLst/>
                <a:gdLst/>
                <a:ahLst/>
                <a:cxnLst/>
                <a:rect l="l" t="t" r="r" b="b"/>
                <a:pathLst>
                  <a:path w="5398" h="4747" extrusionOk="0">
                    <a:moveTo>
                      <a:pt x="1083" y="1"/>
                    </a:moveTo>
                    <a:lnTo>
                      <a:pt x="1083" y="1"/>
                    </a:lnTo>
                    <a:cubicBezTo>
                      <a:pt x="698" y="1086"/>
                      <a:pt x="0" y="3946"/>
                      <a:pt x="1085" y="4559"/>
                    </a:cubicBezTo>
                    <a:cubicBezTo>
                      <a:pt x="1319" y="4690"/>
                      <a:pt x="1573" y="4747"/>
                      <a:pt x="1840" y="4747"/>
                    </a:cubicBezTo>
                    <a:cubicBezTo>
                      <a:pt x="3010" y="4747"/>
                      <a:pt x="4423" y="3665"/>
                      <a:pt x="5398" y="3089"/>
                    </a:cubicBezTo>
                    <a:cubicBezTo>
                      <a:pt x="4041" y="2159"/>
                      <a:pt x="2563" y="1080"/>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5"/>
              <p:cNvSpPr/>
              <p:nvPr/>
            </p:nvSpPr>
            <p:spPr>
              <a:xfrm rot="5400000">
                <a:off x="5616216" y="7838"/>
                <a:ext cx="172824" cy="340752"/>
              </a:xfrm>
              <a:custGeom>
                <a:avLst/>
                <a:gdLst/>
                <a:ahLst/>
                <a:cxnLst/>
                <a:rect l="l" t="t" r="r" b="b"/>
                <a:pathLst>
                  <a:path w="4272" h="8423" extrusionOk="0">
                    <a:moveTo>
                      <a:pt x="1" y="0"/>
                    </a:moveTo>
                    <a:lnTo>
                      <a:pt x="1" y="0"/>
                    </a:lnTo>
                    <a:cubicBezTo>
                      <a:pt x="597" y="567"/>
                      <a:pt x="668" y="1497"/>
                      <a:pt x="540" y="2309"/>
                    </a:cubicBezTo>
                    <a:cubicBezTo>
                      <a:pt x="474" y="2731"/>
                      <a:pt x="366" y="3149"/>
                      <a:pt x="282" y="3566"/>
                    </a:cubicBezTo>
                    <a:cubicBezTo>
                      <a:pt x="200" y="3956"/>
                      <a:pt x="141" y="4346"/>
                      <a:pt x="157" y="4742"/>
                    </a:cubicBezTo>
                    <a:cubicBezTo>
                      <a:pt x="191" y="5625"/>
                      <a:pt x="598" y="6473"/>
                      <a:pt x="1197" y="7121"/>
                    </a:cubicBezTo>
                    <a:cubicBezTo>
                      <a:pt x="1796" y="7770"/>
                      <a:pt x="2576" y="8233"/>
                      <a:pt x="3352" y="8423"/>
                    </a:cubicBezTo>
                    <a:cubicBezTo>
                      <a:pt x="4165" y="6906"/>
                      <a:pt x="4272" y="5029"/>
                      <a:pt x="3636" y="3432"/>
                    </a:cubicBezTo>
                    <a:cubicBezTo>
                      <a:pt x="3570" y="3265"/>
                      <a:pt x="3495" y="3102"/>
                      <a:pt x="3414" y="2943"/>
                    </a:cubicBezTo>
                    <a:cubicBezTo>
                      <a:pt x="2711" y="1573"/>
                      <a:pt x="1463" y="48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5"/>
              <p:cNvSpPr/>
              <p:nvPr/>
            </p:nvSpPr>
            <p:spPr>
              <a:xfrm rot="5400000">
                <a:off x="5731836" y="88667"/>
                <a:ext cx="138032" cy="144303"/>
              </a:xfrm>
              <a:custGeom>
                <a:avLst/>
                <a:gdLst/>
                <a:ahLst/>
                <a:cxnLst/>
                <a:rect l="l" t="t" r="r" b="b"/>
                <a:pathLst>
                  <a:path w="3412" h="3567" extrusionOk="0">
                    <a:moveTo>
                      <a:pt x="1" y="0"/>
                    </a:moveTo>
                    <a:lnTo>
                      <a:pt x="1" y="0"/>
                    </a:lnTo>
                    <a:cubicBezTo>
                      <a:pt x="597" y="567"/>
                      <a:pt x="668" y="1497"/>
                      <a:pt x="540" y="2309"/>
                    </a:cubicBezTo>
                    <a:cubicBezTo>
                      <a:pt x="474" y="2731"/>
                      <a:pt x="366" y="3149"/>
                      <a:pt x="282" y="3566"/>
                    </a:cubicBezTo>
                    <a:cubicBezTo>
                      <a:pt x="738" y="2644"/>
                      <a:pt x="894" y="1571"/>
                      <a:pt x="706" y="558"/>
                    </a:cubicBezTo>
                    <a:lnTo>
                      <a:pt x="706" y="558"/>
                    </a:lnTo>
                    <a:cubicBezTo>
                      <a:pt x="1476" y="1225"/>
                      <a:pt x="2062" y="2108"/>
                      <a:pt x="2372" y="3080"/>
                    </a:cubicBezTo>
                    <a:cubicBezTo>
                      <a:pt x="2246" y="2195"/>
                      <a:pt x="1818" y="1358"/>
                      <a:pt x="1175" y="740"/>
                    </a:cubicBezTo>
                    <a:lnTo>
                      <a:pt x="1175" y="740"/>
                    </a:lnTo>
                    <a:cubicBezTo>
                      <a:pt x="2067" y="1302"/>
                      <a:pt x="2834" y="2061"/>
                      <a:pt x="3412" y="2944"/>
                    </a:cubicBezTo>
                    <a:cubicBezTo>
                      <a:pt x="2711" y="1573"/>
                      <a:pt x="1463" y="4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5"/>
              <p:cNvSpPr/>
              <p:nvPr/>
            </p:nvSpPr>
            <p:spPr>
              <a:xfrm rot="5400000">
                <a:off x="5466089" y="214036"/>
                <a:ext cx="334765" cy="232454"/>
              </a:xfrm>
              <a:custGeom>
                <a:avLst/>
                <a:gdLst/>
                <a:ahLst/>
                <a:cxnLst/>
                <a:rect l="l" t="t" r="r" b="b"/>
                <a:pathLst>
                  <a:path w="8275" h="5746" extrusionOk="0">
                    <a:moveTo>
                      <a:pt x="7670" y="1"/>
                    </a:moveTo>
                    <a:cubicBezTo>
                      <a:pt x="6619" y="1"/>
                      <a:pt x="5567" y="31"/>
                      <a:pt x="4541" y="244"/>
                    </a:cubicBezTo>
                    <a:cubicBezTo>
                      <a:pt x="4464" y="260"/>
                      <a:pt x="4388" y="276"/>
                      <a:pt x="4312" y="295"/>
                    </a:cubicBezTo>
                    <a:cubicBezTo>
                      <a:pt x="4310" y="295"/>
                      <a:pt x="4306" y="295"/>
                      <a:pt x="4304" y="297"/>
                    </a:cubicBezTo>
                    <a:cubicBezTo>
                      <a:pt x="3163" y="565"/>
                      <a:pt x="2064" y="1090"/>
                      <a:pt x="1274" y="1951"/>
                    </a:cubicBezTo>
                    <a:cubicBezTo>
                      <a:pt x="430" y="2877"/>
                      <a:pt x="0" y="4228"/>
                      <a:pt x="376" y="5418"/>
                    </a:cubicBezTo>
                    <a:cubicBezTo>
                      <a:pt x="1053" y="5632"/>
                      <a:pt x="1752" y="5746"/>
                      <a:pt x="2421" y="5746"/>
                    </a:cubicBezTo>
                    <a:cubicBezTo>
                      <a:pt x="3603" y="5746"/>
                      <a:pt x="4691" y="5391"/>
                      <a:pt x="5401" y="4601"/>
                    </a:cubicBezTo>
                    <a:cubicBezTo>
                      <a:pt x="5671" y="4301"/>
                      <a:pt x="5879" y="3958"/>
                      <a:pt x="6055" y="3594"/>
                    </a:cubicBezTo>
                    <a:cubicBezTo>
                      <a:pt x="6281" y="3135"/>
                      <a:pt x="6460" y="2644"/>
                      <a:pt x="6657" y="2167"/>
                    </a:cubicBezTo>
                    <a:cubicBezTo>
                      <a:pt x="7005" y="1318"/>
                      <a:pt x="7471" y="451"/>
                      <a:pt x="8274" y="3"/>
                    </a:cubicBezTo>
                    <a:cubicBezTo>
                      <a:pt x="8073" y="2"/>
                      <a:pt x="7872" y="1"/>
                      <a:pt x="7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5"/>
              <p:cNvSpPr/>
              <p:nvPr/>
            </p:nvSpPr>
            <p:spPr>
              <a:xfrm rot="5400000">
                <a:off x="5307871" y="343208"/>
                <a:ext cx="377364" cy="158948"/>
              </a:xfrm>
              <a:custGeom>
                <a:avLst/>
                <a:gdLst/>
                <a:ahLst/>
                <a:cxnLst/>
                <a:rect l="l" t="t" r="r" b="b"/>
                <a:pathLst>
                  <a:path w="9328" h="3929" extrusionOk="0">
                    <a:moveTo>
                      <a:pt x="2731" y="0"/>
                    </a:moveTo>
                    <a:cubicBezTo>
                      <a:pt x="1802" y="0"/>
                      <a:pt x="873" y="160"/>
                      <a:pt x="0" y="478"/>
                    </a:cubicBezTo>
                    <a:cubicBezTo>
                      <a:pt x="1103" y="2941"/>
                      <a:pt x="2705" y="3928"/>
                      <a:pt x="4234" y="3928"/>
                    </a:cubicBezTo>
                    <a:cubicBezTo>
                      <a:pt x="4606" y="3928"/>
                      <a:pt x="4974" y="3870"/>
                      <a:pt x="5329" y="3760"/>
                    </a:cubicBezTo>
                    <a:cubicBezTo>
                      <a:pt x="5456" y="3719"/>
                      <a:pt x="5581" y="3673"/>
                      <a:pt x="5704" y="3624"/>
                    </a:cubicBezTo>
                    <a:cubicBezTo>
                      <a:pt x="6253" y="3410"/>
                      <a:pt x="6775" y="3133"/>
                      <a:pt x="7346" y="2992"/>
                    </a:cubicBezTo>
                    <a:cubicBezTo>
                      <a:pt x="7552" y="2940"/>
                      <a:pt x="7771" y="2911"/>
                      <a:pt x="7989" y="2911"/>
                    </a:cubicBezTo>
                    <a:cubicBezTo>
                      <a:pt x="8507" y="2911"/>
                      <a:pt x="9016" y="3074"/>
                      <a:pt x="9327" y="3476"/>
                    </a:cubicBezTo>
                    <a:cubicBezTo>
                      <a:pt x="8524" y="2301"/>
                      <a:pt x="7396" y="1354"/>
                      <a:pt x="6109" y="750"/>
                    </a:cubicBezTo>
                    <a:lnTo>
                      <a:pt x="6100" y="744"/>
                    </a:lnTo>
                    <a:cubicBezTo>
                      <a:pt x="5799" y="604"/>
                      <a:pt x="5491" y="482"/>
                      <a:pt x="5175" y="382"/>
                    </a:cubicBezTo>
                    <a:cubicBezTo>
                      <a:pt x="4387" y="127"/>
                      <a:pt x="3559" y="0"/>
                      <a:pt x="2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5"/>
              <p:cNvSpPr/>
              <p:nvPr/>
            </p:nvSpPr>
            <p:spPr>
              <a:xfrm rot="5400000">
                <a:off x="5501933" y="225727"/>
                <a:ext cx="179903" cy="145314"/>
              </a:xfrm>
              <a:custGeom>
                <a:avLst/>
                <a:gdLst/>
                <a:ahLst/>
                <a:cxnLst/>
                <a:rect l="l" t="t" r="r" b="b"/>
                <a:pathLst>
                  <a:path w="4447" h="3592" extrusionOk="0">
                    <a:moveTo>
                      <a:pt x="1680" y="1"/>
                    </a:moveTo>
                    <a:cubicBezTo>
                      <a:pt x="916" y="884"/>
                      <a:pt x="374" y="1954"/>
                      <a:pt x="115" y="3093"/>
                    </a:cubicBezTo>
                    <a:lnTo>
                      <a:pt x="1" y="3592"/>
                    </a:lnTo>
                    <a:lnTo>
                      <a:pt x="306" y="3181"/>
                    </a:lnTo>
                    <a:cubicBezTo>
                      <a:pt x="1408" y="1695"/>
                      <a:pt x="2879" y="796"/>
                      <a:pt x="4447" y="647"/>
                    </a:cubicBezTo>
                    <a:lnTo>
                      <a:pt x="4427" y="434"/>
                    </a:lnTo>
                    <a:cubicBezTo>
                      <a:pt x="2947" y="573"/>
                      <a:pt x="1553" y="1353"/>
                      <a:pt x="457" y="2645"/>
                    </a:cubicBezTo>
                    <a:cubicBezTo>
                      <a:pt x="740" y="1726"/>
                      <a:pt x="1213" y="870"/>
                      <a:pt x="1843" y="141"/>
                    </a:cubicBezTo>
                    <a:lnTo>
                      <a:pt x="1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5"/>
              <p:cNvSpPr/>
              <p:nvPr/>
            </p:nvSpPr>
            <p:spPr>
              <a:xfrm rot="5400000">
                <a:off x="5502703" y="262298"/>
                <a:ext cx="113153" cy="42316"/>
              </a:xfrm>
              <a:custGeom>
                <a:avLst/>
                <a:gdLst/>
                <a:ahLst/>
                <a:cxnLst/>
                <a:rect l="l" t="t" r="r" b="b"/>
                <a:pathLst>
                  <a:path w="2797" h="1046" extrusionOk="0">
                    <a:moveTo>
                      <a:pt x="2315" y="1"/>
                    </a:moveTo>
                    <a:cubicBezTo>
                      <a:pt x="1469" y="1"/>
                      <a:pt x="630" y="317"/>
                      <a:pt x="1" y="887"/>
                    </a:cubicBezTo>
                    <a:lnTo>
                      <a:pt x="146" y="1045"/>
                    </a:lnTo>
                    <a:cubicBezTo>
                      <a:pt x="735" y="512"/>
                      <a:pt x="1521" y="216"/>
                      <a:pt x="2315" y="216"/>
                    </a:cubicBezTo>
                    <a:cubicBezTo>
                      <a:pt x="2466" y="216"/>
                      <a:pt x="2616" y="227"/>
                      <a:pt x="2766" y="248"/>
                    </a:cubicBezTo>
                    <a:lnTo>
                      <a:pt x="2796" y="35"/>
                    </a:lnTo>
                    <a:cubicBezTo>
                      <a:pt x="2637" y="12"/>
                      <a:pt x="2476" y="1"/>
                      <a:pt x="2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5"/>
              <p:cNvSpPr/>
              <p:nvPr/>
            </p:nvSpPr>
            <p:spPr>
              <a:xfrm rot="5400000">
                <a:off x="5290739" y="131204"/>
                <a:ext cx="205147" cy="330315"/>
              </a:xfrm>
              <a:custGeom>
                <a:avLst/>
                <a:gdLst/>
                <a:ahLst/>
                <a:cxnLst/>
                <a:rect l="l" t="t" r="r" b="b"/>
                <a:pathLst>
                  <a:path w="5071" h="8165" extrusionOk="0">
                    <a:moveTo>
                      <a:pt x="1584" y="1"/>
                    </a:moveTo>
                    <a:cubicBezTo>
                      <a:pt x="1550" y="1"/>
                      <a:pt x="1516" y="1"/>
                      <a:pt x="1481" y="3"/>
                    </a:cubicBezTo>
                    <a:cubicBezTo>
                      <a:pt x="610" y="32"/>
                      <a:pt x="1" y="652"/>
                      <a:pt x="13" y="1536"/>
                    </a:cubicBezTo>
                    <a:cubicBezTo>
                      <a:pt x="22" y="2267"/>
                      <a:pt x="376" y="2944"/>
                      <a:pt x="844" y="3519"/>
                    </a:cubicBezTo>
                    <a:cubicBezTo>
                      <a:pt x="941" y="3640"/>
                      <a:pt x="1042" y="3757"/>
                      <a:pt x="1148" y="3869"/>
                    </a:cubicBezTo>
                    <a:cubicBezTo>
                      <a:pt x="1754" y="4511"/>
                      <a:pt x="2467" y="5050"/>
                      <a:pt x="3032" y="5730"/>
                    </a:cubicBezTo>
                    <a:cubicBezTo>
                      <a:pt x="3596" y="6410"/>
                      <a:pt x="4009" y="7293"/>
                      <a:pt x="3856" y="8164"/>
                    </a:cubicBezTo>
                    <a:cubicBezTo>
                      <a:pt x="4407" y="7154"/>
                      <a:pt x="4860" y="6071"/>
                      <a:pt x="5010" y="4931"/>
                    </a:cubicBezTo>
                    <a:cubicBezTo>
                      <a:pt x="5056" y="4575"/>
                      <a:pt x="5071" y="4214"/>
                      <a:pt x="5051" y="3855"/>
                    </a:cubicBezTo>
                    <a:cubicBezTo>
                      <a:pt x="5052" y="3855"/>
                      <a:pt x="5051" y="3852"/>
                      <a:pt x="5051" y="3852"/>
                    </a:cubicBezTo>
                    <a:cubicBezTo>
                      <a:pt x="5005" y="3059"/>
                      <a:pt x="4790" y="2279"/>
                      <a:pt x="4361" y="1613"/>
                    </a:cubicBezTo>
                    <a:cubicBezTo>
                      <a:pt x="3757" y="673"/>
                      <a:pt x="2697" y="1"/>
                      <a:pt x="1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5"/>
              <p:cNvSpPr/>
              <p:nvPr/>
            </p:nvSpPr>
            <p:spPr>
              <a:xfrm rot="5400000">
                <a:off x="5236571" y="219395"/>
                <a:ext cx="171044" cy="187954"/>
              </a:xfrm>
              <a:custGeom>
                <a:avLst/>
                <a:gdLst/>
                <a:ahLst/>
                <a:cxnLst/>
                <a:rect l="l" t="t" r="r" b="b"/>
                <a:pathLst>
                  <a:path w="4228" h="4646" extrusionOk="0">
                    <a:moveTo>
                      <a:pt x="1" y="0"/>
                    </a:moveTo>
                    <a:lnTo>
                      <a:pt x="1" y="0"/>
                    </a:lnTo>
                    <a:cubicBezTo>
                      <a:pt x="98" y="121"/>
                      <a:pt x="199" y="238"/>
                      <a:pt x="304" y="350"/>
                    </a:cubicBezTo>
                    <a:cubicBezTo>
                      <a:pt x="912" y="992"/>
                      <a:pt x="1624" y="1532"/>
                      <a:pt x="2189" y="2212"/>
                    </a:cubicBezTo>
                    <a:cubicBezTo>
                      <a:pt x="2753" y="2892"/>
                      <a:pt x="3167" y="3774"/>
                      <a:pt x="3013" y="4645"/>
                    </a:cubicBezTo>
                    <a:cubicBezTo>
                      <a:pt x="3564" y="3636"/>
                      <a:pt x="4018" y="2552"/>
                      <a:pt x="4168" y="1412"/>
                    </a:cubicBezTo>
                    <a:cubicBezTo>
                      <a:pt x="4214" y="1056"/>
                      <a:pt x="4228" y="695"/>
                      <a:pt x="4208" y="337"/>
                    </a:cubicBezTo>
                    <a:lnTo>
                      <a:pt x="4208" y="337"/>
                    </a:lnTo>
                    <a:cubicBezTo>
                      <a:pt x="4115" y="1577"/>
                      <a:pt x="3832" y="2768"/>
                      <a:pt x="3429" y="3540"/>
                    </a:cubicBezTo>
                    <a:cubicBezTo>
                      <a:pt x="3704" y="2431"/>
                      <a:pt x="3534" y="1218"/>
                      <a:pt x="2962" y="227"/>
                    </a:cubicBezTo>
                    <a:lnTo>
                      <a:pt x="2962" y="227"/>
                    </a:lnTo>
                    <a:cubicBezTo>
                      <a:pt x="3363" y="1226"/>
                      <a:pt x="3483" y="2332"/>
                      <a:pt x="3307" y="3392"/>
                    </a:cubicBezTo>
                    <a:cubicBezTo>
                      <a:pt x="3110" y="2354"/>
                      <a:pt x="2213" y="1610"/>
                      <a:pt x="1346" y="1007"/>
                    </a:cubicBezTo>
                    <a:cubicBezTo>
                      <a:pt x="890" y="691"/>
                      <a:pt x="411" y="37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rot="5400000">
                <a:off x="5414570" y="-11315"/>
                <a:ext cx="326593" cy="189046"/>
              </a:xfrm>
              <a:custGeom>
                <a:avLst/>
                <a:gdLst/>
                <a:ahLst/>
                <a:cxnLst/>
                <a:rect l="l" t="t" r="r" b="b"/>
                <a:pathLst>
                  <a:path w="8073" h="4673" extrusionOk="0">
                    <a:moveTo>
                      <a:pt x="4085" y="1"/>
                    </a:moveTo>
                    <a:cubicBezTo>
                      <a:pt x="3590" y="1"/>
                      <a:pt x="3093" y="97"/>
                      <a:pt x="2619" y="271"/>
                    </a:cubicBezTo>
                    <a:cubicBezTo>
                      <a:pt x="1505" y="682"/>
                      <a:pt x="522" y="1534"/>
                      <a:pt x="0" y="2635"/>
                    </a:cubicBezTo>
                    <a:cubicBezTo>
                      <a:pt x="344" y="2216"/>
                      <a:pt x="870" y="2031"/>
                      <a:pt x="1397" y="2031"/>
                    </a:cubicBezTo>
                    <a:cubicBezTo>
                      <a:pt x="1661" y="2031"/>
                      <a:pt x="1925" y="2077"/>
                      <a:pt x="2167" y="2164"/>
                    </a:cubicBezTo>
                    <a:cubicBezTo>
                      <a:pt x="2894" y="2424"/>
                      <a:pt x="3472" y="2969"/>
                      <a:pt x="4052" y="3479"/>
                    </a:cubicBezTo>
                    <a:cubicBezTo>
                      <a:pt x="4237" y="3643"/>
                      <a:pt x="4428" y="3807"/>
                      <a:pt x="4626" y="3956"/>
                    </a:cubicBezTo>
                    <a:cubicBezTo>
                      <a:pt x="5045" y="4275"/>
                      <a:pt x="5503" y="4539"/>
                      <a:pt x="6016" y="4639"/>
                    </a:cubicBezTo>
                    <a:cubicBezTo>
                      <a:pt x="6131" y="4661"/>
                      <a:pt x="6250" y="4673"/>
                      <a:pt x="6369" y="4673"/>
                    </a:cubicBezTo>
                    <a:cubicBezTo>
                      <a:pt x="7042" y="4673"/>
                      <a:pt x="7755" y="4314"/>
                      <a:pt x="8073" y="3480"/>
                    </a:cubicBezTo>
                    <a:cubicBezTo>
                      <a:pt x="7776" y="1672"/>
                      <a:pt x="6255" y="207"/>
                      <a:pt x="4477" y="21"/>
                    </a:cubicBezTo>
                    <a:cubicBezTo>
                      <a:pt x="4347" y="8"/>
                      <a:pt x="4216" y="1"/>
                      <a:pt x="4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rot="5400000">
                <a:off x="5493336" y="-61074"/>
                <a:ext cx="187145" cy="149117"/>
              </a:xfrm>
              <a:custGeom>
                <a:avLst/>
                <a:gdLst/>
                <a:ahLst/>
                <a:cxnLst/>
                <a:rect l="l" t="t" r="r" b="b"/>
                <a:pathLst>
                  <a:path w="4626" h="3686" extrusionOk="0">
                    <a:moveTo>
                      <a:pt x="2620" y="1"/>
                    </a:moveTo>
                    <a:lnTo>
                      <a:pt x="2620" y="1"/>
                    </a:lnTo>
                    <a:cubicBezTo>
                      <a:pt x="1505" y="412"/>
                      <a:pt x="522" y="1264"/>
                      <a:pt x="0" y="2365"/>
                    </a:cubicBezTo>
                    <a:cubicBezTo>
                      <a:pt x="344" y="1946"/>
                      <a:pt x="870" y="1761"/>
                      <a:pt x="1397" y="1761"/>
                    </a:cubicBezTo>
                    <a:cubicBezTo>
                      <a:pt x="1661" y="1761"/>
                      <a:pt x="1925" y="1807"/>
                      <a:pt x="2167" y="1894"/>
                    </a:cubicBezTo>
                    <a:cubicBezTo>
                      <a:pt x="2894" y="2154"/>
                      <a:pt x="3472" y="2699"/>
                      <a:pt x="4052" y="3209"/>
                    </a:cubicBezTo>
                    <a:cubicBezTo>
                      <a:pt x="4237" y="3373"/>
                      <a:pt x="4428" y="3537"/>
                      <a:pt x="4626" y="3686"/>
                    </a:cubicBezTo>
                    <a:cubicBezTo>
                      <a:pt x="4365" y="3425"/>
                      <a:pt x="4116" y="3147"/>
                      <a:pt x="3869" y="2877"/>
                    </a:cubicBezTo>
                    <a:cubicBezTo>
                      <a:pt x="3189" y="2141"/>
                      <a:pt x="2376" y="1400"/>
                      <a:pt x="1376" y="1334"/>
                    </a:cubicBezTo>
                    <a:cubicBezTo>
                      <a:pt x="1946" y="1159"/>
                      <a:pt x="2542" y="1069"/>
                      <a:pt x="3139" y="1069"/>
                    </a:cubicBezTo>
                    <a:cubicBezTo>
                      <a:pt x="3355" y="1069"/>
                      <a:pt x="3570" y="1081"/>
                      <a:pt x="3785" y="1105"/>
                    </a:cubicBezTo>
                    <a:cubicBezTo>
                      <a:pt x="3365" y="956"/>
                      <a:pt x="2921" y="882"/>
                      <a:pt x="2477" y="882"/>
                    </a:cubicBezTo>
                    <a:cubicBezTo>
                      <a:pt x="2088" y="882"/>
                      <a:pt x="1699" y="939"/>
                      <a:pt x="1326" y="1052"/>
                    </a:cubicBezTo>
                    <a:cubicBezTo>
                      <a:pt x="1678" y="617"/>
                      <a:pt x="2125" y="260"/>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1" name="Google Shape;1291;p15"/>
              <p:cNvGrpSpPr/>
              <p:nvPr/>
            </p:nvGrpSpPr>
            <p:grpSpPr>
              <a:xfrm>
                <a:off x="4764583" y="-276407"/>
                <a:ext cx="659417" cy="467049"/>
                <a:chOff x="4764583" y="-282157"/>
                <a:chExt cx="659417" cy="467049"/>
              </a:xfrm>
            </p:grpSpPr>
            <p:sp>
              <p:nvSpPr>
                <p:cNvPr id="1292" name="Google Shape;1292;p15"/>
                <p:cNvSpPr/>
                <p:nvPr/>
              </p:nvSpPr>
              <p:spPr>
                <a:xfrm rot="5400000">
                  <a:off x="4917323" y="-298683"/>
                  <a:ext cx="257092" cy="290143"/>
                </a:xfrm>
                <a:custGeom>
                  <a:avLst/>
                  <a:gdLst/>
                  <a:ahLst/>
                  <a:cxnLst/>
                  <a:rect l="l" t="t" r="r" b="b"/>
                  <a:pathLst>
                    <a:path w="6355" h="7172" extrusionOk="0">
                      <a:moveTo>
                        <a:pt x="0" y="1"/>
                      </a:moveTo>
                      <a:cubicBezTo>
                        <a:pt x="1094" y="3153"/>
                        <a:pt x="3250" y="5926"/>
                        <a:pt x="5991" y="7172"/>
                      </a:cubicBezTo>
                      <a:cubicBezTo>
                        <a:pt x="6355" y="5511"/>
                        <a:pt x="5577" y="3759"/>
                        <a:pt x="4370" y="2561"/>
                      </a:cubicBezTo>
                      <a:cubicBezTo>
                        <a:pt x="3164" y="1364"/>
                        <a:pt x="1580" y="6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rot="5400000">
                  <a:off x="4922967" y="-280095"/>
                  <a:ext cx="217486" cy="263605"/>
                </a:xfrm>
                <a:custGeom>
                  <a:avLst/>
                  <a:gdLst/>
                  <a:ahLst/>
                  <a:cxnLst/>
                  <a:rect l="l" t="t" r="r" b="b"/>
                  <a:pathLst>
                    <a:path w="5376" h="6516" extrusionOk="0">
                      <a:moveTo>
                        <a:pt x="121" y="0"/>
                      </a:moveTo>
                      <a:cubicBezTo>
                        <a:pt x="90" y="0"/>
                        <a:pt x="59" y="14"/>
                        <a:pt x="38" y="39"/>
                      </a:cubicBezTo>
                      <a:cubicBezTo>
                        <a:pt x="0" y="84"/>
                        <a:pt x="6" y="152"/>
                        <a:pt x="52" y="191"/>
                      </a:cubicBezTo>
                      <a:cubicBezTo>
                        <a:pt x="2128" y="1913"/>
                        <a:pt x="3893" y="4082"/>
                        <a:pt x="5158" y="6458"/>
                      </a:cubicBezTo>
                      <a:cubicBezTo>
                        <a:pt x="5168" y="6477"/>
                        <a:pt x="5183" y="6492"/>
                        <a:pt x="5199" y="6501"/>
                      </a:cubicBezTo>
                      <a:cubicBezTo>
                        <a:pt x="5216" y="6511"/>
                        <a:pt x="5235" y="6516"/>
                        <a:pt x="5253" y="6516"/>
                      </a:cubicBezTo>
                      <a:cubicBezTo>
                        <a:pt x="5270" y="6516"/>
                        <a:pt x="5287" y="6512"/>
                        <a:pt x="5303" y="6503"/>
                      </a:cubicBezTo>
                      <a:cubicBezTo>
                        <a:pt x="5356" y="6475"/>
                        <a:pt x="5376" y="6410"/>
                        <a:pt x="5348" y="6357"/>
                      </a:cubicBezTo>
                      <a:cubicBezTo>
                        <a:pt x="4069" y="3955"/>
                        <a:pt x="2286" y="1766"/>
                        <a:pt x="189" y="25"/>
                      </a:cubicBezTo>
                      <a:cubicBezTo>
                        <a:pt x="169" y="8"/>
                        <a:pt x="145"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rot="5400000">
                  <a:off x="4974261" y="-264846"/>
                  <a:ext cx="240060" cy="659417"/>
                </a:xfrm>
                <a:custGeom>
                  <a:avLst/>
                  <a:gdLst/>
                  <a:ahLst/>
                  <a:cxnLst/>
                  <a:rect l="l" t="t" r="r" b="b"/>
                  <a:pathLst>
                    <a:path w="5934" h="16300" extrusionOk="0">
                      <a:moveTo>
                        <a:pt x="5028" y="1"/>
                      </a:moveTo>
                      <a:cubicBezTo>
                        <a:pt x="3755" y="2118"/>
                        <a:pt x="2323" y="4648"/>
                        <a:pt x="1367" y="7373"/>
                      </a:cubicBezTo>
                      <a:cubicBezTo>
                        <a:pt x="353" y="10254"/>
                        <a:pt x="1" y="13000"/>
                        <a:pt x="317" y="15531"/>
                      </a:cubicBezTo>
                      <a:lnTo>
                        <a:pt x="414" y="16300"/>
                      </a:lnTo>
                      <a:lnTo>
                        <a:pt x="727" y="15592"/>
                      </a:lnTo>
                      <a:cubicBezTo>
                        <a:pt x="1854" y="13045"/>
                        <a:pt x="3654" y="10850"/>
                        <a:pt x="5934" y="9247"/>
                      </a:cubicBezTo>
                      <a:lnTo>
                        <a:pt x="5686" y="8896"/>
                      </a:lnTo>
                      <a:cubicBezTo>
                        <a:pt x="3558" y="10393"/>
                        <a:pt x="1835" y="12391"/>
                        <a:pt x="670" y="14708"/>
                      </a:cubicBezTo>
                      <a:cubicBezTo>
                        <a:pt x="514" y="12458"/>
                        <a:pt x="884" y="10043"/>
                        <a:pt x="1771" y="7514"/>
                      </a:cubicBezTo>
                      <a:cubicBezTo>
                        <a:pt x="2716" y="4827"/>
                        <a:pt x="4134" y="2320"/>
                        <a:pt x="5396" y="223"/>
                      </a:cubicBezTo>
                      <a:lnTo>
                        <a:pt x="5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95" name="Google Shape;1295;p15"/>
          <p:cNvGrpSpPr/>
          <p:nvPr/>
        </p:nvGrpSpPr>
        <p:grpSpPr>
          <a:xfrm>
            <a:off x="3566229" y="4134314"/>
            <a:ext cx="2011551" cy="1121853"/>
            <a:chOff x="3030594" y="2792051"/>
            <a:chExt cx="2009541" cy="1120732"/>
          </a:xfrm>
        </p:grpSpPr>
        <p:sp>
          <p:nvSpPr>
            <p:cNvPr id="1296" name="Google Shape;1296;p15"/>
            <p:cNvSpPr/>
            <p:nvPr/>
          </p:nvSpPr>
          <p:spPr>
            <a:xfrm>
              <a:off x="3187959" y="2792051"/>
              <a:ext cx="1212830" cy="970096"/>
            </a:xfrm>
            <a:custGeom>
              <a:avLst/>
              <a:gdLst/>
              <a:ahLst/>
              <a:cxnLst/>
              <a:rect l="l" t="t" r="r" b="b"/>
              <a:pathLst>
                <a:path w="14420" h="11534" extrusionOk="0">
                  <a:moveTo>
                    <a:pt x="5212" y="1"/>
                  </a:moveTo>
                  <a:cubicBezTo>
                    <a:pt x="5101" y="1"/>
                    <a:pt x="4990" y="21"/>
                    <a:pt x="4881" y="65"/>
                  </a:cubicBezTo>
                  <a:cubicBezTo>
                    <a:pt x="4615" y="174"/>
                    <a:pt x="4480" y="399"/>
                    <a:pt x="4391" y="613"/>
                  </a:cubicBezTo>
                  <a:cubicBezTo>
                    <a:pt x="3760" y="2133"/>
                    <a:pt x="4515" y="3758"/>
                    <a:pt x="5260" y="5249"/>
                  </a:cubicBezTo>
                  <a:cubicBezTo>
                    <a:pt x="4957" y="5070"/>
                    <a:pt x="4601" y="4882"/>
                    <a:pt x="4230" y="4882"/>
                  </a:cubicBezTo>
                  <a:cubicBezTo>
                    <a:pt x="4165" y="4882"/>
                    <a:pt x="4099" y="4887"/>
                    <a:pt x="4033" y="4900"/>
                  </a:cubicBezTo>
                  <a:cubicBezTo>
                    <a:pt x="3620" y="4981"/>
                    <a:pt x="3379" y="5319"/>
                    <a:pt x="3377" y="5634"/>
                  </a:cubicBezTo>
                  <a:cubicBezTo>
                    <a:pt x="3376" y="5949"/>
                    <a:pt x="3559" y="6246"/>
                    <a:pt x="3737" y="6532"/>
                  </a:cubicBezTo>
                  <a:cubicBezTo>
                    <a:pt x="3107" y="6208"/>
                    <a:pt x="2309" y="5884"/>
                    <a:pt x="1590" y="5884"/>
                  </a:cubicBezTo>
                  <a:cubicBezTo>
                    <a:pt x="1268" y="5884"/>
                    <a:pt x="963" y="5948"/>
                    <a:pt x="695" y="6106"/>
                  </a:cubicBezTo>
                  <a:cubicBezTo>
                    <a:pt x="1" y="6516"/>
                    <a:pt x="51" y="7301"/>
                    <a:pt x="260" y="7939"/>
                  </a:cubicBezTo>
                  <a:cubicBezTo>
                    <a:pt x="689" y="9251"/>
                    <a:pt x="1526" y="10491"/>
                    <a:pt x="2688" y="11533"/>
                  </a:cubicBezTo>
                  <a:lnTo>
                    <a:pt x="13171" y="10694"/>
                  </a:lnTo>
                  <a:cubicBezTo>
                    <a:pt x="13598" y="9927"/>
                    <a:pt x="13951" y="9139"/>
                    <a:pt x="14223" y="8334"/>
                  </a:cubicBezTo>
                  <a:cubicBezTo>
                    <a:pt x="14354" y="7949"/>
                    <a:pt x="14420" y="7462"/>
                    <a:pt x="13985" y="7229"/>
                  </a:cubicBezTo>
                  <a:cubicBezTo>
                    <a:pt x="13847" y="7155"/>
                    <a:pt x="13695" y="7125"/>
                    <a:pt x="13536" y="7125"/>
                  </a:cubicBezTo>
                  <a:cubicBezTo>
                    <a:pt x="13145" y="7125"/>
                    <a:pt x="12716" y="7311"/>
                    <a:pt x="12379" y="7495"/>
                  </a:cubicBezTo>
                  <a:cubicBezTo>
                    <a:pt x="12654" y="6885"/>
                    <a:pt x="12775" y="6236"/>
                    <a:pt x="12732" y="5592"/>
                  </a:cubicBezTo>
                  <a:cubicBezTo>
                    <a:pt x="12582" y="5549"/>
                    <a:pt x="12424" y="5528"/>
                    <a:pt x="12265" y="5528"/>
                  </a:cubicBezTo>
                  <a:cubicBezTo>
                    <a:pt x="11624" y="5528"/>
                    <a:pt x="10975" y="5859"/>
                    <a:pt x="10822" y="6329"/>
                  </a:cubicBezTo>
                  <a:cubicBezTo>
                    <a:pt x="11162" y="4894"/>
                    <a:pt x="11060" y="3403"/>
                    <a:pt x="10524" y="2002"/>
                  </a:cubicBezTo>
                  <a:cubicBezTo>
                    <a:pt x="10389" y="1648"/>
                    <a:pt x="10072" y="1229"/>
                    <a:pt x="9609" y="1229"/>
                  </a:cubicBezTo>
                  <a:cubicBezTo>
                    <a:pt x="9571" y="1229"/>
                    <a:pt x="9531" y="1232"/>
                    <a:pt x="9491" y="1238"/>
                  </a:cubicBezTo>
                  <a:cubicBezTo>
                    <a:pt x="9304" y="1266"/>
                    <a:pt x="9149" y="1362"/>
                    <a:pt x="9014" y="1462"/>
                  </a:cubicBezTo>
                  <a:cubicBezTo>
                    <a:pt x="8246" y="2028"/>
                    <a:pt x="7820" y="2838"/>
                    <a:pt x="7872" y="3639"/>
                  </a:cubicBezTo>
                  <a:cubicBezTo>
                    <a:pt x="7628" y="2610"/>
                    <a:pt x="7139" y="1614"/>
                    <a:pt x="6431" y="710"/>
                  </a:cubicBezTo>
                  <a:cubicBezTo>
                    <a:pt x="6164" y="367"/>
                    <a:pt x="5690" y="1"/>
                    <a:pt x="5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3955776" y="3352627"/>
              <a:ext cx="148450" cy="276798"/>
            </a:xfrm>
            <a:custGeom>
              <a:avLst/>
              <a:gdLst/>
              <a:ahLst/>
              <a:cxnLst/>
              <a:rect l="l" t="t" r="r" b="b"/>
              <a:pathLst>
                <a:path w="1765" h="3291" extrusionOk="0">
                  <a:moveTo>
                    <a:pt x="1659" y="0"/>
                  </a:moveTo>
                  <a:cubicBezTo>
                    <a:pt x="1625" y="0"/>
                    <a:pt x="1591" y="19"/>
                    <a:pt x="1575" y="52"/>
                  </a:cubicBezTo>
                  <a:lnTo>
                    <a:pt x="24" y="3156"/>
                  </a:lnTo>
                  <a:cubicBezTo>
                    <a:pt x="1" y="3202"/>
                    <a:pt x="19" y="3258"/>
                    <a:pt x="65" y="3281"/>
                  </a:cubicBezTo>
                  <a:cubicBezTo>
                    <a:pt x="79" y="3287"/>
                    <a:pt x="93" y="3291"/>
                    <a:pt x="107" y="3291"/>
                  </a:cubicBezTo>
                  <a:cubicBezTo>
                    <a:pt x="141" y="3291"/>
                    <a:pt x="175" y="3272"/>
                    <a:pt x="190" y="3239"/>
                  </a:cubicBezTo>
                  <a:lnTo>
                    <a:pt x="1742" y="135"/>
                  </a:lnTo>
                  <a:cubicBezTo>
                    <a:pt x="1765" y="89"/>
                    <a:pt x="1746" y="33"/>
                    <a:pt x="1700" y="10"/>
                  </a:cubicBezTo>
                  <a:cubicBezTo>
                    <a:pt x="1687" y="3"/>
                    <a:pt x="1673" y="0"/>
                    <a:pt x="1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4003297" y="3443632"/>
              <a:ext cx="186887" cy="89406"/>
            </a:xfrm>
            <a:custGeom>
              <a:avLst/>
              <a:gdLst/>
              <a:ahLst/>
              <a:cxnLst/>
              <a:rect l="l" t="t" r="r" b="b"/>
              <a:pathLst>
                <a:path w="2222" h="1063" extrusionOk="0">
                  <a:moveTo>
                    <a:pt x="2115" y="1"/>
                  </a:moveTo>
                  <a:cubicBezTo>
                    <a:pt x="2094" y="1"/>
                    <a:pt x="2074" y="6"/>
                    <a:pt x="2058" y="17"/>
                  </a:cubicBezTo>
                  <a:cubicBezTo>
                    <a:pt x="2043" y="28"/>
                    <a:pt x="2032" y="41"/>
                    <a:pt x="2024" y="58"/>
                  </a:cubicBezTo>
                  <a:lnTo>
                    <a:pt x="69" y="883"/>
                  </a:lnTo>
                  <a:cubicBezTo>
                    <a:pt x="22" y="904"/>
                    <a:pt x="0" y="959"/>
                    <a:pt x="20" y="1006"/>
                  </a:cubicBezTo>
                  <a:cubicBezTo>
                    <a:pt x="34" y="1042"/>
                    <a:pt x="69" y="1063"/>
                    <a:pt x="105" y="1063"/>
                  </a:cubicBezTo>
                  <a:cubicBezTo>
                    <a:pt x="118" y="1063"/>
                    <a:pt x="129" y="1061"/>
                    <a:pt x="142" y="1056"/>
                  </a:cubicBezTo>
                  <a:lnTo>
                    <a:pt x="2140" y="211"/>
                  </a:lnTo>
                  <a:cubicBezTo>
                    <a:pt x="2206" y="184"/>
                    <a:pt x="2217" y="135"/>
                    <a:pt x="2219" y="109"/>
                  </a:cubicBezTo>
                  <a:cubicBezTo>
                    <a:pt x="2221" y="71"/>
                    <a:pt x="2202" y="34"/>
                    <a:pt x="2167" y="14"/>
                  </a:cubicBezTo>
                  <a:cubicBezTo>
                    <a:pt x="2151" y="5"/>
                    <a:pt x="2133" y="1"/>
                    <a:pt x="2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4019614" y="3350272"/>
              <a:ext cx="31288" cy="120610"/>
            </a:xfrm>
            <a:custGeom>
              <a:avLst/>
              <a:gdLst/>
              <a:ahLst/>
              <a:cxnLst/>
              <a:rect l="l" t="t" r="r" b="b"/>
              <a:pathLst>
                <a:path w="372" h="1434" extrusionOk="0">
                  <a:moveTo>
                    <a:pt x="99" y="1"/>
                  </a:moveTo>
                  <a:cubicBezTo>
                    <a:pt x="95" y="1"/>
                    <a:pt x="90" y="1"/>
                    <a:pt x="86" y="2"/>
                  </a:cubicBezTo>
                  <a:cubicBezTo>
                    <a:pt x="35" y="9"/>
                    <a:pt x="0" y="57"/>
                    <a:pt x="7" y="108"/>
                  </a:cubicBezTo>
                  <a:cubicBezTo>
                    <a:pt x="71" y="518"/>
                    <a:pt x="129" y="936"/>
                    <a:pt x="181" y="1352"/>
                  </a:cubicBezTo>
                  <a:cubicBezTo>
                    <a:pt x="187" y="1399"/>
                    <a:pt x="227" y="1433"/>
                    <a:pt x="273" y="1433"/>
                  </a:cubicBezTo>
                  <a:cubicBezTo>
                    <a:pt x="277" y="1433"/>
                    <a:pt x="281" y="1433"/>
                    <a:pt x="285" y="1432"/>
                  </a:cubicBezTo>
                  <a:cubicBezTo>
                    <a:pt x="336" y="1426"/>
                    <a:pt x="372" y="1380"/>
                    <a:pt x="365" y="1329"/>
                  </a:cubicBezTo>
                  <a:cubicBezTo>
                    <a:pt x="314" y="912"/>
                    <a:pt x="256" y="492"/>
                    <a:pt x="192" y="79"/>
                  </a:cubicBezTo>
                  <a:cubicBezTo>
                    <a:pt x="184" y="33"/>
                    <a:pt x="145" y="1"/>
                    <a:pt x="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3698912" y="3065989"/>
              <a:ext cx="191933" cy="551409"/>
            </a:xfrm>
            <a:custGeom>
              <a:avLst/>
              <a:gdLst/>
              <a:ahLst/>
              <a:cxnLst/>
              <a:rect l="l" t="t" r="r" b="b"/>
              <a:pathLst>
                <a:path w="2282" h="6556" extrusionOk="0">
                  <a:moveTo>
                    <a:pt x="107" y="0"/>
                  </a:moveTo>
                  <a:cubicBezTo>
                    <a:pt x="95" y="0"/>
                    <a:pt x="83" y="2"/>
                    <a:pt x="71" y="7"/>
                  </a:cubicBezTo>
                  <a:cubicBezTo>
                    <a:pt x="23" y="26"/>
                    <a:pt x="0" y="80"/>
                    <a:pt x="19" y="128"/>
                  </a:cubicBezTo>
                  <a:cubicBezTo>
                    <a:pt x="845" y="2192"/>
                    <a:pt x="1541" y="4331"/>
                    <a:pt x="2088" y="6486"/>
                  </a:cubicBezTo>
                  <a:cubicBezTo>
                    <a:pt x="2099" y="6527"/>
                    <a:pt x="2136" y="6556"/>
                    <a:pt x="2178" y="6556"/>
                  </a:cubicBezTo>
                  <a:cubicBezTo>
                    <a:pt x="2186" y="6556"/>
                    <a:pt x="2194" y="6555"/>
                    <a:pt x="2201" y="6552"/>
                  </a:cubicBezTo>
                  <a:cubicBezTo>
                    <a:pt x="2251" y="6540"/>
                    <a:pt x="2281" y="6490"/>
                    <a:pt x="2269" y="6440"/>
                  </a:cubicBezTo>
                  <a:cubicBezTo>
                    <a:pt x="1720" y="4277"/>
                    <a:pt x="1021" y="2131"/>
                    <a:pt x="192" y="58"/>
                  </a:cubicBezTo>
                  <a:cubicBezTo>
                    <a:pt x="178" y="22"/>
                    <a:pt x="143" y="0"/>
                    <a:pt x="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3828185" y="3112837"/>
              <a:ext cx="108667" cy="340131"/>
            </a:xfrm>
            <a:custGeom>
              <a:avLst/>
              <a:gdLst/>
              <a:ahLst/>
              <a:cxnLst/>
              <a:rect l="l" t="t" r="r" b="b"/>
              <a:pathLst>
                <a:path w="1292" h="4044" extrusionOk="0">
                  <a:moveTo>
                    <a:pt x="1188" y="0"/>
                  </a:moveTo>
                  <a:cubicBezTo>
                    <a:pt x="1146" y="0"/>
                    <a:pt x="1108" y="29"/>
                    <a:pt x="1097" y="71"/>
                  </a:cubicBezTo>
                  <a:cubicBezTo>
                    <a:pt x="774" y="1361"/>
                    <a:pt x="409" y="2657"/>
                    <a:pt x="16" y="3923"/>
                  </a:cubicBezTo>
                  <a:cubicBezTo>
                    <a:pt x="0" y="3972"/>
                    <a:pt x="29" y="4024"/>
                    <a:pt x="78" y="4039"/>
                  </a:cubicBezTo>
                  <a:cubicBezTo>
                    <a:pt x="86" y="4042"/>
                    <a:pt x="95" y="4043"/>
                    <a:pt x="105" y="4043"/>
                  </a:cubicBezTo>
                  <a:cubicBezTo>
                    <a:pt x="144" y="4043"/>
                    <a:pt x="182" y="4018"/>
                    <a:pt x="195" y="3979"/>
                  </a:cubicBezTo>
                  <a:cubicBezTo>
                    <a:pt x="589" y="2709"/>
                    <a:pt x="953" y="1410"/>
                    <a:pt x="1279" y="117"/>
                  </a:cubicBezTo>
                  <a:cubicBezTo>
                    <a:pt x="1291" y="67"/>
                    <a:pt x="1260" y="16"/>
                    <a:pt x="1211" y="3"/>
                  </a:cubicBezTo>
                  <a:cubicBezTo>
                    <a:pt x="1203" y="1"/>
                    <a:pt x="1195"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3874444" y="3205019"/>
              <a:ext cx="113545" cy="100677"/>
            </a:xfrm>
            <a:custGeom>
              <a:avLst/>
              <a:gdLst/>
              <a:ahLst/>
              <a:cxnLst/>
              <a:rect l="l" t="t" r="r" b="b"/>
              <a:pathLst>
                <a:path w="1350" h="1197" extrusionOk="0">
                  <a:moveTo>
                    <a:pt x="1246" y="1"/>
                  </a:moveTo>
                  <a:cubicBezTo>
                    <a:pt x="1223" y="1"/>
                    <a:pt x="1201" y="8"/>
                    <a:pt x="1184" y="24"/>
                  </a:cubicBezTo>
                  <a:lnTo>
                    <a:pt x="43" y="1034"/>
                  </a:lnTo>
                  <a:cubicBezTo>
                    <a:pt x="4" y="1068"/>
                    <a:pt x="0" y="1127"/>
                    <a:pt x="35" y="1165"/>
                  </a:cubicBezTo>
                  <a:cubicBezTo>
                    <a:pt x="54" y="1186"/>
                    <a:pt x="79" y="1196"/>
                    <a:pt x="105" y="1196"/>
                  </a:cubicBezTo>
                  <a:cubicBezTo>
                    <a:pt x="127" y="1196"/>
                    <a:pt x="148" y="1189"/>
                    <a:pt x="166" y="1173"/>
                  </a:cubicBezTo>
                  <a:lnTo>
                    <a:pt x="1308" y="163"/>
                  </a:lnTo>
                  <a:cubicBezTo>
                    <a:pt x="1346" y="130"/>
                    <a:pt x="1349" y="71"/>
                    <a:pt x="1315" y="32"/>
                  </a:cubicBezTo>
                  <a:cubicBezTo>
                    <a:pt x="1297" y="11"/>
                    <a:pt x="1271"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3656017" y="3102239"/>
              <a:ext cx="116489" cy="133731"/>
            </a:xfrm>
            <a:custGeom>
              <a:avLst/>
              <a:gdLst/>
              <a:ahLst/>
              <a:cxnLst/>
              <a:rect l="l" t="t" r="r" b="b"/>
              <a:pathLst>
                <a:path w="1385" h="1590" extrusionOk="0">
                  <a:moveTo>
                    <a:pt x="106" y="1"/>
                  </a:moveTo>
                  <a:cubicBezTo>
                    <a:pt x="91" y="1"/>
                    <a:pt x="76" y="4"/>
                    <a:pt x="62" y="12"/>
                  </a:cubicBezTo>
                  <a:cubicBezTo>
                    <a:pt x="16" y="38"/>
                    <a:pt x="0" y="95"/>
                    <a:pt x="25" y="140"/>
                  </a:cubicBezTo>
                  <a:cubicBezTo>
                    <a:pt x="328" y="681"/>
                    <a:pt x="741" y="1176"/>
                    <a:pt x="1221" y="1569"/>
                  </a:cubicBezTo>
                  <a:cubicBezTo>
                    <a:pt x="1239" y="1583"/>
                    <a:pt x="1260" y="1590"/>
                    <a:pt x="1281" y="1590"/>
                  </a:cubicBezTo>
                  <a:cubicBezTo>
                    <a:pt x="1308" y="1590"/>
                    <a:pt x="1334" y="1578"/>
                    <a:pt x="1353" y="1556"/>
                  </a:cubicBezTo>
                  <a:cubicBezTo>
                    <a:pt x="1385" y="1516"/>
                    <a:pt x="1380" y="1457"/>
                    <a:pt x="1340" y="1424"/>
                  </a:cubicBezTo>
                  <a:cubicBezTo>
                    <a:pt x="878" y="1045"/>
                    <a:pt x="479" y="571"/>
                    <a:pt x="188" y="49"/>
                  </a:cubicBezTo>
                  <a:cubicBezTo>
                    <a:pt x="171" y="18"/>
                    <a:pt x="139" y="1"/>
                    <a:pt x="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3632299" y="3314442"/>
              <a:ext cx="229950" cy="195298"/>
            </a:xfrm>
            <a:custGeom>
              <a:avLst/>
              <a:gdLst/>
              <a:ahLst/>
              <a:cxnLst/>
              <a:rect l="l" t="t" r="r" b="b"/>
              <a:pathLst>
                <a:path w="2734" h="2322" extrusionOk="0">
                  <a:moveTo>
                    <a:pt x="105" y="0"/>
                  </a:moveTo>
                  <a:cubicBezTo>
                    <a:pt x="80" y="0"/>
                    <a:pt x="55" y="10"/>
                    <a:pt x="36" y="30"/>
                  </a:cubicBezTo>
                  <a:cubicBezTo>
                    <a:pt x="1" y="68"/>
                    <a:pt x="3" y="126"/>
                    <a:pt x="40" y="161"/>
                  </a:cubicBezTo>
                  <a:cubicBezTo>
                    <a:pt x="847" y="911"/>
                    <a:pt x="1698" y="1632"/>
                    <a:pt x="2572" y="2303"/>
                  </a:cubicBezTo>
                  <a:cubicBezTo>
                    <a:pt x="2588" y="2315"/>
                    <a:pt x="2608" y="2321"/>
                    <a:pt x="2628" y="2321"/>
                  </a:cubicBezTo>
                  <a:cubicBezTo>
                    <a:pt x="2656" y="2321"/>
                    <a:pt x="2683" y="2309"/>
                    <a:pt x="2702" y="2285"/>
                  </a:cubicBezTo>
                  <a:cubicBezTo>
                    <a:pt x="2733" y="2244"/>
                    <a:pt x="2726" y="2186"/>
                    <a:pt x="2684" y="2154"/>
                  </a:cubicBezTo>
                  <a:cubicBezTo>
                    <a:pt x="1816" y="1487"/>
                    <a:pt x="970" y="771"/>
                    <a:pt x="167" y="25"/>
                  </a:cubicBezTo>
                  <a:cubicBezTo>
                    <a:pt x="150" y="8"/>
                    <a:pt x="127" y="0"/>
                    <a:pt x="1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3723303" y="3304434"/>
              <a:ext cx="26410" cy="113125"/>
            </a:xfrm>
            <a:custGeom>
              <a:avLst/>
              <a:gdLst/>
              <a:ahLst/>
              <a:cxnLst/>
              <a:rect l="l" t="t" r="r" b="b"/>
              <a:pathLst>
                <a:path w="314" h="1345" extrusionOk="0">
                  <a:moveTo>
                    <a:pt x="102" y="0"/>
                  </a:moveTo>
                  <a:cubicBezTo>
                    <a:pt x="96" y="0"/>
                    <a:pt x="91" y="1"/>
                    <a:pt x="85" y="2"/>
                  </a:cubicBezTo>
                  <a:cubicBezTo>
                    <a:pt x="34" y="11"/>
                    <a:pt x="1" y="60"/>
                    <a:pt x="10" y="110"/>
                  </a:cubicBezTo>
                  <a:cubicBezTo>
                    <a:pt x="80" y="486"/>
                    <a:pt x="118" y="871"/>
                    <a:pt x="127" y="1254"/>
                  </a:cubicBezTo>
                  <a:cubicBezTo>
                    <a:pt x="128" y="1304"/>
                    <a:pt x="169" y="1345"/>
                    <a:pt x="220" y="1345"/>
                  </a:cubicBezTo>
                  <a:lnTo>
                    <a:pt x="222" y="1345"/>
                  </a:lnTo>
                  <a:cubicBezTo>
                    <a:pt x="273" y="1344"/>
                    <a:pt x="314" y="1301"/>
                    <a:pt x="313" y="1250"/>
                  </a:cubicBezTo>
                  <a:cubicBezTo>
                    <a:pt x="305" y="858"/>
                    <a:pt x="265" y="462"/>
                    <a:pt x="194" y="77"/>
                  </a:cubicBezTo>
                  <a:cubicBezTo>
                    <a:pt x="185" y="32"/>
                    <a:pt x="146" y="0"/>
                    <a:pt x="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4081562" y="3394463"/>
              <a:ext cx="958573" cy="457124"/>
            </a:xfrm>
            <a:custGeom>
              <a:avLst/>
              <a:gdLst/>
              <a:ahLst/>
              <a:cxnLst/>
              <a:rect l="l" t="t" r="r" b="b"/>
              <a:pathLst>
                <a:path w="11397" h="5435" extrusionOk="0">
                  <a:moveTo>
                    <a:pt x="5293" y="1"/>
                  </a:moveTo>
                  <a:cubicBezTo>
                    <a:pt x="5168" y="1"/>
                    <a:pt x="5033" y="47"/>
                    <a:pt x="4919" y="105"/>
                  </a:cubicBezTo>
                  <a:cubicBezTo>
                    <a:pt x="4032" y="551"/>
                    <a:pt x="3437" y="1508"/>
                    <a:pt x="3383" y="2495"/>
                  </a:cubicBezTo>
                  <a:lnTo>
                    <a:pt x="3383" y="2495"/>
                  </a:lnTo>
                  <a:cubicBezTo>
                    <a:pt x="3278" y="1780"/>
                    <a:pt x="2895" y="1106"/>
                    <a:pt x="2322" y="663"/>
                  </a:cubicBezTo>
                  <a:cubicBezTo>
                    <a:pt x="1722" y="951"/>
                    <a:pt x="1342" y="1581"/>
                    <a:pt x="1200" y="2232"/>
                  </a:cubicBezTo>
                  <a:cubicBezTo>
                    <a:pt x="1058" y="2882"/>
                    <a:pt x="1122" y="3557"/>
                    <a:pt x="1201" y="4219"/>
                  </a:cubicBezTo>
                  <a:cubicBezTo>
                    <a:pt x="1083" y="4024"/>
                    <a:pt x="959" y="3822"/>
                    <a:pt x="767" y="3700"/>
                  </a:cubicBezTo>
                  <a:cubicBezTo>
                    <a:pt x="674" y="3640"/>
                    <a:pt x="558" y="3605"/>
                    <a:pt x="446" y="3605"/>
                  </a:cubicBezTo>
                  <a:cubicBezTo>
                    <a:pt x="331" y="3605"/>
                    <a:pt x="219" y="3642"/>
                    <a:pt x="139" y="3726"/>
                  </a:cubicBezTo>
                  <a:cubicBezTo>
                    <a:pt x="31" y="3839"/>
                    <a:pt x="5" y="4008"/>
                    <a:pt x="4" y="4165"/>
                  </a:cubicBezTo>
                  <a:cubicBezTo>
                    <a:pt x="0" y="4625"/>
                    <a:pt x="167" y="5084"/>
                    <a:pt x="466" y="5434"/>
                  </a:cubicBezTo>
                  <a:lnTo>
                    <a:pt x="10645" y="4986"/>
                  </a:lnTo>
                  <a:cubicBezTo>
                    <a:pt x="11014" y="4682"/>
                    <a:pt x="11273" y="4249"/>
                    <a:pt x="11369" y="3782"/>
                  </a:cubicBezTo>
                  <a:cubicBezTo>
                    <a:pt x="11385" y="3701"/>
                    <a:pt x="11396" y="3614"/>
                    <a:pt x="11356" y="3543"/>
                  </a:cubicBezTo>
                  <a:cubicBezTo>
                    <a:pt x="11310" y="3460"/>
                    <a:pt x="11210" y="3426"/>
                    <a:pt x="11118" y="3406"/>
                  </a:cubicBezTo>
                  <a:cubicBezTo>
                    <a:pt x="11009" y="3383"/>
                    <a:pt x="10898" y="3371"/>
                    <a:pt x="10787" y="3371"/>
                  </a:cubicBezTo>
                  <a:cubicBezTo>
                    <a:pt x="10261" y="3371"/>
                    <a:pt x="9735" y="3626"/>
                    <a:pt x="9416" y="4045"/>
                  </a:cubicBezTo>
                  <a:lnTo>
                    <a:pt x="9416" y="4045"/>
                  </a:lnTo>
                  <a:cubicBezTo>
                    <a:pt x="9781" y="3473"/>
                    <a:pt x="10033" y="2828"/>
                    <a:pt x="10151" y="2159"/>
                  </a:cubicBezTo>
                  <a:cubicBezTo>
                    <a:pt x="10204" y="1857"/>
                    <a:pt x="10216" y="1505"/>
                    <a:pt x="10004" y="1283"/>
                  </a:cubicBezTo>
                  <a:cubicBezTo>
                    <a:pt x="9866" y="1140"/>
                    <a:pt x="9660" y="1082"/>
                    <a:pt x="9463" y="1071"/>
                  </a:cubicBezTo>
                  <a:cubicBezTo>
                    <a:pt x="9437" y="1069"/>
                    <a:pt x="9410" y="1069"/>
                    <a:pt x="9384" y="1069"/>
                  </a:cubicBezTo>
                  <a:cubicBezTo>
                    <a:pt x="8822" y="1069"/>
                    <a:pt x="8291" y="1395"/>
                    <a:pt x="7921" y="1823"/>
                  </a:cubicBezTo>
                  <a:cubicBezTo>
                    <a:pt x="7621" y="2172"/>
                    <a:pt x="7410" y="2584"/>
                    <a:pt x="7221" y="3006"/>
                  </a:cubicBezTo>
                  <a:lnTo>
                    <a:pt x="7221" y="3006"/>
                  </a:lnTo>
                  <a:cubicBezTo>
                    <a:pt x="7241" y="2642"/>
                    <a:pt x="6957" y="2234"/>
                    <a:pt x="6572" y="2200"/>
                  </a:cubicBezTo>
                  <a:cubicBezTo>
                    <a:pt x="6550" y="2198"/>
                    <a:pt x="6529" y="2197"/>
                    <a:pt x="6507" y="2197"/>
                  </a:cubicBezTo>
                  <a:cubicBezTo>
                    <a:pt x="6154" y="2197"/>
                    <a:pt x="5839" y="2454"/>
                    <a:pt x="5694" y="2784"/>
                  </a:cubicBezTo>
                  <a:lnTo>
                    <a:pt x="5694" y="2784"/>
                  </a:lnTo>
                  <a:cubicBezTo>
                    <a:pt x="5820" y="2001"/>
                    <a:pt x="5813" y="1196"/>
                    <a:pt x="5674" y="415"/>
                  </a:cubicBezTo>
                  <a:cubicBezTo>
                    <a:pt x="5654" y="299"/>
                    <a:pt x="5626" y="176"/>
                    <a:pt x="5542" y="93"/>
                  </a:cubicBezTo>
                  <a:cubicBezTo>
                    <a:pt x="5474" y="27"/>
                    <a:pt x="5387" y="1"/>
                    <a:pt x="5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4326270" y="3641789"/>
              <a:ext cx="76622" cy="228772"/>
            </a:xfrm>
            <a:custGeom>
              <a:avLst/>
              <a:gdLst/>
              <a:ahLst/>
              <a:cxnLst/>
              <a:rect l="l" t="t" r="r" b="b"/>
              <a:pathLst>
                <a:path w="911" h="2720" extrusionOk="0">
                  <a:moveTo>
                    <a:pt x="110" y="0"/>
                  </a:moveTo>
                  <a:cubicBezTo>
                    <a:pt x="103" y="0"/>
                    <a:pt x="96" y="1"/>
                    <a:pt x="88" y="3"/>
                  </a:cubicBezTo>
                  <a:cubicBezTo>
                    <a:pt x="35" y="13"/>
                    <a:pt x="1" y="66"/>
                    <a:pt x="12" y="120"/>
                  </a:cubicBezTo>
                  <a:cubicBezTo>
                    <a:pt x="194" y="974"/>
                    <a:pt x="428" y="1827"/>
                    <a:pt x="706" y="2653"/>
                  </a:cubicBezTo>
                  <a:cubicBezTo>
                    <a:pt x="720" y="2694"/>
                    <a:pt x="758" y="2720"/>
                    <a:pt x="800" y="2720"/>
                  </a:cubicBezTo>
                  <a:cubicBezTo>
                    <a:pt x="810" y="2720"/>
                    <a:pt x="821" y="2718"/>
                    <a:pt x="831" y="2715"/>
                  </a:cubicBezTo>
                  <a:cubicBezTo>
                    <a:pt x="882" y="2697"/>
                    <a:pt x="911" y="2642"/>
                    <a:pt x="893" y="2589"/>
                  </a:cubicBezTo>
                  <a:cubicBezTo>
                    <a:pt x="617" y="1770"/>
                    <a:pt x="386" y="925"/>
                    <a:pt x="205" y="79"/>
                  </a:cubicBezTo>
                  <a:cubicBezTo>
                    <a:pt x="195" y="32"/>
                    <a:pt x="155"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4380351" y="3602090"/>
              <a:ext cx="103116" cy="250220"/>
            </a:xfrm>
            <a:custGeom>
              <a:avLst/>
              <a:gdLst/>
              <a:ahLst/>
              <a:cxnLst/>
              <a:rect l="l" t="t" r="r" b="b"/>
              <a:pathLst>
                <a:path w="1226" h="2975" extrusionOk="0">
                  <a:moveTo>
                    <a:pt x="1114" y="1"/>
                  </a:moveTo>
                  <a:cubicBezTo>
                    <a:pt x="1072" y="1"/>
                    <a:pt x="1033" y="28"/>
                    <a:pt x="1020" y="69"/>
                  </a:cubicBezTo>
                  <a:cubicBezTo>
                    <a:pt x="718" y="999"/>
                    <a:pt x="382" y="1930"/>
                    <a:pt x="21" y="2839"/>
                  </a:cubicBezTo>
                  <a:cubicBezTo>
                    <a:pt x="1" y="2889"/>
                    <a:pt x="26" y="2947"/>
                    <a:pt x="76" y="2968"/>
                  </a:cubicBezTo>
                  <a:cubicBezTo>
                    <a:pt x="88" y="2972"/>
                    <a:pt x="101" y="2975"/>
                    <a:pt x="112" y="2975"/>
                  </a:cubicBezTo>
                  <a:cubicBezTo>
                    <a:pt x="152" y="2975"/>
                    <a:pt x="189" y="2951"/>
                    <a:pt x="205" y="2912"/>
                  </a:cubicBezTo>
                  <a:cubicBezTo>
                    <a:pt x="568" y="1999"/>
                    <a:pt x="905" y="1063"/>
                    <a:pt x="1208" y="130"/>
                  </a:cubicBezTo>
                  <a:cubicBezTo>
                    <a:pt x="1226" y="78"/>
                    <a:pt x="1196" y="23"/>
                    <a:pt x="1144" y="5"/>
                  </a:cubicBezTo>
                  <a:cubicBezTo>
                    <a:pt x="1134" y="2"/>
                    <a:pt x="1124" y="1"/>
                    <a:pt x="1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4412900" y="3711850"/>
              <a:ext cx="97144" cy="65940"/>
            </a:xfrm>
            <a:custGeom>
              <a:avLst/>
              <a:gdLst/>
              <a:ahLst/>
              <a:cxnLst/>
              <a:rect l="l" t="t" r="r" b="b"/>
              <a:pathLst>
                <a:path w="1155" h="784" extrusionOk="0">
                  <a:moveTo>
                    <a:pt x="1041" y="1"/>
                  </a:moveTo>
                  <a:cubicBezTo>
                    <a:pt x="1024" y="1"/>
                    <a:pt x="1007" y="5"/>
                    <a:pt x="991" y="15"/>
                  </a:cubicBezTo>
                  <a:cubicBezTo>
                    <a:pt x="676" y="202"/>
                    <a:pt x="363" y="400"/>
                    <a:pt x="58" y="603"/>
                  </a:cubicBezTo>
                  <a:cubicBezTo>
                    <a:pt x="13" y="634"/>
                    <a:pt x="1" y="695"/>
                    <a:pt x="31" y="740"/>
                  </a:cubicBezTo>
                  <a:cubicBezTo>
                    <a:pt x="51" y="769"/>
                    <a:pt x="82" y="784"/>
                    <a:pt x="113" y="784"/>
                  </a:cubicBezTo>
                  <a:cubicBezTo>
                    <a:pt x="132" y="784"/>
                    <a:pt x="152" y="779"/>
                    <a:pt x="169" y="767"/>
                  </a:cubicBezTo>
                  <a:cubicBezTo>
                    <a:pt x="469" y="566"/>
                    <a:pt x="780" y="370"/>
                    <a:pt x="1092" y="185"/>
                  </a:cubicBezTo>
                  <a:cubicBezTo>
                    <a:pt x="1139" y="157"/>
                    <a:pt x="1155" y="96"/>
                    <a:pt x="1126" y="49"/>
                  </a:cubicBezTo>
                  <a:cubicBezTo>
                    <a:pt x="1108" y="18"/>
                    <a:pt x="1075" y="1"/>
                    <a:pt x="1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4650925" y="3647172"/>
              <a:ext cx="123974" cy="209680"/>
            </a:xfrm>
            <a:custGeom>
              <a:avLst/>
              <a:gdLst/>
              <a:ahLst/>
              <a:cxnLst/>
              <a:rect l="l" t="t" r="r" b="b"/>
              <a:pathLst>
                <a:path w="1474" h="2493" extrusionOk="0">
                  <a:moveTo>
                    <a:pt x="1363" y="1"/>
                  </a:moveTo>
                  <a:cubicBezTo>
                    <a:pt x="1333" y="1"/>
                    <a:pt x="1304" y="14"/>
                    <a:pt x="1285" y="39"/>
                  </a:cubicBezTo>
                  <a:cubicBezTo>
                    <a:pt x="1011" y="386"/>
                    <a:pt x="812" y="782"/>
                    <a:pt x="620" y="1165"/>
                  </a:cubicBezTo>
                  <a:lnTo>
                    <a:pt x="24" y="2349"/>
                  </a:lnTo>
                  <a:cubicBezTo>
                    <a:pt x="0" y="2397"/>
                    <a:pt x="20" y="2457"/>
                    <a:pt x="68" y="2482"/>
                  </a:cubicBezTo>
                  <a:cubicBezTo>
                    <a:pt x="83" y="2489"/>
                    <a:pt x="98" y="2492"/>
                    <a:pt x="113" y="2492"/>
                  </a:cubicBezTo>
                  <a:cubicBezTo>
                    <a:pt x="150" y="2492"/>
                    <a:pt x="184" y="2472"/>
                    <a:pt x="201" y="2438"/>
                  </a:cubicBezTo>
                  <a:lnTo>
                    <a:pt x="796" y="1254"/>
                  </a:lnTo>
                  <a:cubicBezTo>
                    <a:pt x="984" y="879"/>
                    <a:pt x="1179" y="493"/>
                    <a:pt x="1440" y="161"/>
                  </a:cubicBezTo>
                  <a:cubicBezTo>
                    <a:pt x="1474" y="117"/>
                    <a:pt x="1466" y="56"/>
                    <a:pt x="1424" y="22"/>
                  </a:cubicBezTo>
                  <a:cubicBezTo>
                    <a:pt x="1406" y="8"/>
                    <a:pt x="1384" y="1"/>
                    <a:pt x="1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4578592" y="3718831"/>
              <a:ext cx="94116" cy="127759"/>
            </a:xfrm>
            <a:custGeom>
              <a:avLst/>
              <a:gdLst/>
              <a:ahLst/>
              <a:cxnLst/>
              <a:rect l="l" t="t" r="r" b="b"/>
              <a:pathLst>
                <a:path w="1119" h="1519" extrusionOk="0">
                  <a:moveTo>
                    <a:pt x="112" y="0"/>
                  </a:moveTo>
                  <a:cubicBezTo>
                    <a:pt x="99" y="0"/>
                    <a:pt x="85" y="3"/>
                    <a:pt x="72" y="9"/>
                  </a:cubicBezTo>
                  <a:cubicBezTo>
                    <a:pt x="23" y="32"/>
                    <a:pt x="1" y="91"/>
                    <a:pt x="23" y="141"/>
                  </a:cubicBezTo>
                  <a:cubicBezTo>
                    <a:pt x="249" y="640"/>
                    <a:pt x="557" y="1093"/>
                    <a:pt x="938" y="1489"/>
                  </a:cubicBezTo>
                  <a:cubicBezTo>
                    <a:pt x="957" y="1509"/>
                    <a:pt x="983" y="1519"/>
                    <a:pt x="1009" y="1519"/>
                  </a:cubicBezTo>
                  <a:cubicBezTo>
                    <a:pt x="1034" y="1519"/>
                    <a:pt x="1059" y="1510"/>
                    <a:pt x="1077" y="1491"/>
                  </a:cubicBezTo>
                  <a:cubicBezTo>
                    <a:pt x="1117" y="1453"/>
                    <a:pt x="1118" y="1391"/>
                    <a:pt x="1081" y="1351"/>
                  </a:cubicBezTo>
                  <a:cubicBezTo>
                    <a:pt x="715" y="972"/>
                    <a:pt x="420" y="538"/>
                    <a:pt x="203" y="58"/>
                  </a:cubicBezTo>
                  <a:cubicBezTo>
                    <a:pt x="186" y="22"/>
                    <a:pt x="150"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4700464" y="3650957"/>
              <a:ext cx="19261" cy="108919"/>
            </a:xfrm>
            <a:custGeom>
              <a:avLst/>
              <a:gdLst/>
              <a:ahLst/>
              <a:cxnLst/>
              <a:rect l="l" t="t" r="r" b="b"/>
              <a:pathLst>
                <a:path w="229" h="1295" extrusionOk="0">
                  <a:moveTo>
                    <a:pt x="110" y="1"/>
                  </a:moveTo>
                  <a:cubicBezTo>
                    <a:pt x="95" y="1"/>
                    <a:pt x="80" y="3"/>
                    <a:pt x="68" y="10"/>
                  </a:cubicBezTo>
                  <a:cubicBezTo>
                    <a:pt x="47" y="19"/>
                    <a:pt x="1" y="49"/>
                    <a:pt x="1" y="125"/>
                  </a:cubicBezTo>
                  <a:lnTo>
                    <a:pt x="2" y="1195"/>
                  </a:lnTo>
                  <a:cubicBezTo>
                    <a:pt x="2" y="1249"/>
                    <a:pt x="46" y="1294"/>
                    <a:pt x="100" y="1294"/>
                  </a:cubicBezTo>
                  <a:cubicBezTo>
                    <a:pt x="155" y="1294"/>
                    <a:pt x="199" y="1249"/>
                    <a:pt x="199" y="1195"/>
                  </a:cubicBezTo>
                  <a:lnTo>
                    <a:pt x="198" y="173"/>
                  </a:lnTo>
                  <a:cubicBezTo>
                    <a:pt x="207" y="163"/>
                    <a:pt x="215" y="149"/>
                    <a:pt x="218" y="136"/>
                  </a:cubicBezTo>
                  <a:cubicBezTo>
                    <a:pt x="228" y="95"/>
                    <a:pt x="215" y="52"/>
                    <a:pt x="181" y="24"/>
                  </a:cubicBezTo>
                  <a:cubicBezTo>
                    <a:pt x="163" y="9"/>
                    <a:pt x="13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3030594" y="3333283"/>
              <a:ext cx="1155132" cy="579501"/>
            </a:xfrm>
            <a:custGeom>
              <a:avLst/>
              <a:gdLst/>
              <a:ahLst/>
              <a:cxnLst/>
              <a:rect l="l" t="t" r="r" b="b"/>
              <a:pathLst>
                <a:path w="13734" h="6890" extrusionOk="0">
                  <a:moveTo>
                    <a:pt x="5142" y="1"/>
                  </a:moveTo>
                  <a:cubicBezTo>
                    <a:pt x="5035" y="1"/>
                    <a:pt x="4929" y="18"/>
                    <a:pt x="4829" y="61"/>
                  </a:cubicBezTo>
                  <a:cubicBezTo>
                    <a:pt x="4372" y="251"/>
                    <a:pt x="4240" y="834"/>
                    <a:pt x="4237" y="1329"/>
                  </a:cubicBezTo>
                  <a:cubicBezTo>
                    <a:pt x="4231" y="2280"/>
                    <a:pt x="4471" y="3230"/>
                    <a:pt x="4921" y="4066"/>
                  </a:cubicBezTo>
                  <a:lnTo>
                    <a:pt x="4921" y="4066"/>
                  </a:lnTo>
                  <a:cubicBezTo>
                    <a:pt x="4528" y="3567"/>
                    <a:pt x="3943" y="3219"/>
                    <a:pt x="3313" y="3132"/>
                  </a:cubicBezTo>
                  <a:cubicBezTo>
                    <a:pt x="3262" y="3125"/>
                    <a:pt x="3210" y="3120"/>
                    <a:pt x="3158" y="3120"/>
                  </a:cubicBezTo>
                  <a:cubicBezTo>
                    <a:pt x="3065" y="3120"/>
                    <a:pt x="2974" y="3136"/>
                    <a:pt x="2897" y="3187"/>
                  </a:cubicBezTo>
                  <a:cubicBezTo>
                    <a:pt x="2707" y="3312"/>
                    <a:pt x="2690" y="3584"/>
                    <a:pt x="2712" y="3813"/>
                  </a:cubicBezTo>
                  <a:cubicBezTo>
                    <a:pt x="2781" y="4520"/>
                    <a:pt x="3021" y="5211"/>
                    <a:pt x="3408" y="5808"/>
                  </a:cubicBezTo>
                  <a:cubicBezTo>
                    <a:pt x="2919" y="5401"/>
                    <a:pt x="2345" y="5096"/>
                    <a:pt x="1735" y="4921"/>
                  </a:cubicBezTo>
                  <a:cubicBezTo>
                    <a:pt x="1548" y="4867"/>
                    <a:pt x="1345" y="4828"/>
                    <a:pt x="1149" y="4828"/>
                  </a:cubicBezTo>
                  <a:cubicBezTo>
                    <a:pt x="908" y="4828"/>
                    <a:pt x="676" y="4887"/>
                    <a:pt x="499" y="5046"/>
                  </a:cubicBezTo>
                  <a:cubicBezTo>
                    <a:pt x="1" y="5492"/>
                    <a:pt x="290" y="6304"/>
                    <a:pt x="610" y="6890"/>
                  </a:cubicBezTo>
                  <a:lnTo>
                    <a:pt x="12495" y="6333"/>
                  </a:lnTo>
                  <a:cubicBezTo>
                    <a:pt x="12899" y="6154"/>
                    <a:pt x="13241" y="5839"/>
                    <a:pt x="13452" y="5451"/>
                  </a:cubicBezTo>
                  <a:cubicBezTo>
                    <a:pt x="13675" y="5042"/>
                    <a:pt x="13733" y="4494"/>
                    <a:pt x="13435" y="4136"/>
                  </a:cubicBezTo>
                  <a:cubicBezTo>
                    <a:pt x="13305" y="3981"/>
                    <a:pt x="13097" y="3904"/>
                    <a:pt x="12895" y="3904"/>
                  </a:cubicBezTo>
                  <a:cubicBezTo>
                    <a:pt x="12632" y="3904"/>
                    <a:pt x="12378" y="4034"/>
                    <a:pt x="12314" y="4290"/>
                  </a:cubicBezTo>
                  <a:cubicBezTo>
                    <a:pt x="12360" y="3330"/>
                    <a:pt x="12278" y="2364"/>
                    <a:pt x="12069" y="1427"/>
                  </a:cubicBezTo>
                  <a:cubicBezTo>
                    <a:pt x="11972" y="987"/>
                    <a:pt x="11757" y="472"/>
                    <a:pt x="11310" y="416"/>
                  </a:cubicBezTo>
                  <a:cubicBezTo>
                    <a:pt x="11286" y="413"/>
                    <a:pt x="11262" y="412"/>
                    <a:pt x="11238" y="412"/>
                  </a:cubicBezTo>
                  <a:cubicBezTo>
                    <a:pt x="10875" y="412"/>
                    <a:pt x="10578" y="744"/>
                    <a:pt x="10390" y="1068"/>
                  </a:cubicBezTo>
                  <a:cubicBezTo>
                    <a:pt x="10067" y="1623"/>
                    <a:pt x="9866" y="2248"/>
                    <a:pt x="9801" y="2887"/>
                  </a:cubicBezTo>
                  <a:lnTo>
                    <a:pt x="9801" y="2887"/>
                  </a:lnTo>
                  <a:cubicBezTo>
                    <a:pt x="9795" y="2417"/>
                    <a:pt x="9681" y="1950"/>
                    <a:pt x="9275" y="1769"/>
                  </a:cubicBezTo>
                  <a:cubicBezTo>
                    <a:pt x="9182" y="1728"/>
                    <a:pt x="9086" y="1709"/>
                    <a:pt x="8988" y="1709"/>
                  </a:cubicBezTo>
                  <a:cubicBezTo>
                    <a:pt x="8648" y="1709"/>
                    <a:pt x="8302" y="1938"/>
                    <a:pt x="8120" y="2240"/>
                  </a:cubicBezTo>
                  <a:cubicBezTo>
                    <a:pt x="7894" y="2615"/>
                    <a:pt x="7853" y="3068"/>
                    <a:pt x="7826" y="3506"/>
                  </a:cubicBezTo>
                  <a:lnTo>
                    <a:pt x="7826" y="3506"/>
                  </a:lnTo>
                  <a:cubicBezTo>
                    <a:pt x="7900" y="2109"/>
                    <a:pt x="7036" y="707"/>
                    <a:pt x="5752" y="149"/>
                  </a:cubicBezTo>
                  <a:cubicBezTo>
                    <a:pt x="5560" y="66"/>
                    <a:pt x="5348" y="1"/>
                    <a:pt x="5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3544154" y="3542542"/>
              <a:ext cx="150805" cy="301946"/>
            </a:xfrm>
            <a:custGeom>
              <a:avLst/>
              <a:gdLst/>
              <a:ahLst/>
              <a:cxnLst/>
              <a:rect l="l" t="t" r="r" b="b"/>
              <a:pathLst>
                <a:path w="1793" h="3590" extrusionOk="0">
                  <a:moveTo>
                    <a:pt x="105" y="0"/>
                  </a:moveTo>
                  <a:cubicBezTo>
                    <a:pt x="92" y="0"/>
                    <a:pt x="78" y="3"/>
                    <a:pt x="66" y="9"/>
                  </a:cubicBezTo>
                  <a:cubicBezTo>
                    <a:pt x="21" y="30"/>
                    <a:pt x="1" y="84"/>
                    <a:pt x="22" y="129"/>
                  </a:cubicBezTo>
                  <a:lnTo>
                    <a:pt x="1608" y="3534"/>
                  </a:lnTo>
                  <a:cubicBezTo>
                    <a:pt x="1623" y="3568"/>
                    <a:pt x="1659" y="3590"/>
                    <a:pt x="1694" y="3590"/>
                  </a:cubicBezTo>
                  <a:cubicBezTo>
                    <a:pt x="1707" y="3590"/>
                    <a:pt x="1718" y="3588"/>
                    <a:pt x="1729" y="3583"/>
                  </a:cubicBezTo>
                  <a:cubicBezTo>
                    <a:pt x="1775" y="3563"/>
                    <a:pt x="1792" y="3504"/>
                    <a:pt x="1774" y="3458"/>
                  </a:cubicBezTo>
                  <a:cubicBezTo>
                    <a:pt x="1772" y="3455"/>
                    <a:pt x="1770" y="3452"/>
                    <a:pt x="1768" y="3448"/>
                  </a:cubicBezTo>
                  <a:lnTo>
                    <a:pt x="187" y="53"/>
                  </a:lnTo>
                  <a:cubicBezTo>
                    <a:pt x="172" y="20"/>
                    <a:pt x="139"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3627841" y="3546831"/>
              <a:ext cx="17494" cy="186466"/>
            </a:xfrm>
            <a:custGeom>
              <a:avLst/>
              <a:gdLst/>
              <a:ahLst/>
              <a:cxnLst/>
              <a:rect l="l" t="t" r="r" b="b"/>
              <a:pathLst>
                <a:path w="208" h="2217" extrusionOk="0">
                  <a:moveTo>
                    <a:pt x="90" y="1"/>
                  </a:moveTo>
                  <a:cubicBezTo>
                    <a:pt x="40" y="2"/>
                    <a:pt x="0" y="42"/>
                    <a:pt x="0" y="93"/>
                  </a:cubicBezTo>
                  <a:lnTo>
                    <a:pt x="25" y="2127"/>
                  </a:lnTo>
                  <a:cubicBezTo>
                    <a:pt x="26" y="2177"/>
                    <a:pt x="67" y="2217"/>
                    <a:pt x="116" y="2217"/>
                  </a:cubicBezTo>
                  <a:lnTo>
                    <a:pt x="118" y="2217"/>
                  </a:lnTo>
                  <a:cubicBezTo>
                    <a:pt x="168" y="2217"/>
                    <a:pt x="208" y="2175"/>
                    <a:pt x="208" y="2125"/>
                  </a:cubicBezTo>
                  <a:lnTo>
                    <a:pt x="182" y="90"/>
                  </a:lnTo>
                  <a:cubicBezTo>
                    <a:pt x="182" y="40"/>
                    <a:pt x="141"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3823980" y="3555326"/>
              <a:ext cx="70903" cy="281928"/>
            </a:xfrm>
            <a:custGeom>
              <a:avLst/>
              <a:gdLst/>
              <a:ahLst/>
              <a:cxnLst/>
              <a:rect l="l" t="t" r="r" b="b"/>
              <a:pathLst>
                <a:path w="843" h="3352" extrusionOk="0">
                  <a:moveTo>
                    <a:pt x="748" y="1"/>
                  </a:moveTo>
                  <a:cubicBezTo>
                    <a:pt x="701" y="1"/>
                    <a:pt x="662" y="36"/>
                    <a:pt x="657" y="82"/>
                  </a:cubicBezTo>
                  <a:cubicBezTo>
                    <a:pt x="556" y="1141"/>
                    <a:pt x="453" y="2235"/>
                    <a:pt x="21" y="3224"/>
                  </a:cubicBezTo>
                  <a:cubicBezTo>
                    <a:pt x="0" y="3270"/>
                    <a:pt x="22" y="3323"/>
                    <a:pt x="68" y="3343"/>
                  </a:cubicBezTo>
                  <a:cubicBezTo>
                    <a:pt x="80" y="3348"/>
                    <a:pt x="92" y="3351"/>
                    <a:pt x="105" y="3351"/>
                  </a:cubicBezTo>
                  <a:cubicBezTo>
                    <a:pt x="139" y="3351"/>
                    <a:pt x="173" y="3330"/>
                    <a:pt x="187" y="3296"/>
                  </a:cubicBezTo>
                  <a:cubicBezTo>
                    <a:pt x="632" y="2281"/>
                    <a:pt x="736" y="1173"/>
                    <a:pt x="838" y="100"/>
                  </a:cubicBezTo>
                  <a:cubicBezTo>
                    <a:pt x="842" y="50"/>
                    <a:pt x="806" y="5"/>
                    <a:pt x="756" y="1"/>
                  </a:cubicBezTo>
                  <a:cubicBezTo>
                    <a:pt x="753" y="1"/>
                    <a:pt x="751" y="1"/>
                    <a:pt x="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3795972" y="3659367"/>
              <a:ext cx="63081" cy="121283"/>
            </a:xfrm>
            <a:custGeom>
              <a:avLst/>
              <a:gdLst/>
              <a:ahLst/>
              <a:cxnLst/>
              <a:rect l="l" t="t" r="r" b="b"/>
              <a:pathLst>
                <a:path w="750" h="1442" extrusionOk="0">
                  <a:moveTo>
                    <a:pt x="103" y="1"/>
                  </a:moveTo>
                  <a:cubicBezTo>
                    <a:pt x="92" y="1"/>
                    <a:pt x="81" y="3"/>
                    <a:pt x="70" y="7"/>
                  </a:cubicBezTo>
                  <a:cubicBezTo>
                    <a:pt x="23" y="24"/>
                    <a:pt x="1" y="77"/>
                    <a:pt x="18" y="124"/>
                  </a:cubicBezTo>
                  <a:cubicBezTo>
                    <a:pt x="180" y="552"/>
                    <a:pt x="365" y="979"/>
                    <a:pt x="565" y="1391"/>
                  </a:cubicBezTo>
                  <a:cubicBezTo>
                    <a:pt x="581" y="1423"/>
                    <a:pt x="613" y="1441"/>
                    <a:pt x="646" y="1441"/>
                  </a:cubicBezTo>
                  <a:cubicBezTo>
                    <a:pt x="660" y="1441"/>
                    <a:pt x="673" y="1439"/>
                    <a:pt x="686" y="1433"/>
                  </a:cubicBezTo>
                  <a:cubicBezTo>
                    <a:pt x="732" y="1411"/>
                    <a:pt x="750" y="1357"/>
                    <a:pt x="728" y="1311"/>
                  </a:cubicBezTo>
                  <a:cubicBezTo>
                    <a:pt x="530" y="904"/>
                    <a:pt x="348" y="484"/>
                    <a:pt x="188" y="59"/>
                  </a:cubicBezTo>
                  <a:cubicBezTo>
                    <a:pt x="175" y="23"/>
                    <a:pt x="140"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3876294" y="3749110"/>
              <a:ext cx="89490" cy="91845"/>
            </a:xfrm>
            <a:custGeom>
              <a:avLst/>
              <a:gdLst/>
              <a:ahLst/>
              <a:cxnLst/>
              <a:rect l="l" t="t" r="r" b="b"/>
              <a:pathLst>
                <a:path w="1064" h="1092" extrusionOk="0">
                  <a:moveTo>
                    <a:pt x="961" y="0"/>
                  </a:moveTo>
                  <a:cubicBezTo>
                    <a:pt x="933" y="0"/>
                    <a:pt x="907" y="12"/>
                    <a:pt x="889" y="35"/>
                  </a:cubicBezTo>
                  <a:cubicBezTo>
                    <a:pt x="636" y="360"/>
                    <a:pt x="351" y="661"/>
                    <a:pt x="42" y="933"/>
                  </a:cubicBezTo>
                  <a:cubicBezTo>
                    <a:pt x="4" y="966"/>
                    <a:pt x="0" y="1023"/>
                    <a:pt x="34" y="1061"/>
                  </a:cubicBezTo>
                  <a:cubicBezTo>
                    <a:pt x="51" y="1081"/>
                    <a:pt x="76" y="1091"/>
                    <a:pt x="102" y="1091"/>
                  </a:cubicBezTo>
                  <a:cubicBezTo>
                    <a:pt x="123" y="1091"/>
                    <a:pt x="144" y="1084"/>
                    <a:pt x="162" y="1069"/>
                  </a:cubicBezTo>
                  <a:cubicBezTo>
                    <a:pt x="479" y="791"/>
                    <a:pt x="772" y="480"/>
                    <a:pt x="1032" y="147"/>
                  </a:cubicBezTo>
                  <a:cubicBezTo>
                    <a:pt x="1063" y="107"/>
                    <a:pt x="1056" y="51"/>
                    <a:pt x="1016" y="20"/>
                  </a:cubicBezTo>
                  <a:cubicBezTo>
                    <a:pt x="1000" y="6"/>
                    <a:pt x="980"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3443225" y="3723541"/>
              <a:ext cx="104209" cy="130787"/>
            </a:xfrm>
            <a:custGeom>
              <a:avLst/>
              <a:gdLst/>
              <a:ahLst/>
              <a:cxnLst/>
              <a:rect l="l" t="t" r="r" b="b"/>
              <a:pathLst>
                <a:path w="1239" h="1555" extrusionOk="0">
                  <a:moveTo>
                    <a:pt x="103" y="0"/>
                  </a:moveTo>
                  <a:cubicBezTo>
                    <a:pt x="83" y="0"/>
                    <a:pt x="64" y="7"/>
                    <a:pt x="47" y="20"/>
                  </a:cubicBezTo>
                  <a:cubicBezTo>
                    <a:pt x="7" y="51"/>
                    <a:pt x="0" y="108"/>
                    <a:pt x="31" y="147"/>
                  </a:cubicBezTo>
                  <a:cubicBezTo>
                    <a:pt x="382" y="596"/>
                    <a:pt x="728" y="1057"/>
                    <a:pt x="1062" y="1517"/>
                  </a:cubicBezTo>
                  <a:cubicBezTo>
                    <a:pt x="1080" y="1542"/>
                    <a:pt x="1107" y="1555"/>
                    <a:pt x="1136" y="1555"/>
                  </a:cubicBezTo>
                  <a:cubicBezTo>
                    <a:pt x="1154" y="1555"/>
                    <a:pt x="1173" y="1550"/>
                    <a:pt x="1188" y="1538"/>
                  </a:cubicBezTo>
                  <a:cubicBezTo>
                    <a:pt x="1229" y="1509"/>
                    <a:pt x="1239" y="1452"/>
                    <a:pt x="1209" y="1411"/>
                  </a:cubicBezTo>
                  <a:cubicBezTo>
                    <a:pt x="874" y="949"/>
                    <a:pt x="526" y="485"/>
                    <a:pt x="174" y="36"/>
                  </a:cubicBezTo>
                  <a:cubicBezTo>
                    <a:pt x="156" y="13"/>
                    <a:pt x="129"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5"/>
            <p:cNvSpPr/>
            <p:nvPr/>
          </p:nvSpPr>
          <p:spPr>
            <a:xfrm>
              <a:off x="3523800" y="3750792"/>
              <a:ext cx="26746" cy="88061"/>
            </a:xfrm>
            <a:custGeom>
              <a:avLst/>
              <a:gdLst/>
              <a:ahLst/>
              <a:cxnLst/>
              <a:rect l="l" t="t" r="r" b="b"/>
              <a:pathLst>
                <a:path w="318" h="1047" extrusionOk="0">
                  <a:moveTo>
                    <a:pt x="219" y="1"/>
                  </a:moveTo>
                  <a:cubicBezTo>
                    <a:pt x="175" y="1"/>
                    <a:pt x="136" y="34"/>
                    <a:pt x="130" y="79"/>
                  </a:cubicBezTo>
                  <a:lnTo>
                    <a:pt x="8" y="943"/>
                  </a:lnTo>
                  <a:cubicBezTo>
                    <a:pt x="1" y="993"/>
                    <a:pt x="35" y="1039"/>
                    <a:pt x="85" y="1045"/>
                  </a:cubicBezTo>
                  <a:cubicBezTo>
                    <a:pt x="90" y="1046"/>
                    <a:pt x="94" y="1046"/>
                    <a:pt x="98" y="1046"/>
                  </a:cubicBezTo>
                  <a:cubicBezTo>
                    <a:pt x="143" y="1046"/>
                    <a:pt x="181" y="1014"/>
                    <a:pt x="188" y="968"/>
                  </a:cubicBezTo>
                  <a:lnTo>
                    <a:pt x="310" y="105"/>
                  </a:lnTo>
                  <a:cubicBezTo>
                    <a:pt x="317" y="55"/>
                    <a:pt x="283" y="9"/>
                    <a:pt x="233" y="2"/>
                  </a:cubicBezTo>
                  <a:cubicBezTo>
                    <a:pt x="228" y="1"/>
                    <a:pt x="224"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1" name="Google Shape;1321;p15"/>
          <p:cNvSpPr txBox="1">
            <a:spLocks noGrp="1"/>
          </p:cNvSpPr>
          <p:nvPr>
            <p:ph type="title"/>
          </p:nvPr>
        </p:nvSpPr>
        <p:spPr>
          <a:xfrm>
            <a:off x="2951000" y="1721000"/>
            <a:ext cx="4655700" cy="132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22" name="Google Shape;1322;p15"/>
          <p:cNvSpPr txBox="1">
            <a:spLocks noGrp="1"/>
          </p:cNvSpPr>
          <p:nvPr>
            <p:ph type="title" idx="2" hasCustomPrompt="1"/>
          </p:nvPr>
        </p:nvSpPr>
        <p:spPr>
          <a:xfrm>
            <a:off x="1537300" y="1721000"/>
            <a:ext cx="1311600" cy="17718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23" name="Google Shape;1323;p15"/>
          <p:cNvSpPr txBox="1">
            <a:spLocks noGrp="1"/>
          </p:cNvSpPr>
          <p:nvPr>
            <p:ph type="subTitle" idx="1"/>
          </p:nvPr>
        </p:nvSpPr>
        <p:spPr>
          <a:xfrm>
            <a:off x="2951000" y="3160675"/>
            <a:ext cx="46557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562"/>
        <p:cNvGrpSpPr/>
        <p:nvPr/>
      </p:nvGrpSpPr>
      <p:grpSpPr>
        <a:xfrm>
          <a:off x="0" y="0"/>
          <a:ext cx="0" cy="0"/>
          <a:chOff x="0" y="0"/>
          <a:chExt cx="0" cy="0"/>
        </a:xfrm>
      </p:grpSpPr>
      <p:sp>
        <p:nvSpPr>
          <p:cNvPr id="2563" name="Google Shape;2563;p25"/>
          <p:cNvSpPr/>
          <p:nvPr/>
        </p:nvSpPr>
        <p:spPr>
          <a:xfrm>
            <a:off x="-42900" y="-29938"/>
            <a:ext cx="9440300" cy="5203365"/>
          </a:xfrm>
          <a:custGeom>
            <a:avLst/>
            <a:gdLst/>
            <a:ahLst/>
            <a:cxnLst/>
            <a:rect l="l" t="t" r="r" b="b"/>
            <a:pathLst>
              <a:path w="69529" h="43194" extrusionOk="0">
                <a:moveTo>
                  <a:pt x="5051" y="0"/>
                </a:moveTo>
                <a:cubicBezTo>
                  <a:pt x="4662" y="0"/>
                  <a:pt x="4351" y="365"/>
                  <a:pt x="4089" y="704"/>
                </a:cubicBezTo>
                <a:cubicBezTo>
                  <a:pt x="2653" y="2561"/>
                  <a:pt x="1234" y="4432"/>
                  <a:pt x="0" y="6458"/>
                </a:cubicBezTo>
                <a:lnTo>
                  <a:pt x="0" y="43193"/>
                </a:lnTo>
                <a:lnTo>
                  <a:pt x="69529" y="43193"/>
                </a:lnTo>
                <a:lnTo>
                  <a:pt x="69529" y="8968"/>
                </a:lnTo>
                <a:cubicBezTo>
                  <a:pt x="68708" y="9507"/>
                  <a:pt x="67888" y="10046"/>
                  <a:pt x="67068" y="10587"/>
                </a:cubicBezTo>
                <a:cubicBezTo>
                  <a:pt x="66637" y="10870"/>
                  <a:pt x="66178" y="11162"/>
                  <a:pt x="65687" y="11162"/>
                </a:cubicBezTo>
                <a:cubicBezTo>
                  <a:pt x="65673" y="11162"/>
                  <a:pt x="65660" y="11162"/>
                  <a:pt x="65646" y="11162"/>
                </a:cubicBezTo>
                <a:cubicBezTo>
                  <a:pt x="64922" y="11139"/>
                  <a:pt x="64338" y="10488"/>
                  <a:pt x="63673" y="10149"/>
                </a:cubicBezTo>
                <a:cubicBezTo>
                  <a:pt x="63476" y="10048"/>
                  <a:pt x="63248" y="9997"/>
                  <a:pt x="63023" y="9997"/>
                </a:cubicBezTo>
                <a:cubicBezTo>
                  <a:pt x="62485" y="9997"/>
                  <a:pt x="61964" y="10288"/>
                  <a:pt x="61934" y="10888"/>
                </a:cubicBezTo>
                <a:cubicBezTo>
                  <a:pt x="59275" y="8187"/>
                  <a:pt x="56360" y="5837"/>
                  <a:pt x="53260" y="3896"/>
                </a:cubicBezTo>
                <a:cubicBezTo>
                  <a:pt x="52788" y="3600"/>
                  <a:pt x="52294" y="3308"/>
                  <a:pt x="51760" y="3272"/>
                </a:cubicBezTo>
                <a:cubicBezTo>
                  <a:pt x="51721" y="3269"/>
                  <a:pt x="51682" y="3268"/>
                  <a:pt x="51643" y="3268"/>
                </a:cubicBezTo>
                <a:cubicBezTo>
                  <a:pt x="51034" y="3268"/>
                  <a:pt x="50452" y="3588"/>
                  <a:pt x="49899" y="3901"/>
                </a:cubicBezTo>
                <a:cubicBezTo>
                  <a:pt x="46925" y="5581"/>
                  <a:pt x="43953" y="7262"/>
                  <a:pt x="40979" y="8942"/>
                </a:cubicBezTo>
                <a:cubicBezTo>
                  <a:pt x="39555" y="9747"/>
                  <a:pt x="37912" y="10538"/>
                  <a:pt x="36388" y="10538"/>
                </a:cubicBezTo>
                <a:cubicBezTo>
                  <a:pt x="35584" y="10538"/>
                  <a:pt x="34812" y="10317"/>
                  <a:pt x="34125" y="9761"/>
                </a:cubicBezTo>
                <a:cubicBezTo>
                  <a:pt x="32863" y="8740"/>
                  <a:pt x="32069" y="6691"/>
                  <a:pt x="30544" y="6559"/>
                </a:cubicBezTo>
                <a:cubicBezTo>
                  <a:pt x="30494" y="6555"/>
                  <a:pt x="30444" y="6553"/>
                  <a:pt x="30395" y="6553"/>
                </a:cubicBezTo>
                <a:cubicBezTo>
                  <a:pt x="29332" y="6553"/>
                  <a:pt x="28442" y="7536"/>
                  <a:pt x="27601" y="8339"/>
                </a:cubicBezTo>
                <a:cubicBezTo>
                  <a:pt x="26980" y="8934"/>
                  <a:pt x="26165" y="9467"/>
                  <a:pt x="25407" y="9467"/>
                </a:cubicBezTo>
                <a:cubicBezTo>
                  <a:pt x="25094" y="9467"/>
                  <a:pt x="24790" y="9376"/>
                  <a:pt x="24514" y="9161"/>
                </a:cubicBezTo>
                <a:cubicBezTo>
                  <a:pt x="23835" y="8632"/>
                  <a:pt x="23596" y="7518"/>
                  <a:pt x="22888" y="7042"/>
                </a:cubicBezTo>
                <a:cubicBezTo>
                  <a:pt x="22647" y="6880"/>
                  <a:pt x="22400" y="6811"/>
                  <a:pt x="22148" y="6811"/>
                </a:cubicBezTo>
                <a:cubicBezTo>
                  <a:pt x="20719" y="6811"/>
                  <a:pt x="19141" y="9026"/>
                  <a:pt x="17769" y="9026"/>
                </a:cubicBezTo>
                <a:cubicBezTo>
                  <a:pt x="17489" y="9026"/>
                  <a:pt x="17218" y="8934"/>
                  <a:pt x="16959" y="8713"/>
                </a:cubicBezTo>
                <a:cubicBezTo>
                  <a:pt x="16325" y="8171"/>
                  <a:pt x="16154" y="7030"/>
                  <a:pt x="15446" y="6640"/>
                </a:cubicBezTo>
                <a:cubicBezTo>
                  <a:pt x="15287" y="6552"/>
                  <a:pt x="15129" y="6512"/>
                  <a:pt x="14974" y="6512"/>
                </a:cubicBezTo>
                <a:cubicBezTo>
                  <a:pt x="14133" y="6512"/>
                  <a:pt x="13376" y="7677"/>
                  <a:pt x="12957" y="8685"/>
                </a:cubicBezTo>
                <a:cubicBezTo>
                  <a:pt x="10631" y="5998"/>
                  <a:pt x="8306" y="3311"/>
                  <a:pt x="5980" y="624"/>
                </a:cubicBezTo>
                <a:cubicBezTo>
                  <a:pt x="5718" y="322"/>
                  <a:pt x="5417" y="0"/>
                  <a:pt x="5051" y="0"/>
                </a:cubicBezTo>
                <a:close/>
              </a:path>
            </a:pathLst>
          </a:custGeom>
          <a:solidFill>
            <a:srgbClr val="FFFFFF">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65" name="Google Shape;2565;p25"/>
          <p:cNvSpPr txBox="1">
            <a:spLocks noGrp="1"/>
          </p:cNvSpPr>
          <p:nvPr>
            <p:ph type="subTitle" idx="1"/>
          </p:nvPr>
        </p:nvSpPr>
        <p:spPr>
          <a:xfrm>
            <a:off x="4918706" y="3011949"/>
            <a:ext cx="29118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6" name="Google Shape;2566;p25"/>
          <p:cNvSpPr txBox="1">
            <a:spLocks noGrp="1"/>
          </p:cNvSpPr>
          <p:nvPr>
            <p:ph type="subTitle" idx="2"/>
          </p:nvPr>
        </p:nvSpPr>
        <p:spPr>
          <a:xfrm>
            <a:off x="1190625" y="3011949"/>
            <a:ext cx="29118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7" name="Google Shape;2567;p25"/>
          <p:cNvSpPr txBox="1">
            <a:spLocks noGrp="1"/>
          </p:cNvSpPr>
          <p:nvPr>
            <p:ph type="subTitle" idx="3"/>
          </p:nvPr>
        </p:nvSpPr>
        <p:spPr>
          <a:xfrm>
            <a:off x="1190625" y="2524325"/>
            <a:ext cx="29118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68" name="Google Shape;2568;p25"/>
          <p:cNvSpPr txBox="1">
            <a:spLocks noGrp="1"/>
          </p:cNvSpPr>
          <p:nvPr>
            <p:ph type="subTitle" idx="4"/>
          </p:nvPr>
        </p:nvSpPr>
        <p:spPr>
          <a:xfrm>
            <a:off x="4918710" y="2524325"/>
            <a:ext cx="29118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Calistoga"/>
                <a:ea typeface="Calistoga"/>
                <a:cs typeface="Calistoga"/>
                <a:sym typeface="Calistog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569" name="Google Shape;2569;p25"/>
          <p:cNvGrpSpPr/>
          <p:nvPr/>
        </p:nvGrpSpPr>
        <p:grpSpPr>
          <a:xfrm>
            <a:off x="-198352" y="92955"/>
            <a:ext cx="9549056" cy="5099662"/>
            <a:chOff x="-198352" y="92955"/>
            <a:chExt cx="9549056" cy="5099662"/>
          </a:xfrm>
        </p:grpSpPr>
        <p:grpSp>
          <p:nvGrpSpPr>
            <p:cNvPr id="2570" name="Google Shape;2570;p25"/>
            <p:cNvGrpSpPr/>
            <p:nvPr/>
          </p:nvGrpSpPr>
          <p:grpSpPr>
            <a:xfrm rot="5400000" flipH="1">
              <a:off x="7358170" y="3200083"/>
              <a:ext cx="2950887" cy="1034181"/>
              <a:chOff x="3240170" y="-422817"/>
              <a:chExt cx="2950887" cy="1034181"/>
            </a:xfrm>
          </p:grpSpPr>
          <p:sp>
            <p:nvSpPr>
              <p:cNvPr id="2571" name="Google Shape;2571;p25"/>
              <p:cNvSpPr/>
              <p:nvPr/>
            </p:nvSpPr>
            <p:spPr>
              <a:xfrm rot="5400000">
                <a:off x="4000461" y="60307"/>
                <a:ext cx="268985" cy="487321"/>
              </a:xfrm>
              <a:custGeom>
                <a:avLst/>
                <a:gdLst/>
                <a:ahLst/>
                <a:cxnLst/>
                <a:rect l="l" t="t" r="r" b="b"/>
                <a:pathLst>
                  <a:path w="6649" h="12046" extrusionOk="0">
                    <a:moveTo>
                      <a:pt x="5468" y="1"/>
                    </a:moveTo>
                    <a:cubicBezTo>
                      <a:pt x="3602" y="696"/>
                      <a:pt x="1833" y="2595"/>
                      <a:pt x="917" y="5170"/>
                    </a:cubicBezTo>
                    <a:cubicBezTo>
                      <a:pt x="1" y="7745"/>
                      <a:pt x="172" y="10332"/>
                      <a:pt x="1182" y="12045"/>
                    </a:cubicBezTo>
                    <a:cubicBezTo>
                      <a:pt x="3049" y="11350"/>
                      <a:pt x="4816" y="9451"/>
                      <a:pt x="5732" y="6876"/>
                    </a:cubicBezTo>
                    <a:cubicBezTo>
                      <a:pt x="6648" y="4301"/>
                      <a:pt x="6477" y="1714"/>
                      <a:pt x="54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5"/>
              <p:cNvSpPr/>
              <p:nvPr/>
            </p:nvSpPr>
            <p:spPr>
              <a:xfrm rot="5400000">
                <a:off x="3624719" y="224149"/>
                <a:ext cx="374209" cy="302077"/>
              </a:xfrm>
              <a:custGeom>
                <a:avLst/>
                <a:gdLst/>
                <a:ahLst/>
                <a:cxnLst/>
                <a:rect l="l" t="t" r="r" b="b"/>
                <a:pathLst>
                  <a:path w="9250" h="7467" extrusionOk="0">
                    <a:moveTo>
                      <a:pt x="7907" y="1"/>
                    </a:moveTo>
                    <a:cubicBezTo>
                      <a:pt x="6799" y="1"/>
                      <a:pt x="5094" y="777"/>
                      <a:pt x="3478" y="2109"/>
                    </a:cubicBezTo>
                    <a:cubicBezTo>
                      <a:pt x="1227" y="3964"/>
                      <a:pt x="1" y="6196"/>
                      <a:pt x="741" y="7094"/>
                    </a:cubicBezTo>
                    <a:cubicBezTo>
                      <a:pt x="944" y="7342"/>
                      <a:pt x="1285" y="7466"/>
                      <a:pt x="1731" y="7466"/>
                    </a:cubicBezTo>
                    <a:cubicBezTo>
                      <a:pt x="2061" y="7466"/>
                      <a:pt x="2449" y="7398"/>
                      <a:pt x="2882" y="7260"/>
                    </a:cubicBezTo>
                    <a:cubicBezTo>
                      <a:pt x="3897" y="6934"/>
                      <a:pt x="5076" y="6251"/>
                      <a:pt x="6157" y="5359"/>
                    </a:cubicBezTo>
                    <a:cubicBezTo>
                      <a:pt x="7238" y="4468"/>
                      <a:pt x="8134" y="3443"/>
                      <a:pt x="8648" y="2508"/>
                    </a:cubicBezTo>
                    <a:cubicBezTo>
                      <a:pt x="9160" y="1573"/>
                      <a:pt x="9250" y="805"/>
                      <a:pt x="8894" y="374"/>
                    </a:cubicBezTo>
                    <a:cubicBezTo>
                      <a:pt x="8685" y="121"/>
                      <a:pt x="8342" y="1"/>
                      <a:pt x="7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5"/>
              <p:cNvSpPr/>
              <p:nvPr/>
            </p:nvSpPr>
            <p:spPr>
              <a:xfrm rot="5400000">
                <a:off x="3795721" y="-224209"/>
                <a:ext cx="171125" cy="426841"/>
              </a:xfrm>
              <a:custGeom>
                <a:avLst/>
                <a:gdLst/>
                <a:ahLst/>
                <a:cxnLst/>
                <a:rect l="l" t="t" r="r" b="b"/>
                <a:pathLst>
                  <a:path w="4230" h="10551" extrusionOk="0">
                    <a:moveTo>
                      <a:pt x="2127" y="1"/>
                    </a:moveTo>
                    <a:cubicBezTo>
                      <a:pt x="865" y="1053"/>
                      <a:pt x="11" y="3015"/>
                      <a:pt x="6" y="5271"/>
                    </a:cubicBezTo>
                    <a:cubicBezTo>
                      <a:pt x="0" y="7527"/>
                      <a:pt x="845" y="9494"/>
                      <a:pt x="2102" y="10551"/>
                    </a:cubicBezTo>
                    <a:cubicBezTo>
                      <a:pt x="3363" y="9499"/>
                      <a:pt x="4218" y="7536"/>
                      <a:pt x="4223" y="5282"/>
                    </a:cubicBezTo>
                    <a:cubicBezTo>
                      <a:pt x="4229" y="3026"/>
                      <a:pt x="3384" y="1059"/>
                      <a:pt x="2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5"/>
              <p:cNvSpPr/>
              <p:nvPr/>
            </p:nvSpPr>
            <p:spPr>
              <a:xfrm rot="5400000">
                <a:off x="3470562" y="-469546"/>
                <a:ext cx="616211" cy="1076993"/>
              </a:xfrm>
              <a:custGeom>
                <a:avLst/>
                <a:gdLst/>
                <a:ahLst/>
                <a:cxnLst/>
                <a:rect l="l" t="t" r="r" b="b"/>
                <a:pathLst>
                  <a:path w="15232" h="26622" extrusionOk="0">
                    <a:moveTo>
                      <a:pt x="14984" y="0"/>
                    </a:moveTo>
                    <a:cubicBezTo>
                      <a:pt x="14925" y="200"/>
                      <a:pt x="9101" y="20149"/>
                      <a:pt x="1" y="26411"/>
                    </a:cubicBezTo>
                    <a:lnTo>
                      <a:pt x="147" y="26622"/>
                    </a:lnTo>
                    <a:cubicBezTo>
                      <a:pt x="9323" y="20308"/>
                      <a:pt x="15173" y="272"/>
                      <a:pt x="15231" y="70"/>
                    </a:cubicBezTo>
                    <a:lnTo>
                      <a:pt x="149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5"/>
              <p:cNvSpPr/>
              <p:nvPr/>
            </p:nvSpPr>
            <p:spPr>
              <a:xfrm rot="5400000">
                <a:off x="3770396" y="-304513"/>
                <a:ext cx="71646" cy="578102"/>
              </a:xfrm>
              <a:custGeom>
                <a:avLst/>
                <a:gdLst/>
                <a:ahLst/>
                <a:cxnLst/>
                <a:rect l="l" t="t" r="r" b="b"/>
                <a:pathLst>
                  <a:path w="1771" h="14290" extrusionOk="0">
                    <a:moveTo>
                      <a:pt x="885" y="0"/>
                    </a:moveTo>
                    <a:lnTo>
                      <a:pt x="885" y="0"/>
                    </a:lnTo>
                    <a:cubicBezTo>
                      <a:pt x="876" y="78"/>
                      <a:pt x="1" y="7841"/>
                      <a:pt x="1519" y="14290"/>
                    </a:cubicBezTo>
                    <a:lnTo>
                      <a:pt x="1770" y="14231"/>
                    </a:lnTo>
                    <a:cubicBezTo>
                      <a:pt x="262" y="7826"/>
                      <a:pt x="1132" y="107"/>
                      <a:pt x="1141" y="30"/>
                    </a:cubicBezTo>
                    <a:lnTo>
                      <a:pt x="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5"/>
              <p:cNvSpPr/>
              <p:nvPr/>
            </p:nvSpPr>
            <p:spPr>
              <a:xfrm rot="5400000">
                <a:off x="3552487" y="152809"/>
                <a:ext cx="469157" cy="328292"/>
              </a:xfrm>
              <a:custGeom>
                <a:avLst/>
                <a:gdLst/>
                <a:ahLst/>
                <a:cxnLst/>
                <a:rect l="l" t="t" r="r" b="b"/>
                <a:pathLst>
                  <a:path w="11597" h="8115" extrusionOk="0">
                    <a:moveTo>
                      <a:pt x="11411" y="1"/>
                    </a:moveTo>
                    <a:cubicBezTo>
                      <a:pt x="11339" y="75"/>
                      <a:pt x="4197" y="7469"/>
                      <a:pt x="0" y="7858"/>
                    </a:cubicBezTo>
                    <a:lnTo>
                      <a:pt x="25" y="8114"/>
                    </a:lnTo>
                    <a:cubicBezTo>
                      <a:pt x="4316" y="7717"/>
                      <a:pt x="11301" y="486"/>
                      <a:pt x="11597" y="178"/>
                    </a:cubicBezTo>
                    <a:lnTo>
                      <a:pt x="11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5"/>
              <p:cNvSpPr/>
              <p:nvPr/>
            </p:nvSpPr>
            <p:spPr>
              <a:xfrm rot="5400000">
                <a:off x="5847655" y="117268"/>
                <a:ext cx="320080" cy="366725"/>
              </a:xfrm>
              <a:custGeom>
                <a:avLst/>
                <a:gdLst/>
                <a:ahLst/>
                <a:cxnLst/>
                <a:rect l="l" t="t" r="r" b="b"/>
                <a:pathLst>
                  <a:path w="7912" h="9065" extrusionOk="0">
                    <a:moveTo>
                      <a:pt x="7546" y="0"/>
                    </a:moveTo>
                    <a:lnTo>
                      <a:pt x="7546" y="0"/>
                    </a:lnTo>
                    <a:cubicBezTo>
                      <a:pt x="5745" y="51"/>
                      <a:pt x="3677" y="1162"/>
                      <a:pt x="2142" y="3100"/>
                    </a:cubicBezTo>
                    <a:cubicBezTo>
                      <a:pt x="607" y="5039"/>
                      <a:pt x="0" y="7303"/>
                      <a:pt x="365" y="9064"/>
                    </a:cubicBezTo>
                    <a:cubicBezTo>
                      <a:pt x="2165" y="9013"/>
                      <a:pt x="4233" y="7902"/>
                      <a:pt x="5768" y="5964"/>
                    </a:cubicBezTo>
                    <a:cubicBezTo>
                      <a:pt x="7304" y="4027"/>
                      <a:pt x="7911" y="1761"/>
                      <a:pt x="7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5"/>
              <p:cNvSpPr/>
              <p:nvPr/>
            </p:nvSpPr>
            <p:spPr>
              <a:xfrm rot="5400000">
                <a:off x="5527014" y="181673"/>
                <a:ext cx="361668" cy="184515"/>
              </a:xfrm>
              <a:custGeom>
                <a:avLst/>
                <a:gdLst/>
                <a:ahLst/>
                <a:cxnLst/>
                <a:rect l="l" t="t" r="r" b="b"/>
                <a:pathLst>
                  <a:path w="8940" h="4561" extrusionOk="0">
                    <a:moveTo>
                      <a:pt x="6433" y="0"/>
                    </a:moveTo>
                    <a:cubicBezTo>
                      <a:pt x="5593" y="0"/>
                      <a:pt x="4689" y="161"/>
                      <a:pt x="3792" y="500"/>
                    </a:cubicBezTo>
                    <a:cubicBezTo>
                      <a:pt x="1880" y="1223"/>
                      <a:pt x="490" y="2570"/>
                      <a:pt x="0" y="3971"/>
                    </a:cubicBezTo>
                    <a:cubicBezTo>
                      <a:pt x="689" y="4356"/>
                      <a:pt x="1558" y="4561"/>
                      <a:pt x="2507" y="4561"/>
                    </a:cubicBezTo>
                    <a:cubicBezTo>
                      <a:pt x="3347" y="4561"/>
                      <a:pt x="4251" y="4400"/>
                      <a:pt x="5148" y="4061"/>
                    </a:cubicBezTo>
                    <a:cubicBezTo>
                      <a:pt x="7059" y="3338"/>
                      <a:pt x="8451" y="1991"/>
                      <a:pt x="8939" y="590"/>
                    </a:cubicBezTo>
                    <a:cubicBezTo>
                      <a:pt x="8251" y="205"/>
                      <a:pt x="7382" y="0"/>
                      <a:pt x="6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5"/>
              <p:cNvSpPr/>
              <p:nvPr/>
            </p:nvSpPr>
            <p:spPr>
              <a:xfrm rot="5400000">
                <a:off x="5782403" y="-225503"/>
                <a:ext cx="199645" cy="365228"/>
              </a:xfrm>
              <a:custGeom>
                <a:avLst/>
                <a:gdLst/>
                <a:ahLst/>
                <a:cxnLst/>
                <a:rect l="l" t="t" r="r" b="b"/>
                <a:pathLst>
                  <a:path w="4935" h="9028" extrusionOk="0">
                    <a:moveTo>
                      <a:pt x="4016" y="1"/>
                    </a:moveTo>
                    <a:cubicBezTo>
                      <a:pt x="2629" y="533"/>
                      <a:pt x="1325" y="1965"/>
                      <a:pt x="663" y="3895"/>
                    </a:cubicBezTo>
                    <a:cubicBezTo>
                      <a:pt x="1" y="5825"/>
                      <a:pt x="151" y="7755"/>
                      <a:pt x="919" y="9027"/>
                    </a:cubicBezTo>
                    <a:cubicBezTo>
                      <a:pt x="2307" y="8495"/>
                      <a:pt x="3610" y="7063"/>
                      <a:pt x="4271" y="5133"/>
                    </a:cubicBezTo>
                    <a:cubicBezTo>
                      <a:pt x="4934" y="3203"/>
                      <a:pt x="4784" y="1273"/>
                      <a:pt x="4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5"/>
              <p:cNvSpPr/>
              <p:nvPr/>
            </p:nvSpPr>
            <p:spPr>
              <a:xfrm rot="5400000">
                <a:off x="5352628" y="-377346"/>
                <a:ext cx="838268" cy="747325"/>
              </a:xfrm>
              <a:custGeom>
                <a:avLst/>
                <a:gdLst/>
                <a:ahLst/>
                <a:cxnLst/>
                <a:rect l="l" t="t" r="r" b="b"/>
                <a:pathLst>
                  <a:path w="20721" h="18473" extrusionOk="0">
                    <a:moveTo>
                      <a:pt x="20529" y="1"/>
                    </a:moveTo>
                    <a:cubicBezTo>
                      <a:pt x="20421" y="156"/>
                      <a:pt x="9620" y="15540"/>
                      <a:pt x="1" y="18249"/>
                    </a:cubicBezTo>
                    <a:lnTo>
                      <a:pt x="64" y="18472"/>
                    </a:lnTo>
                    <a:cubicBezTo>
                      <a:pt x="9763" y="15742"/>
                      <a:pt x="20612" y="290"/>
                      <a:pt x="20721" y="135"/>
                    </a:cubicBezTo>
                    <a:lnTo>
                      <a:pt x="20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5"/>
              <p:cNvSpPr/>
              <p:nvPr/>
            </p:nvSpPr>
            <p:spPr>
              <a:xfrm rot="5400000">
                <a:off x="5737579" y="-305240"/>
                <a:ext cx="155104" cy="503462"/>
              </a:xfrm>
              <a:custGeom>
                <a:avLst/>
                <a:gdLst/>
                <a:ahLst/>
                <a:cxnLst/>
                <a:rect l="l" t="t" r="r" b="b"/>
                <a:pathLst>
                  <a:path w="3834" h="12445" extrusionOk="0">
                    <a:moveTo>
                      <a:pt x="3622" y="1"/>
                    </a:moveTo>
                    <a:cubicBezTo>
                      <a:pt x="3592" y="64"/>
                      <a:pt x="580" y="6456"/>
                      <a:pt x="1" y="12422"/>
                    </a:cubicBezTo>
                    <a:lnTo>
                      <a:pt x="232" y="12444"/>
                    </a:lnTo>
                    <a:cubicBezTo>
                      <a:pt x="807" y="6520"/>
                      <a:pt x="3803" y="164"/>
                      <a:pt x="3833" y="101"/>
                    </a:cubicBezTo>
                    <a:lnTo>
                      <a:pt x="3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5"/>
              <p:cNvSpPr/>
              <p:nvPr/>
            </p:nvSpPr>
            <p:spPr>
              <a:xfrm rot="5400000">
                <a:off x="5457108" y="133655"/>
                <a:ext cx="494522" cy="152070"/>
              </a:xfrm>
              <a:custGeom>
                <a:avLst/>
                <a:gdLst/>
                <a:ahLst/>
                <a:cxnLst/>
                <a:rect l="l" t="t" r="r" b="b"/>
                <a:pathLst>
                  <a:path w="12224" h="3759" extrusionOk="0">
                    <a:moveTo>
                      <a:pt x="12116" y="0"/>
                    </a:moveTo>
                    <a:cubicBezTo>
                      <a:pt x="12040" y="39"/>
                      <a:pt x="5255" y="3525"/>
                      <a:pt x="1221" y="3525"/>
                    </a:cubicBezTo>
                    <a:cubicBezTo>
                      <a:pt x="798" y="3525"/>
                      <a:pt x="406" y="3487"/>
                      <a:pt x="55" y="3403"/>
                    </a:cubicBezTo>
                    <a:lnTo>
                      <a:pt x="1" y="3628"/>
                    </a:lnTo>
                    <a:cubicBezTo>
                      <a:pt x="375" y="3718"/>
                      <a:pt x="790" y="3759"/>
                      <a:pt x="1235" y="3759"/>
                    </a:cubicBezTo>
                    <a:cubicBezTo>
                      <a:pt x="5311" y="3759"/>
                      <a:pt x="11914" y="366"/>
                      <a:pt x="12223" y="206"/>
                    </a:cubicBezTo>
                    <a:lnTo>
                      <a:pt x="1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5"/>
              <p:cNvSpPr/>
              <p:nvPr/>
            </p:nvSpPr>
            <p:spPr>
              <a:xfrm rot="5400000">
                <a:off x="4186513" y="194983"/>
                <a:ext cx="280636" cy="109876"/>
              </a:xfrm>
              <a:custGeom>
                <a:avLst/>
                <a:gdLst/>
                <a:ahLst/>
                <a:cxnLst/>
                <a:rect l="l" t="t" r="r" b="b"/>
                <a:pathLst>
                  <a:path w="6937" h="2716" extrusionOk="0">
                    <a:moveTo>
                      <a:pt x="4540" y="0"/>
                    </a:moveTo>
                    <a:cubicBezTo>
                      <a:pt x="2996" y="0"/>
                      <a:pt x="1453" y="622"/>
                      <a:pt x="0" y="1234"/>
                    </a:cubicBezTo>
                    <a:cubicBezTo>
                      <a:pt x="1074" y="1794"/>
                      <a:pt x="2032" y="2319"/>
                      <a:pt x="3083" y="2571"/>
                    </a:cubicBezTo>
                    <a:cubicBezTo>
                      <a:pt x="3470" y="2664"/>
                      <a:pt x="3873" y="2716"/>
                      <a:pt x="4275" y="2716"/>
                    </a:cubicBezTo>
                    <a:cubicBezTo>
                      <a:pt x="4964" y="2716"/>
                      <a:pt x="5647" y="2562"/>
                      <a:pt x="6230" y="2199"/>
                    </a:cubicBezTo>
                    <a:cubicBezTo>
                      <a:pt x="6529" y="2012"/>
                      <a:pt x="6813" y="1746"/>
                      <a:pt x="6875" y="1403"/>
                    </a:cubicBezTo>
                    <a:cubicBezTo>
                      <a:pt x="6937" y="1060"/>
                      <a:pt x="6758" y="708"/>
                      <a:pt x="6489" y="488"/>
                    </a:cubicBezTo>
                    <a:cubicBezTo>
                      <a:pt x="6223" y="267"/>
                      <a:pt x="5877" y="159"/>
                      <a:pt x="5534" y="93"/>
                    </a:cubicBezTo>
                    <a:cubicBezTo>
                      <a:pt x="5204" y="29"/>
                      <a:pt x="4872" y="0"/>
                      <a:pt x="4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5"/>
              <p:cNvSpPr/>
              <p:nvPr/>
            </p:nvSpPr>
            <p:spPr>
              <a:xfrm rot="5400000">
                <a:off x="4212385" y="216849"/>
                <a:ext cx="243256" cy="22210"/>
              </a:xfrm>
              <a:custGeom>
                <a:avLst/>
                <a:gdLst/>
                <a:ahLst/>
                <a:cxnLst/>
                <a:rect l="l" t="t" r="r" b="b"/>
                <a:pathLst>
                  <a:path w="6013" h="549" extrusionOk="0">
                    <a:moveTo>
                      <a:pt x="3397" y="1"/>
                    </a:moveTo>
                    <a:cubicBezTo>
                      <a:pt x="2293" y="1"/>
                      <a:pt x="1191" y="109"/>
                      <a:pt x="101" y="325"/>
                    </a:cubicBezTo>
                    <a:cubicBezTo>
                      <a:pt x="39" y="337"/>
                      <a:pt x="1" y="397"/>
                      <a:pt x="13" y="457"/>
                    </a:cubicBezTo>
                    <a:cubicBezTo>
                      <a:pt x="18" y="477"/>
                      <a:pt x="27" y="495"/>
                      <a:pt x="39" y="510"/>
                    </a:cubicBezTo>
                    <a:cubicBezTo>
                      <a:pt x="61" y="534"/>
                      <a:pt x="92" y="548"/>
                      <a:pt x="125" y="548"/>
                    </a:cubicBezTo>
                    <a:cubicBezTo>
                      <a:pt x="132" y="548"/>
                      <a:pt x="140" y="548"/>
                      <a:pt x="147" y="546"/>
                    </a:cubicBezTo>
                    <a:cubicBezTo>
                      <a:pt x="1221" y="333"/>
                      <a:pt x="2307" y="226"/>
                      <a:pt x="3396" y="226"/>
                    </a:cubicBezTo>
                    <a:cubicBezTo>
                      <a:pt x="4223" y="226"/>
                      <a:pt x="5052" y="288"/>
                      <a:pt x="5877" y="410"/>
                    </a:cubicBezTo>
                    <a:cubicBezTo>
                      <a:pt x="5883" y="411"/>
                      <a:pt x="5888" y="412"/>
                      <a:pt x="5893" y="412"/>
                    </a:cubicBezTo>
                    <a:cubicBezTo>
                      <a:pt x="5948" y="412"/>
                      <a:pt x="5997" y="372"/>
                      <a:pt x="6005" y="316"/>
                    </a:cubicBezTo>
                    <a:cubicBezTo>
                      <a:pt x="6013" y="254"/>
                      <a:pt x="5970" y="197"/>
                      <a:pt x="5909" y="187"/>
                    </a:cubicBezTo>
                    <a:cubicBezTo>
                      <a:pt x="5073" y="63"/>
                      <a:pt x="4234" y="1"/>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5"/>
              <p:cNvSpPr/>
              <p:nvPr/>
            </p:nvSpPr>
            <p:spPr>
              <a:xfrm rot="5400000">
                <a:off x="4054146" y="-43172"/>
                <a:ext cx="282012" cy="129537"/>
              </a:xfrm>
              <a:custGeom>
                <a:avLst/>
                <a:gdLst/>
                <a:ahLst/>
                <a:cxnLst/>
                <a:rect l="l" t="t" r="r" b="b"/>
                <a:pathLst>
                  <a:path w="6971" h="3202" extrusionOk="0">
                    <a:moveTo>
                      <a:pt x="2870" y="0"/>
                    </a:moveTo>
                    <a:cubicBezTo>
                      <a:pt x="1912" y="0"/>
                      <a:pt x="940" y="151"/>
                      <a:pt x="1" y="450"/>
                    </a:cubicBezTo>
                    <a:cubicBezTo>
                      <a:pt x="1191" y="1706"/>
                      <a:pt x="2732" y="2771"/>
                      <a:pt x="4555" y="3125"/>
                    </a:cubicBezTo>
                    <a:cubicBezTo>
                      <a:pt x="4787" y="3170"/>
                      <a:pt x="5028" y="3201"/>
                      <a:pt x="5269" y="3201"/>
                    </a:cubicBezTo>
                    <a:cubicBezTo>
                      <a:pt x="5519" y="3201"/>
                      <a:pt x="5769" y="3167"/>
                      <a:pt x="6010" y="3076"/>
                    </a:cubicBezTo>
                    <a:cubicBezTo>
                      <a:pt x="6483" y="2899"/>
                      <a:pt x="6914" y="2456"/>
                      <a:pt x="6949" y="1954"/>
                    </a:cubicBezTo>
                    <a:cubicBezTo>
                      <a:pt x="6971" y="1652"/>
                      <a:pt x="6848" y="1366"/>
                      <a:pt x="6668" y="1141"/>
                    </a:cubicBezTo>
                    <a:cubicBezTo>
                      <a:pt x="6304" y="687"/>
                      <a:pt x="5733" y="457"/>
                      <a:pt x="5166" y="303"/>
                    </a:cubicBezTo>
                    <a:cubicBezTo>
                      <a:pt x="4426" y="101"/>
                      <a:pt x="3653" y="0"/>
                      <a:pt x="2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5"/>
              <p:cNvSpPr/>
              <p:nvPr/>
            </p:nvSpPr>
            <p:spPr>
              <a:xfrm rot="5400000">
                <a:off x="4089625" y="-30186"/>
                <a:ext cx="243903" cy="66265"/>
              </a:xfrm>
              <a:custGeom>
                <a:avLst/>
                <a:gdLst/>
                <a:ahLst/>
                <a:cxnLst/>
                <a:rect l="l" t="t" r="r" b="b"/>
                <a:pathLst>
                  <a:path w="6029" h="1638" extrusionOk="0">
                    <a:moveTo>
                      <a:pt x="115" y="0"/>
                    </a:moveTo>
                    <a:cubicBezTo>
                      <a:pt x="57" y="0"/>
                      <a:pt x="8" y="44"/>
                      <a:pt x="2" y="102"/>
                    </a:cubicBezTo>
                    <a:cubicBezTo>
                      <a:pt x="0" y="134"/>
                      <a:pt x="11" y="164"/>
                      <a:pt x="31" y="187"/>
                    </a:cubicBezTo>
                    <a:cubicBezTo>
                      <a:pt x="49" y="208"/>
                      <a:pt x="75" y="222"/>
                      <a:pt x="106" y="225"/>
                    </a:cubicBezTo>
                    <a:cubicBezTo>
                      <a:pt x="2079" y="416"/>
                      <a:pt x="4014" y="889"/>
                      <a:pt x="5860" y="1629"/>
                    </a:cubicBezTo>
                    <a:cubicBezTo>
                      <a:pt x="5874" y="1635"/>
                      <a:pt x="5888" y="1638"/>
                      <a:pt x="5902" y="1638"/>
                    </a:cubicBezTo>
                    <a:cubicBezTo>
                      <a:pt x="5947" y="1638"/>
                      <a:pt x="5989" y="1611"/>
                      <a:pt x="6006" y="1567"/>
                    </a:cubicBezTo>
                    <a:cubicBezTo>
                      <a:pt x="6029" y="1509"/>
                      <a:pt x="6001" y="1445"/>
                      <a:pt x="5943" y="1421"/>
                    </a:cubicBezTo>
                    <a:cubicBezTo>
                      <a:pt x="4077" y="672"/>
                      <a:pt x="2119" y="194"/>
                      <a:pt x="125" y="1"/>
                    </a:cubicBezTo>
                    <a:cubicBezTo>
                      <a:pt x="122" y="0"/>
                      <a:pt x="119"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5"/>
              <p:cNvSpPr/>
              <p:nvPr/>
            </p:nvSpPr>
            <p:spPr>
              <a:xfrm rot="5400000">
                <a:off x="4383749" y="-289157"/>
                <a:ext cx="159150" cy="302765"/>
              </a:xfrm>
              <a:custGeom>
                <a:avLst/>
                <a:gdLst/>
                <a:ahLst/>
                <a:cxnLst/>
                <a:rect l="l" t="t" r="r" b="b"/>
                <a:pathLst>
                  <a:path w="3934" h="7484" extrusionOk="0">
                    <a:moveTo>
                      <a:pt x="1731" y="0"/>
                    </a:moveTo>
                    <a:cubicBezTo>
                      <a:pt x="1107" y="0"/>
                      <a:pt x="473" y="380"/>
                      <a:pt x="263" y="974"/>
                    </a:cubicBezTo>
                    <a:cubicBezTo>
                      <a:pt x="0" y="1724"/>
                      <a:pt x="362" y="2537"/>
                      <a:pt x="716" y="3252"/>
                    </a:cubicBezTo>
                    <a:cubicBezTo>
                      <a:pt x="1409" y="4650"/>
                      <a:pt x="2098" y="6046"/>
                      <a:pt x="2881" y="7483"/>
                    </a:cubicBezTo>
                    <a:cubicBezTo>
                      <a:pt x="3711" y="5786"/>
                      <a:pt x="3934" y="3795"/>
                      <a:pt x="3500" y="1945"/>
                    </a:cubicBezTo>
                    <a:cubicBezTo>
                      <a:pt x="3336" y="1248"/>
                      <a:pt x="3034" y="512"/>
                      <a:pt x="2403" y="167"/>
                    </a:cubicBezTo>
                    <a:cubicBezTo>
                      <a:pt x="2195" y="53"/>
                      <a:pt x="1964"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5"/>
              <p:cNvSpPr/>
              <p:nvPr/>
            </p:nvSpPr>
            <p:spPr>
              <a:xfrm rot="5400000">
                <a:off x="4402197" y="-250241"/>
                <a:ext cx="65699" cy="255352"/>
              </a:xfrm>
              <a:custGeom>
                <a:avLst/>
                <a:gdLst/>
                <a:ahLst/>
                <a:cxnLst/>
                <a:rect l="l" t="t" r="r" b="b"/>
                <a:pathLst>
                  <a:path w="1624" h="6312" extrusionOk="0">
                    <a:moveTo>
                      <a:pt x="128" y="1"/>
                    </a:moveTo>
                    <a:cubicBezTo>
                      <a:pt x="112" y="1"/>
                      <a:pt x="96" y="4"/>
                      <a:pt x="80" y="12"/>
                    </a:cubicBezTo>
                    <a:cubicBezTo>
                      <a:pt x="24" y="39"/>
                      <a:pt x="1" y="107"/>
                      <a:pt x="29" y="162"/>
                    </a:cubicBezTo>
                    <a:cubicBezTo>
                      <a:pt x="962" y="2031"/>
                      <a:pt x="1396" y="4116"/>
                      <a:pt x="1284" y="6192"/>
                    </a:cubicBezTo>
                    <a:cubicBezTo>
                      <a:pt x="1282" y="6224"/>
                      <a:pt x="1294" y="6252"/>
                      <a:pt x="1312" y="6274"/>
                    </a:cubicBezTo>
                    <a:cubicBezTo>
                      <a:pt x="1332" y="6296"/>
                      <a:pt x="1359" y="6310"/>
                      <a:pt x="1391" y="6311"/>
                    </a:cubicBezTo>
                    <a:cubicBezTo>
                      <a:pt x="1393" y="6311"/>
                      <a:pt x="1396" y="6311"/>
                      <a:pt x="1398" y="6311"/>
                    </a:cubicBezTo>
                    <a:cubicBezTo>
                      <a:pt x="1457" y="6311"/>
                      <a:pt x="1506" y="6266"/>
                      <a:pt x="1509" y="6206"/>
                    </a:cubicBezTo>
                    <a:cubicBezTo>
                      <a:pt x="1623" y="4092"/>
                      <a:pt x="1182" y="1967"/>
                      <a:pt x="231" y="64"/>
                    </a:cubicBezTo>
                    <a:cubicBezTo>
                      <a:pt x="211" y="24"/>
                      <a:pt x="170"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5"/>
              <p:cNvSpPr/>
              <p:nvPr/>
            </p:nvSpPr>
            <p:spPr>
              <a:xfrm rot="5400000">
                <a:off x="4538083" y="-1244"/>
                <a:ext cx="135201" cy="261420"/>
              </a:xfrm>
              <a:custGeom>
                <a:avLst/>
                <a:gdLst/>
                <a:ahLst/>
                <a:cxnLst/>
                <a:rect l="l" t="t" r="r" b="b"/>
                <a:pathLst>
                  <a:path w="3342" h="6462" extrusionOk="0">
                    <a:moveTo>
                      <a:pt x="1330" y="1"/>
                    </a:moveTo>
                    <a:cubicBezTo>
                      <a:pt x="694" y="1"/>
                      <a:pt x="174" y="628"/>
                      <a:pt x="89" y="1268"/>
                    </a:cubicBezTo>
                    <a:cubicBezTo>
                      <a:pt x="0" y="1939"/>
                      <a:pt x="253" y="2605"/>
                      <a:pt x="504" y="3237"/>
                    </a:cubicBezTo>
                    <a:cubicBezTo>
                      <a:pt x="947" y="4354"/>
                      <a:pt x="1389" y="5473"/>
                      <a:pt x="1610" y="6462"/>
                    </a:cubicBezTo>
                    <a:cubicBezTo>
                      <a:pt x="2904" y="5124"/>
                      <a:pt x="3341" y="3025"/>
                      <a:pt x="2692" y="1270"/>
                    </a:cubicBezTo>
                    <a:cubicBezTo>
                      <a:pt x="2474" y="680"/>
                      <a:pt x="2050" y="66"/>
                      <a:pt x="1422" y="5"/>
                    </a:cubicBezTo>
                    <a:cubicBezTo>
                      <a:pt x="1391" y="2"/>
                      <a:pt x="1360" y="1"/>
                      <a:pt x="1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5"/>
              <p:cNvSpPr/>
              <p:nvPr/>
            </p:nvSpPr>
            <p:spPr>
              <a:xfrm rot="5400000">
                <a:off x="4556309" y="23130"/>
                <a:ext cx="51216" cy="223514"/>
              </a:xfrm>
              <a:custGeom>
                <a:avLst/>
                <a:gdLst/>
                <a:ahLst/>
                <a:cxnLst/>
                <a:rect l="l" t="t" r="r" b="b"/>
                <a:pathLst>
                  <a:path w="1266" h="5525" extrusionOk="0">
                    <a:moveTo>
                      <a:pt x="129" y="0"/>
                    </a:moveTo>
                    <a:cubicBezTo>
                      <a:pt x="111" y="0"/>
                      <a:pt x="93" y="5"/>
                      <a:pt x="76" y="13"/>
                    </a:cubicBezTo>
                    <a:cubicBezTo>
                      <a:pt x="21" y="43"/>
                      <a:pt x="1" y="112"/>
                      <a:pt x="30" y="166"/>
                    </a:cubicBezTo>
                    <a:cubicBezTo>
                      <a:pt x="893" y="1748"/>
                      <a:pt x="1032" y="3694"/>
                      <a:pt x="401" y="5371"/>
                    </a:cubicBezTo>
                    <a:cubicBezTo>
                      <a:pt x="386" y="5412"/>
                      <a:pt x="395" y="5456"/>
                      <a:pt x="422" y="5486"/>
                    </a:cubicBezTo>
                    <a:cubicBezTo>
                      <a:pt x="434" y="5500"/>
                      <a:pt x="450" y="5510"/>
                      <a:pt x="466" y="5516"/>
                    </a:cubicBezTo>
                    <a:cubicBezTo>
                      <a:pt x="480" y="5522"/>
                      <a:pt x="494" y="5524"/>
                      <a:pt x="507" y="5524"/>
                    </a:cubicBezTo>
                    <a:cubicBezTo>
                      <a:pt x="553" y="5524"/>
                      <a:pt x="596" y="5497"/>
                      <a:pt x="612" y="5452"/>
                    </a:cubicBezTo>
                    <a:cubicBezTo>
                      <a:pt x="1266" y="3714"/>
                      <a:pt x="1123" y="1699"/>
                      <a:pt x="228" y="59"/>
                    </a:cubicBezTo>
                    <a:cubicBezTo>
                      <a:pt x="208" y="22"/>
                      <a:pt x="169"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5"/>
              <p:cNvSpPr/>
              <p:nvPr/>
            </p:nvSpPr>
            <p:spPr>
              <a:xfrm rot="5400000">
                <a:off x="4267478" y="-238913"/>
                <a:ext cx="547356" cy="638137"/>
              </a:xfrm>
              <a:custGeom>
                <a:avLst/>
                <a:gdLst/>
                <a:ahLst/>
                <a:cxnLst/>
                <a:rect l="l" t="t" r="r" b="b"/>
                <a:pathLst>
                  <a:path w="13530" h="15774" extrusionOk="0">
                    <a:moveTo>
                      <a:pt x="13275" y="1"/>
                    </a:moveTo>
                    <a:cubicBezTo>
                      <a:pt x="13180" y="1"/>
                      <a:pt x="13092" y="61"/>
                      <a:pt x="13062" y="156"/>
                    </a:cubicBezTo>
                    <a:cubicBezTo>
                      <a:pt x="10987" y="6695"/>
                      <a:pt x="6282" y="12233"/>
                      <a:pt x="154" y="15347"/>
                    </a:cubicBezTo>
                    <a:cubicBezTo>
                      <a:pt x="43" y="15405"/>
                      <a:pt x="1" y="15539"/>
                      <a:pt x="58" y="15651"/>
                    </a:cubicBezTo>
                    <a:cubicBezTo>
                      <a:pt x="66" y="15667"/>
                      <a:pt x="77" y="15683"/>
                      <a:pt x="89" y="15697"/>
                    </a:cubicBezTo>
                    <a:cubicBezTo>
                      <a:pt x="133" y="15746"/>
                      <a:pt x="196" y="15774"/>
                      <a:pt x="260" y="15774"/>
                    </a:cubicBezTo>
                    <a:cubicBezTo>
                      <a:pt x="294" y="15774"/>
                      <a:pt x="329" y="15766"/>
                      <a:pt x="362" y="15749"/>
                    </a:cubicBezTo>
                    <a:cubicBezTo>
                      <a:pt x="6595" y="12580"/>
                      <a:pt x="11381" y="6948"/>
                      <a:pt x="13493" y="295"/>
                    </a:cubicBezTo>
                    <a:cubicBezTo>
                      <a:pt x="13529" y="177"/>
                      <a:pt x="13464" y="50"/>
                      <a:pt x="13345" y="12"/>
                    </a:cubicBezTo>
                    <a:cubicBezTo>
                      <a:pt x="13321" y="5"/>
                      <a:pt x="13298"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5"/>
              <p:cNvSpPr/>
              <p:nvPr/>
            </p:nvSpPr>
            <p:spPr>
              <a:xfrm rot="5400000">
                <a:off x="4091139" y="-62691"/>
                <a:ext cx="530163" cy="270118"/>
              </a:xfrm>
              <a:custGeom>
                <a:avLst/>
                <a:gdLst/>
                <a:ahLst/>
                <a:cxnLst/>
                <a:rect l="l" t="t" r="r" b="b"/>
                <a:pathLst>
                  <a:path w="13105" h="6677" extrusionOk="0">
                    <a:moveTo>
                      <a:pt x="12850" y="1"/>
                    </a:moveTo>
                    <a:cubicBezTo>
                      <a:pt x="12798" y="1"/>
                      <a:pt x="12745" y="19"/>
                      <a:pt x="12703" y="56"/>
                    </a:cubicBezTo>
                    <a:cubicBezTo>
                      <a:pt x="9157" y="3156"/>
                      <a:pt x="4834" y="5291"/>
                      <a:pt x="201" y="6230"/>
                    </a:cubicBezTo>
                    <a:cubicBezTo>
                      <a:pt x="79" y="6255"/>
                      <a:pt x="0" y="6374"/>
                      <a:pt x="26" y="6495"/>
                    </a:cubicBezTo>
                    <a:cubicBezTo>
                      <a:pt x="35" y="6536"/>
                      <a:pt x="54" y="6570"/>
                      <a:pt x="79" y="6600"/>
                    </a:cubicBezTo>
                    <a:cubicBezTo>
                      <a:pt x="121" y="6647"/>
                      <a:pt x="183" y="6676"/>
                      <a:pt x="249" y="6676"/>
                    </a:cubicBezTo>
                    <a:cubicBezTo>
                      <a:pt x="264" y="6676"/>
                      <a:pt x="279" y="6675"/>
                      <a:pt x="294" y="6672"/>
                    </a:cubicBezTo>
                    <a:cubicBezTo>
                      <a:pt x="5005" y="5717"/>
                      <a:pt x="9398" y="3547"/>
                      <a:pt x="13002" y="396"/>
                    </a:cubicBezTo>
                    <a:cubicBezTo>
                      <a:pt x="13095" y="314"/>
                      <a:pt x="13104" y="171"/>
                      <a:pt x="13021" y="78"/>
                    </a:cubicBezTo>
                    <a:cubicBezTo>
                      <a:pt x="13021" y="77"/>
                      <a:pt x="13021" y="77"/>
                      <a:pt x="13021" y="77"/>
                    </a:cubicBezTo>
                    <a:cubicBezTo>
                      <a:pt x="12976" y="27"/>
                      <a:pt x="12913" y="1"/>
                      <a:pt x="12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5"/>
              <p:cNvSpPr/>
              <p:nvPr/>
            </p:nvSpPr>
            <p:spPr>
              <a:xfrm rot="5400000">
                <a:off x="4317908" y="-289380"/>
                <a:ext cx="217931" cy="415473"/>
              </a:xfrm>
              <a:custGeom>
                <a:avLst/>
                <a:gdLst/>
                <a:ahLst/>
                <a:cxnLst/>
                <a:rect l="l" t="t" r="r" b="b"/>
                <a:pathLst>
                  <a:path w="5387" h="10270" extrusionOk="0">
                    <a:moveTo>
                      <a:pt x="5133" y="1"/>
                    </a:moveTo>
                    <a:cubicBezTo>
                      <a:pt x="5035" y="1"/>
                      <a:pt x="4945" y="65"/>
                      <a:pt x="4917" y="162"/>
                    </a:cubicBezTo>
                    <a:cubicBezTo>
                      <a:pt x="4002" y="3362"/>
                      <a:pt x="2862" y="7342"/>
                      <a:pt x="98" y="9878"/>
                    </a:cubicBezTo>
                    <a:cubicBezTo>
                      <a:pt x="7" y="9961"/>
                      <a:pt x="1" y="10101"/>
                      <a:pt x="82" y="10193"/>
                    </a:cubicBezTo>
                    <a:cubicBezTo>
                      <a:pt x="83" y="10194"/>
                      <a:pt x="84" y="10195"/>
                      <a:pt x="85" y="10196"/>
                    </a:cubicBezTo>
                    <a:cubicBezTo>
                      <a:pt x="130" y="10244"/>
                      <a:pt x="191" y="10269"/>
                      <a:pt x="253" y="10269"/>
                    </a:cubicBezTo>
                    <a:cubicBezTo>
                      <a:pt x="307" y="10269"/>
                      <a:pt x="361" y="10250"/>
                      <a:pt x="404" y="10210"/>
                    </a:cubicBezTo>
                    <a:cubicBezTo>
                      <a:pt x="3261" y="7589"/>
                      <a:pt x="4420" y="3542"/>
                      <a:pt x="5352" y="290"/>
                    </a:cubicBezTo>
                    <a:cubicBezTo>
                      <a:pt x="5387" y="170"/>
                      <a:pt x="5317" y="45"/>
                      <a:pt x="5197" y="10"/>
                    </a:cubicBezTo>
                    <a:cubicBezTo>
                      <a:pt x="5175" y="4"/>
                      <a:pt x="5154" y="1"/>
                      <a:pt x="5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5"/>
              <p:cNvSpPr/>
              <p:nvPr/>
            </p:nvSpPr>
            <p:spPr>
              <a:xfrm rot="5400000">
                <a:off x="5264403" y="-224107"/>
                <a:ext cx="163034" cy="406977"/>
              </a:xfrm>
              <a:custGeom>
                <a:avLst/>
                <a:gdLst/>
                <a:ahLst/>
                <a:cxnLst/>
                <a:rect l="l" t="t" r="r" b="b"/>
                <a:pathLst>
                  <a:path w="4030" h="10060" extrusionOk="0">
                    <a:moveTo>
                      <a:pt x="1050" y="1"/>
                    </a:moveTo>
                    <a:lnTo>
                      <a:pt x="1050" y="1"/>
                    </a:lnTo>
                    <a:cubicBezTo>
                      <a:pt x="1" y="3446"/>
                      <a:pt x="728" y="7384"/>
                      <a:pt x="2998" y="10059"/>
                    </a:cubicBezTo>
                    <a:cubicBezTo>
                      <a:pt x="3785" y="8409"/>
                      <a:pt x="4029" y="6503"/>
                      <a:pt x="3681" y="4710"/>
                    </a:cubicBezTo>
                    <a:cubicBezTo>
                      <a:pt x="3333" y="2913"/>
                      <a:pt x="2396" y="1238"/>
                      <a:pt x="1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5"/>
              <p:cNvSpPr/>
              <p:nvPr/>
            </p:nvSpPr>
            <p:spPr>
              <a:xfrm rot="5400000">
                <a:off x="5286674" y="-203496"/>
                <a:ext cx="87423" cy="382300"/>
              </a:xfrm>
              <a:custGeom>
                <a:avLst/>
                <a:gdLst/>
                <a:ahLst/>
                <a:cxnLst/>
                <a:rect l="l" t="t" r="r" b="b"/>
                <a:pathLst>
                  <a:path w="2161" h="9450" extrusionOk="0">
                    <a:moveTo>
                      <a:pt x="124" y="1"/>
                    </a:moveTo>
                    <a:cubicBezTo>
                      <a:pt x="109" y="1"/>
                      <a:pt x="93" y="4"/>
                      <a:pt x="78" y="11"/>
                    </a:cubicBezTo>
                    <a:cubicBezTo>
                      <a:pt x="25" y="36"/>
                      <a:pt x="1" y="100"/>
                      <a:pt x="27" y="154"/>
                    </a:cubicBezTo>
                    <a:cubicBezTo>
                      <a:pt x="1364" y="3012"/>
                      <a:pt x="1944" y="6186"/>
                      <a:pt x="1705" y="9334"/>
                    </a:cubicBezTo>
                    <a:cubicBezTo>
                      <a:pt x="1702" y="9377"/>
                      <a:pt x="1725" y="9416"/>
                      <a:pt x="1759" y="9436"/>
                    </a:cubicBezTo>
                    <a:cubicBezTo>
                      <a:pt x="1773" y="9443"/>
                      <a:pt x="1787" y="9449"/>
                      <a:pt x="1804" y="9450"/>
                    </a:cubicBezTo>
                    <a:cubicBezTo>
                      <a:pt x="1807" y="9450"/>
                      <a:pt x="1809" y="9450"/>
                      <a:pt x="1812" y="9450"/>
                    </a:cubicBezTo>
                    <a:cubicBezTo>
                      <a:pt x="1868" y="9450"/>
                      <a:pt x="1915" y="9407"/>
                      <a:pt x="1919" y="9351"/>
                    </a:cubicBezTo>
                    <a:cubicBezTo>
                      <a:pt x="2161" y="6166"/>
                      <a:pt x="1573" y="2954"/>
                      <a:pt x="221" y="63"/>
                    </a:cubicBezTo>
                    <a:cubicBezTo>
                      <a:pt x="203" y="24"/>
                      <a:pt x="164" y="1"/>
                      <a:pt x="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5"/>
              <p:cNvSpPr/>
              <p:nvPr/>
            </p:nvSpPr>
            <p:spPr>
              <a:xfrm rot="5400000">
                <a:off x="4974162" y="155662"/>
                <a:ext cx="433516" cy="147054"/>
              </a:xfrm>
              <a:custGeom>
                <a:avLst/>
                <a:gdLst/>
                <a:ahLst/>
                <a:cxnLst/>
                <a:rect l="l" t="t" r="r" b="b"/>
                <a:pathLst>
                  <a:path w="10716" h="3635" extrusionOk="0">
                    <a:moveTo>
                      <a:pt x="6728" y="0"/>
                    </a:moveTo>
                    <a:cubicBezTo>
                      <a:pt x="6141" y="0"/>
                      <a:pt x="5555" y="43"/>
                      <a:pt x="4974" y="136"/>
                    </a:cubicBezTo>
                    <a:cubicBezTo>
                      <a:pt x="3067" y="441"/>
                      <a:pt x="1210" y="1343"/>
                      <a:pt x="0" y="2851"/>
                    </a:cubicBezTo>
                    <a:cubicBezTo>
                      <a:pt x="1163" y="3364"/>
                      <a:pt x="2470" y="3634"/>
                      <a:pt x="3787" y="3634"/>
                    </a:cubicBezTo>
                    <a:cubicBezTo>
                      <a:pt x="4426" y="3634"/>
                      <a:pt x="5067" y="3571"/>
                      <a:pt x="5694" y="3440"/>
                    </a:cubicBezTo>
                    <a:cubicBezTo>
                      <a:pt x="7616" y="3040"/>
                      <a:pt x="9402" y="2015"/>
                      <a:pt x="10715" y="554"/>
                    </a:cubicBezTo>
                    <a:cubicBezTo>
                      <a:pt x="9414" y="220"/>
                      <a:pt x="8068" y="0"/>
                      <a:pt x="6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5"/>
              <p:cNvSpPr/>
              <p:nvPr/>
            </p:nvSpPr>
            <p:spPr>
              <a:xfrm rot="5400000">
                <a:off x="5001065" y="158211"/>
                <a:ext cx="387923" cy="89648"/>
              </a:xfrm>
              <a:custGeom>
                <a:avLst/>
                <a:gdLst/>
                <a:ahLst/>
                <a:cxnLst/>
                <a:rect l="l" t="t" r="r" b="b"/>
                <a:pathLst>
                  <a:path w="9589" h="2216" extrusionOk="0">
                    <a:moveTo>
                      <a:pt x="9428" y="1"/>
                    </a:moveTo>
                    <a:cubicBezTo>
                      <a:pt x="9425" y="1"/>
                      <a:pt x="9422" y="1"/>
                      <a:pt x="9419" y="1"/>
                    </a:cubicBezTo>
                    <a:cubicBezTo>
                      <a:pt x="6246" y="237"/>
                      <a:pt x="3119" y="882"/>
                      <a:pt x="123" y="1918"/>
                    </a:cubicBezTo>
                    <a:cubicBezTo>
                      <a:pt x="43" y="1946"/>
                      <a:pt x="1" y="2033"/>
                      <a:pt x="28" y="2113"/>
                    </a:cubicBezTo>
                    <a:cubicBezTo>
                      <a:pt x="41" y="2150"/>
                      <a:pt x="67" y="2178"/>
                      <a:pt x="97" y="2196"/>
                    </a:cubicBezTo>
                    <a:cubicBezTo>
                      <a:pt x="120" y="2208"/>
                      <a:pt x="146" y="2216"/>
                      <a:pt x="173" y="2216"/>
                    </a:cubicBezTo>
                    <a:cubicBezTo>
                      <a:pt x="189" y="2216"/>
                      <a:pt x="206" y="2213"/>
                      <a:pt x="222" y="2207"/>
                    </a:cubicBezTo>
                    <a:cubicBezTo>
                      <a:pt x="3194" y="1179"/>
                      <a:pt x="6295" y="540"/>
                      <a:pt x="9441" y="307"/>
                    </a:cubicBezTo>
                    <a:cubicBezTo>
                      <a:pt x="9525" y="300"/>
                      <a:pt x="9589" y="227"/>
                      <a:pt x="9582" y="143"/>
                    </a:cubicBezTo>
                    <a:cubicBezTo>
                      <a:pt x="9576" y="62"/>
                      <a:pt x="9509" y="1"/>
                      <a:pt x="9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5"/>
              <p:cNvSpPr/>
              <p:nvPr/>
            </p:nvSpPr>
            <p:spPr>
              <a:xfrm rot="5400000">
                <a:off x="5355892" y="102139"/>
                <a:ext cx="218376" cy="192040"/>
              </a:xfrm>
              <a:custGeom>
                <a:avLst/>
                <a:gdLst/>
                <a:ahLst/>
                <a:cxnLst/>
                <a:rect l="l" t="t" r="r" b="b"/>
                <a:pathLst>
                  <a:path w="5398" h="4747" extrusionOk="0">
                    <a:moveTo>
                      <a:pt x="1083" y="1"/>
                    </a:moveTo>
                    <a:lnTo>
                      <a:pt x="1083" y="1"/>
                    </a:lnTo>
                    <a:cubicBezTo>
                      <a:pt x="698" y="1086"/>
                      <a:pt x="0" y="3946"/>
                      <a:pt x="1085" y="4559"/>
                    </a:cubicBezTo>
                    <a:cubicBezTo>
                      <a:pt x="1319" y="4690"/>
                      <a:pt x="1573" y="4747"/>
                      <a:pt x="1840" y="4747"/>
                    </a:cubicBezTo>
                    <a:cubicBezTo>
                      <a:pt x="3010" y="4747"/>
                      <a:pt x="4423" y="3665"/>
                      <a:pt x="5398" y="3089"/>
                    </a:cubicBezTo>
                    <a:cubicBezTo>
                      <a:pt x="4041" y="2159"/>
                      <a:pt x="2563" y="1080"/>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5"/>
              <p:cNvSpPr/>
              <p:nvPr/>
            </p:nvSpPr>
            <p:spPr>
              <a:xfrm rot="5400000">
                <a:off x="5616216" y="7838"/>
                <a:ext cx="172824" cy="340752"/>
              </a:xfrm>
              <a:custGeom>
                <a:avLst/>
                <a:gdLst/>
                <a:ahLst/>
                <a:cxnLst/>
                <a:rect l="l" t="t" r="r" b="b"/>
                <a:pathLst>
                  <a:path w="4272" h="8423" extrusionOk="0">
                    <a:moveTo>
                      <a:pt x="1" y="0"/>
                    </a:moveTo>
                    <a:lnTo>
                      <a:pt x="1" y="0"/>
                    </a:lnTo>
                    <a:cubicBezTo>
                      <a:pt x="597" y="567"/>
                      <a:pt x="668" y="1497"/>
                      <a:pt x="540" y="2309"/>
                    </a:cubicBezTo>
                    <a:cubicBezTo>
                      <a:pt x="474" y="2731"/>
                      <a:pt x="366" y="3149"/>
                      <a:pt x="282" y="3566"/>
                    </a:cubicBezTo>
                    <a:cubicBezTo>
                      <a:pt x="200" y="3956"/>
                      <a:pt x="141" y="4346"/>
                      <a:pt x="157" y="4742"/>
                    </a:cubicBezTo>
                    <a:cubicBezTo>
                      <a:pt x="191" y="5625"/>
                      <a:pt x="598" y="6473"/>
                      <a:pt x="1197" y="7121"/>
                    </a:cubicBezTo>
                    <a:cubicBezTo>
                      <a:pt x="1796" y="7770"/>
                      <a:pt x="2576" y="8233"/>
                      <a:pt x="3352" y="8423"/>
                    </a:cubicBezTo>
                    <a:cubicBezTo>
                      <a:pt x="4165" y="6906"/>
                      <a:pt x="4272" y="5029"/>
                      <a:pt x="3636" y="3432"/>
                    </a:cubicBezTo>
                    <a:cubicBezTo>
                      <a:pt x="3570" y="3265"/>
                      <a:pt x="3495" y="3102"/>
                      <a:pt x="3414" y="2943"/>
                    </a:cubicBezTo>
                    <a:cubicBezTo>
                      <a:pt x="2711" y="1573"/>
                      <a:pt x="1463" y="48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5"/>
              <p:cNvSpPr/>
              <p:nvPr/>
            </p:nvSpPr>
            <p:spPr>
              <a:xfrm rot="5400000">
                <a:off x="5731836" y="88667"/>
                <a:ext cx="138032" cy="144303"/>
              </a:xfrm>
              <a:custGeom>
                <a:avLst/>
                <a:gdLst/>
                <a:ahLst/>
                <a:cxnLst/>
                <a:rect l="l" t="t" r="r" b="b"/>
                <a:pathLst>
                  <a:path w="3412" h="3567" extrusionOk="0">
                    <a:moveTo>
                      <a:pt x="1" y="0"/>
                    </a:moveTo>
                    <a:lnTo>
                      <a:pt x="1" y="0"/>
                    </a:lnTo>
                    <a:cubicBezTo>
                      <a:pt x="597" y="567"/>
                      <a:pt x="668" y="1497"/>
                      <a:pt x="540" y="2309"/>
                    </a:cubicBezTo>
                    <a:cubicBezTo>
                      <a:pt x="474" y="2731"/>
                      <a:pt x="366" y="3149"/>
                      <a:pt x="282" y="3566"/>
                    </a:cubicBezTo>
                    <a:cubicBezTo>
                      <a:pt x="738" y="2644"/>
                      <a:pt x="894" y="1571"/>
                      <a:pt x="706" y="558"/>
                    </a:cubicBezTo>
                    <a:lnTo>
                      <a:pt x="706" y="558"/>
                    </a:lnTo>
                    <a:cubicBezTo>
                      <a:pt x="1476" y="1225"/>
                      <a:pt x="2062" y="2108"/>
                      <a:pt x="2372" y="3080"/>
                    </a:cubicBezTo>
                    <a:cubicBezTo>
                      <a:pt x="2246" y="2195"/>
                      <a:pt x="1818" y="1358"/>
                      <a:pt x="1175" y="740"/>
                    </a:cubicBezTo>
                    <a:lnTo>
                      <a:pt x="1175" y="740"/>
                    </a:lnTo>
                    <a:cubicBezTo>
                      <a:pt x="2067" y="1302"/>
                      <a:pt x="2834" y="2061"/>
                      <a:pt x="3412" y="2944"/>
                    </a:cubicBezTo>
                    <a:cubicBezTo>
                      <a:pt x="2711" y="1573"/>
                      <a:pt x="1463" y="4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5"/>
              <p:cNvSpPr/>
              <p:nvPr/>
            </p:nvSpPr>
            <p:spPr>
              <a:xfrm rot="5400000">
                <a:off x="5466089" y="214036"/>
                <a:ext cx="334765" cy="232454"/>
              </a:xfrm>
              <a:custGeom>
                <a:avLst/>
                <a:gdLst/>
                <a:ahLst/>
                <a:cxnLst/>
                <a:rect l="l" t="t" r="r" b="b"/>
                <a:pathLst>
                  <a:path w="8275" h="5746" extrusionOk="0">
                    <a:moveTo>
                      <a:pt x="7670" y="1"/>
                    </a:moveTo>
                    <a:cubicBezTo>
                      <a:pt x="6619" y="1"/>
                      <a:pt x="5567" y="31"/>
                      <a:pt x="4541" y="244"/>
                    </a:cubicBezTo>
                    <a:cubicBezTo>
                      <a:pt x="4464" y="260"/>
                      <a:pt x="4388" y="276"/>
                      <a:pt x="4312" y="295"/>
                    </a:cubicBezTo>
                    <a:cubicBezTo>
                      <a:pt x="4310" y="295"/>
                      <a:pt x="4306" y="295"/>
                      <a:pt x="4304" y="297"/>
                    </a:cubicBezTo>
                    <a:cubicBezTo>
                      <a:pt x="3163" y="565"/>
                      <a:pt x="2064" y="1090"/>
                      <a:pt x="1274" y="1951"/>
                    </a:cubicBezTo>
                    <a:cubicBezTo>
                      <a:pt x="430" y="2877"/>
                      <a:pt x="0" y="4228"/>
                      <a:pt x="376" y="5418"/>
                    </a:cubicBezTo>
                    <a:cubicBezTo>
                      <a:pt x="1053" y="5632"/>
                      <a:pt x="1752" y="5746"/>
                      <a:pt x="2421" y="5746"/>
                    </a:cubicBezTo>
                    <a:cubicBezTo>
                      <a:pt x="3603" y="5746"/>
                      <a:pt x="4691" y="5391"/>
                      <a:pt x="5401" y="4601"/>
                    </a:cubicBezTo>
                    <a:cubicBezTo>
                      <a:pt x="5671" y="4301"/>
                      <a:pt x="5879" y="3958"/>
                      <a:pt x="6055" y="3594"/>
                    </a:cubicBezTo>
                    <a:cubicBezTo>
                      <a:pt x="6281" y="3135"/>
                      <a:pt x="6460" y="2644"/>
                      <a:pt x="6657" y="2167"/>
                    </a:cubicBezTo>
                    <a:cubicBezTo>
                      <a:pt x="7005" y="1318"/>
                      <a:pt x="7471" y="451"/>
                      <a:pt x="8274" y="3"/>
                    </a:cubicBezTo>
                    <a:cubicBezTo>
                      <a:pt x="8073" y="2"/>
                      <a:pt x="7872" y="1"/>
                      <a:pt x="7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5"/>
              <p:cNvSpPr/>
              <p:nvPr/>
            </p:nvSpPr>
            <p:spPr>
              <a:xfrm rot="5400000">
                <a:off x="5307871" y="343208"/>
                <a:ext cx="377364" cy="158948"/>
              </a:xfrm>
              <a:custGeom>
                <a:avLst/>
                <a:gdLst/>
                <a:ahLst/>
                <a:cxnLst/>
                <a:rect l="l" t="t" r="r" b="b"/>
                <a:pathLst>
                  <a:path w="9328" h="3929" extrusionOk="0">
                    <a:moveTo>
                      <a:pt x="2731" y="0"/>
                    </a:moveTo>
                    <a:cubicBezTo>
                      <a:pt x="1802" y="0"/>
                      <a:pt x="873" y="160"/>
                      <a:pt x="0" y="478"/>
                    </a:cubicBezTo>
                    <a:cubicBezTo>
                      <a:pt x="1103" y="2941"/>
                      <a:pt x="2705" y="3928"/>
                      <a:pt x="4234" y="3928"/>
                    </a:cubicBezTo>
                    <a:cubicBezTo>
                      <a:pt x="4606" y="3928"/>
                      <a:pt x="4974" y="3870"/>
                      <a:pt x="5329" y="3760"/>
                    </a:cubicBezTo>
                    <a:cubicBezTo>
                      <a:pt x="5456" y="3719"/>
                      <a:pt x="5581" y="3673"/>
                      <a:pt x="5704" y="3624"/>
                    </a:cubicBezTo>
                    <a:cubicBezTo>
                      <a:pt x="6253" y="3410"/>
                      <a:pt x="6775" y="3133"/>
                      <a:pt x="7346" y="2992"/>
                    </a:cubicBezTo>
                    <a:cubicBezTo>
                      <a:pt x="7552" y="2940"/>
                      <a:pt x="7771" y="2911"/>
                      <a:pt x="7989" y="2911"/>
                    </a:cubicBezTo>
                    <a:cubicBezTo>
                      <a:pt x="8507" y="2911"/>
                      <a:pt x="9016" y="3074"/>
                      <a:pt x="9327" y="3476"/>
                    </a:cubicBezTo>
                    <a:cubicBezTo>
                      <a:pt x="8524" y="2301"/>
                      <a:pt x="7396" y="1354"/>
                      <a:pt x="6109" y="750"/>
                    </a:cubicBezTo>
                    <a:lnTo>
                      <a:pt x="6100" y="744"/>
                    </a:lnTo>
                    <a:cubicBezTo>
                      <a:pt x="5799" y="604"/>
                      <a:pt x="5491" y="482"/>
                      <a:pt x="5175" y="382"/>
                    </a:cubicBezTo>
                    <a:cubicBezTo>
                      <a:pt x="4387" y="127"/>
                      <a:pt x="3559" y="0"/>
                      <a:pt x="2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5"/>
              <p:cNvSpPr/>
              <p:nvPr/>
            </p:nvSpPr>
            <p:spPr>
              <a:xfrm rot="5400000">
                <a:off x="5501933" y="225727"/>
                <a:ext cx="179903" cy="145314"/>
              </a:xfrm>
              <a:custGeom>
                <a:avLst/>
                <a:gdLst/>
                <a:ahLst/>
                <a:cxnLst/>
                <a:rect l="l" t="t" r="r" b="b"/>
                <a:pathLst>
                  <a:path w="4447" h="3592" extrusionOk="0">
                    <a:moveTo>
                      <a:pt x="1680" y="1"/>
                    </a:moveTo>
                    <a:cubicBezTo>
                      <a:pt x="916" y="884"/>
                      <a:pt x="374" y="1954"/>
                      <a:pt x="115" y="3093"/>
                    </a:cubicBezTo>
                    <a:lnTo>
                      <a:pt x="1" y="3592"/>
                    </a:lnTo>
                    <a:lnTo>
                      <a:pt x="306" y="3181"/>
                    </a:lnTo>
                    <a:cubicBezTo>
                      <a:pt x="1408" y="1695"/>
                      <a:pt x="2879" y="796"/>
                      <a:pt x="4447" y="647"/>
                    </a:cubicBezTo>
                    <a:lnTo>
                      <a:pt x="4427" y="434"/>
                    </a:lnTo>
                    <a:cubicBezTo>
                      <a:pt x="2947" y="573"/>
                      <a:pt x="1553" y="1353"/>
                      <a:pt x="457" y="2645"/>
                    </a:cubicBezTo>
                    <a:cubicBezTo>
                      <a:pt x="740" y="1726"/>
                      <a:pt x="1213" y="870"/>
                      <a:pt x="1843" y="141"/>
                    </a:cubicBezTo>
                    <a:lnTo>
                      <a:pt x="1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5"/>
              <p:cNvSpPr/>
              <p:nvPr/>
            </p:nvSpPr>
            <p:spPr>
              <a:xfrm rot="5400000">
                <a:off x="5502703" y="262298"/>
                <a:ext cx="113153" cy="42316"/>
              </a:xfrm>
              <a:custGeom>
                <a:avLst/>
                <a:gdLst/>
                <a:ahLst/>
                <a:cxnLst/>
                <a:rect l="l" t="t" r="r" b="b"/>
                <a:pathLst>
                  <a:path w="2797" h="1046" extrusionOk="0">
                    <a:moveTo>
                      <a:pt x="2315" y="1"/>
                    </a:moveTo>
                    <a:cubicBezTo>
                      <a:pt x="1469" y="1"/>
                      <a:pt x="630" y="317"/>
                      <a:pt x="1" y="887"/>
                    </a:cubicBezTo>
                    <a:lnTo>
                      <a:pt x="146" y="1045"/>
                    </a:lnTo>
                    <a:cubicBezTo>
                      <a:pt x="735" y="512"/>
                      <a:pt x="1521" y="216"/>
                      <a:pt x="2315" y="216"/>
                    </a:cubicBezTo>
                    <a:cubicBezTo>
                      <a:pt x="2466" y="216"/>
                      <a:pt x="2616" y="227"/>
                      <a:pt x="2766" y="248"/>
                    </a:cubicBezTo>
                    <a:lnTo>
                      <a:pt x="2796" y="35"/>
                    </a:lnTo>
                    <a:cubicBezTo>
                      <a:pt x="2637" y="12"/>
                      <a:pt x="2476" y="1"/>
                      <a:pt x="2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5"/>
              <p:cNvSpPr/>
              <p:nvPr/>
            </p:nvSpPr>
            <p:spPr>
              <a:xfrm rot="5400000">
                <a:off x="5290739" y="131204"/>
                <a:ext cx="205147" cy="330315"/>
              </a:xfrm>
              <a:custGeom>
                <a:avLst/>
                <a:gdLst/>
                <a:ahLst/>
                <a:cxnLst/>
                <a:rect l="l" t="t" r="r" b="b"/>
                <a:pathLst>
                  <a:path w="5071" h="8165" extrusionOk="0">
                    <a:moveTo>
                      <a:pt x="1584" y="1"/>
                    </a:moveTo>
                    <a:cubicBezTo>
                      <a:pt x="1550" y="1"/>
                      <a:pt x="1516" y="1"/>
                      <a:pt x="1481" y="3"/>
                    </a:cubicBezTo>
                    <a:cubicBezTo>
                      <a:pt x="610" y="32"/>
                      <a:pt x="1" y="652"/>
                      <a:pt x="13" y="1536"/>
                    </a:cubicBezTo>
                    <a:cubicBezTo>
                      <a:pt x="22" y="2267"/>
                      <a:pt x="376" y="2944"/>
                      <a:pt x="844" y="3519"/>
                    </a:cubicBezTo>
                    <a:cubicBezTo>
                      <a:pt x="941" y="3640"/>
                      <a:pt x="1042" y="3757"/>
                      <a:pt x="1148" y="3869"/>
                    </a:cubicBezTo>
                    <a:cubicBezTo>
                      <a:pt x="1754" y="4511"/>
                      <a:pt x="2467" y="5050"/>
                      <a:pt x="3032" y="5730"/>
                    </a:cubicBezTo>
                    <a:cubicBezTo>
                      <a:pt x="3596" y="6410"/>
                      <a:pt x="4009" y="7293"/>
                      <a:pt x="3856" y="8164"/>
                    </a:cubicBezTo>
                    <a:cubicBezTo>
                      <a:pt x="4407" y="7154"/>
                      <a:pt x="4860" y="6071"/>
                      <a:pt x="5010" y="4931"/>
                    </a:cubicBezTo>
                    <a:cubicBezTo>
                      <a:pt x="5056" y="4575"/>
                      <a:pt x="5071" y="4214"/>
                      <a:pt x="5051" y="3855"/>
                    </a:cubicBezTo>
                    <a:cubicBezTo>
                      <a:pt x="5052" y="3855"/>
                      <a:pt x="5051" y="3852"/>
                      <a:pt x="5051" y="3852"/>
                    </a:cubicBezTo>
                    <a:cubicBezTo>
                      <a:pt x="5005" y="3059"/>
                      <a:pt x="4790" y="2279"/>
                      <a:pt x="4361" y="1613"/>
                    </a:cubicBezTo>
                    <a:cubicBezTo>
                      <a:pt x="3757" y="673"/>
                      <a:pt x="2697" y="1"/>
                      <a:pt x="1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5"/>
              <p:cNvSpPr/>
              <p:nvPr/>
            </p:nvSpPr>
            <p:spPr>
              <a:xfrm rot="5400000">
                <a:off x="5236571" y="219395"/>
                <a:ext cx="171044" cy="187954"/>
              </a:xfrm>
              <a:custGeom>
                <a:avLst/>
                <a:gdLst/>
                <a:ahLst/>
                <a:cxnLst/>
                <a:rect l="l" t="t" r="r" b="b"/>
                <a:pathLst>
                  <a:path w="4228" h="4646" extrusionOk="0">
                    <a:moveTo>
                      <a:pt x="1" y="0"/>
                    </a:moveTo>
                    <a:lnTo>
                      <a:pt x="1" y="0"/>
                    </a:lnTo>
                    <a:cubicBezTo>
                      <a:pt x="98" y="121"/>
                      <a:pt x="199" y="238"/>
                      <a:pt x="304" y="350"/>
                    </a:cubicBezTo>
                    <a:cubicBezTo>
                      <a:pt x="912" y="992"/>
                      <a:pt x="1624" y="1532"/>
                      <a:pt x="2189" y="2212"/>
                    </a:cubicBezTo>
                    <a:cubicBezTo>
                      <a:pt x="2753" y="2892"/>
                      <a:pt x="3167" y="3774"/>
                      <a:pt x="3013" y="4645"/>
                    </a:cubicBezTo>
                    <a:cubicBezTo>
                      <a:pt x="3564" y="3636"/>
                      <a:pt x="4018" y="2552"/>
                      <a:pt x="4168" y="1412"/>
                    </a:cubicBezTo>
                    <a:cubicBezTo>
                      <a:pt x="4214" y="1056"/>
                      <a:pt x="4228" y="695"/>
                      <a:pt x="4208" y="337"/>
                    </a:cubicBezTo>
                    <a:lnTo>
                      <a:pt x="4208" y="337"/>
                    </a:lnTo>
                    <a:cubicBezTo>
                      <a:pt x="4115" y="1577"/>
                      <a:pt x="3832" y="2768"/>
                      <a:pt x="3429" y="3540"/>
                    </a:cubicBezTo>
                    <a:cubicBezTo>
                      <a:pt x="3704" y="2431"/>
                      <a:pt x="3534" y="1218"/>
                      <a:pt x="2962" y="227"/>
                    </a:cubicBezTo>
                    <a:lnTo>
                      <a:pt x="2962" y="227"/>
                    </a:lnTo>
                    <a:cubicBezTo>
                      <a:pt x="3363" y="1226"/>
                      <a:pt x="3483" y="2332"/>
                      <a:pt x="3307" y="3392"/>
                    </a:cubicBezTo>
                    <a:cubicBezTo>
                      <a:pt x="3110" y="2354"/>
                      <a:pt x="2213" y="1610"/>
                      <a:pt x="1346" y="1007"/>
                    </a:cubicBezTo>
                    <a:cubicBezTo>
                      <a:pt x="890" y="691"/>
                      <a:pt x="411" y="37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5"/>
              <p:cNvSpPr/>
              <p:nvPr/>
            </p:nvSpPr>
            <p:spPr>
              <a:xfrm rot="5400000">
                <a:off x="5414570" y="-11315"/>
                <a:ext cx="326593" cy="189046"/>
              </a:xfrm>
              <a:custGeom>
                <a:avLst/>
                <a:gdLst/>
                <a:ahLst/>
                <a:cxnLst/>
                <a:rect l="l" t="t" r="r" b="b"/>
                <a:pathLst>
                  <a:path w="8073" h="4673" extrusionOk="0">
                    <a:moveTo>
                      <a:pt x="4085" y="1"/>
                    </a:moveTo>
                    <a:cubicBezTo>
                      <a:pt x="3590" y="1"/>
                      <a:pt x="3093" y="97"/>
                      <a:pt x="2619" y="271"/>
                    </a:cubicBezTo>
                    <a:cubicBezTo>
                      <a:pt x="1505" y="682"/>
                      <a:pt x="522" y="1534"/>
                      <a:pt x="0" y="2635"/>
                    </a:cubicBezTo>
                    <a:cubicBezTo>
                      <a:pt x="344" y="2216"/>
                      <a:pt x="870" y="2031"/>
                      <a:pt x="1397" y="2031"/>
                    </a:cubicBezTo>
                    <a:cubicBezTo>
                      <a:pt x="1661" y="2031"/>
                      <a:pt x="1925" y="2077"/>
                      <a:pt x="2167" y="2164"/>
                    </a:cubicBezTo>
                    <a:cubicBezTo>
                      <a:pt x="2894" y="2424"/>
                      <a:pt x="3472" y="2969"/>
                      <a:pt x="4052" y="3479"/>
                    </a:cubicBezTo>
                    <a:cubicBezTo>
                      <a:pt x="4237" y="3643"/>
                      <a:pt x="4428" y="3807"/>
                      <a:pt x="4626" y="3956"/>
                    </a:cubicBezTo>
                    <a:cubicBezTo>
                      <a:pt x="5045" y="4275"/>
                      <a:pt x="5503" y="4539"/>
                      <a:pt x="6016" y="4639"/>
                    </a:cubicBezTo>
                    <a:cubicBezTo>
                      <a:pt x="6131" y="4661"/>
                      <a:pt x="6250" y="4673"/>
                      <a:pt x="6369" y="4673"/>
                    </a:cubicBezTo>
                    <a:cubicBezTo>
                      <a:pt x="7042" y="4673"/>
                      <a:pt x="7755" y="4314"/>
                      <a:pt x="8073" y="3480"/>
                    </a:cubicBezTo>
                    <a:cubicBezTo>
                      <a:pt x="7776" y="1672"/>
                      <a:pt x="6255" y="207"/>
                      <a:pt x="4477" y="21"/>
                    </a:cubicBezTo>
                    <a:cubicBezTo>
                      <a:pt x="4347" y="8"/>
                      <a:pt x="4216" y="1"/>
                      <a:pt x="4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5"/>
              <p:cNvSpPr/>
              <p:nvPr/>
            </p:nvSpPr>
            <p:spPr>
              <a:xfrm rot="5400000">
                <a:off x="5493336" y="-61074"/>
                <a:ext cx="187145" cy="149117"/>
              </a:xfrm>
              <a:custGeom>
                <a:avLst/>
                <a:gdLst/>
                <a:ahLst/>
                <a:cxnLst/>
                <a:rect l="l" t="t" r="r" b="b"/>
                <a:pathLst>
                  <a:path w="4626" h="3686" extrusionOk="0">
                    <a:moveTo>
                      <a:pt x="2620" y="1"/>
                    </a:moveTo>
                    <a:lnTo>
                      <a:pt x="2620" y="1"/>
                    </a:lnTo>
                    <a:cubicBezTo>
                      <a:pt x="1505" y="412"/>
                      <a:pt x="522" y="1264"/>
                      <a:pt x="0" y="2365"/>
                    </a:cubicBezTo>
                    <a:cubicBezTo>
                      <a:pt x="344" y="1946"/>
                      <a:pt x="870" y="1761"/>
                      <a:pt x="1397" y="1761"/>
                    </a:cubicBezTo>
                    <a:cubicBezTo>
                      <a:pt x="1661" y="1761"/>
                      <a:pt x="1925" y="1807"/>
                      <a:pt x="2167" y="1894"/>
                    </a:cubicBezTo>
                    <a:cubicBezTo>
                      <a:pt x="2894" y="2154"/>
                      <a:pt x="3472" y="2699"/>
                      <a:pt x="4052" y="3209"/>
                    </a:cubicBezTo>
                    <a:cubicBezTo>
                      <a:pt x="4237" y="3373"/>
                      <a:pt x="4428" y="3537"/>
                      <a:pt x="4626" y="3686"/>
                    </a:cubicBezTo>
                    <a:cubicBezTo>
                      <a:pt x="4365" y="3425"/>
                      <a:pt x="4116" y="3147"/>
                      <a:pt x="3869" y="2877"/>
                    </a:cubicBezTo>
                    <a:cubicBezTo>
                      <a:pt x="3189" y="2141"/>
                      <a:pt x="2376" y="1400"/>
                      <a:pt x="1376" y="1334"/>
                    </a:cubicBezTo>
                    <a:cubicBezTo>
                      <a:pt x="1946" y="1159"/>
                      <a:pt x="2542" y="1069"/>
                      <a:pt x="3139" y="1069"/>
                    </a:cubicBezTo>
                    <a:cubicBezTo>
                      <a:pt x="3355" y="1069"/>
                      <a:pt x="3570" y="1081"/>
                      <a:pt x="3785" y="1105"/>
                    </a:cubicBezTo>
                    <a:cubicBezTo>
                      <a:pt x="3365" y="956"/>
                      <a:pt x="2921" y="882"/>
                      <a:pt x="2477" y="882"/>
                    </a:cubicBezTo>
                    <a:cubicBezTo>
                      <a:pt x="2088" y="882"/>
                      <a:pt x="1699" y="939"/>
                      <a:pt x="1326" y="1052"/>
                    </a:cubicBezTo>
                    <a:cubicBezTo>
                      <a:pt x="1678" y="617"/>
                      <a:pt x="2125" y="260"/>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9" name="Google Shape;2609;p25"/>
              <p:cNvGrpSpPr/>
              <p:nvPr/>
            </p:nvGrpSpPr>
            <p:grpSpPr>
              <a:xfrm>
                <a:off x="4764583" y="-276407"/>
                <a:ext cx="659417" cy="467049"/>
                <a:chOff x="4764583" y="-282157"/>
                <a:chExt cx="659417" cy="467049"/>
              </a:xfrm>
            </p:grpSpPr>
            <p:sp>
              <p:nvSpPr>
                <p:cNvPr id="2610" name="Google Shape;2610;p25"/>
                <p:cNvSpPr/>
                <p:nvPr/>
              </p:nvSpPr>
              <p:spPr>
                <a:xfrm rot="5400000">
                  <a:off x="4917323" y="-298683"/>
                  <a:ext cx="257092" cy="290143"/>
                </a:xfrm>
                <a:custGeom>
                  <a:avLst/>
                  <a:gdLst/>
                  <a:ahLst/>
                  <a:cxnLst/>
                  <a:rect l="l" t="t" r="r" b="b"/>
                  <a:pathLst>
                    <a:path w="6355" h="7172" extrusionOk="0">
                      <a:moveTo>
                        <a:pt x="0" y="1"/>
                      </a:moveTo>
                      <a:cubicBezTo>
                        <a:pt x="1094" y="3153"/>
                        <a:pt x="3250" y="5926"/>
                        <a:pt x="5991" y="7172"/>
                      </a:cubicBezTo>
                      <a:cubicBezTo>
                        <a:pt x="6355" y="5511"/>
                        <a:pt x="5577" y="3759"/>
                        <a:pt x="4370" y="2561"/>
                      </a:cubicBezTo>
                      <a:cubicBezTo>
                        <a:pt x="3164" y="1364"/>
                        <a:pt x="1580" y="6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5"/>
                <p:cNvSpPr/>
                <p:nvPr/>
              </p:nvSpPr>
              <p:spPr>
                <a:xfrm rot="5400000">
                  <a:off x="4922967" y="-280095"/>
                  <a:ext cx="217486" cy="263605"/>
                </a:xfrm>
                <a:custGeom>
                  <a:avLst/>
                  <a:gdLst/>
                  <a:ahLst/>
                  <a:cxnLst/>
                  <a:rect l="l" t="t" r="r" b="b"/>
                  <a:pathLst>
                    <a:path w="5376" h="6516" extrusionOk="0">
                      <a:moveTo>
                        <a:pt x="121" y="0"/>
                      </a:moveTo>
                      <a:cubicBezTo>
                        <a:pt x="90" y="0"/>
                        <a:pt x="59" y="14"/>
                        <a:pt x="38" y="39"/>
                      </a:cubicBezTo>
                      <a:cubicBezTo>
                        <a:pt x="0" y="84"/>
                        <a:pt x="6" y="152"/>
                        <a:pt x="52" y="191"/>
                      </a:cubicBezTo>
                      <a:cubicBezTo>
                        <a:pt x="2128" y="1913"/>
                        <a:pt x="3893" y="4082"/>
                        <a:pt x="5158" y="6458"/>
                      </a:cubicBezTo>
                      <a:cubicBezTo>
                        <a:pt x="5168" y="6477"/>
                        <a:pt x="5183" y="6492"/>
                        <a:pt x="5199" y="6501"/>
                      </a:cubicBezTo>
                      <a:cubicBezTo>
                        <a:pt x="5216" y="6511"/>
                        <a:pt x="5235" y="6516"/>
                        <a:pt x="5253" y="6516"/>
                      </a:cubicBezTo>
                      <a:cubicBezTo>
                        <a:pt x="5270" y="6516"/>
                        <a:pt x="5287" y="6512"/>
                        <a:pt x="5303" y="6503"/>
                      </a:cubicBezTo>
                      <a:cubicBezTo>
                        <a:pt x="5356" y="6475"/>
                        <a:pt x="5376" y="6410"/>
                        <a:pt x="5348" y="6357"/>
                      </a:cubicBezTo>
                      <a:cubicBezTo>
                        <a:pt x="4069" y="3955"/>
                        <a:pt x="2286" y="1766"/>
                        <a:pt x="189" y="25"/>
                      </a:cubicBezTo>
                      <a:cubicBezTo>
                        <a:pt x="169" y="8"/>
                        <a:pt x="145"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5"/>
                <p:cNvSpPr/>
                <p:nvPr/>
              </p:nvSpPr>
              <p:spPr>
                <a:xfrm rot="5400000">
                  <a:off x="4974261" y="-264846"/>
                  <a:ext cx="240060" cy="659417"/>
                </a:xfrm>
                <a:custGeom>
                  <a:avLst/>
                  <a:gdLst/>
                  <a:ahLst/>
                  <a:cxnLst/>
                  <a:rect l="l" t="t" r="r" b="b"/>
                  <a:pathLst>
                    <a:path w="5934" h="16300" extrusionOk="0">
                      <a:moveTo>
                        <a:pt x="5028" y="1"/>
                      </a:moveTo>
                      <a:cubicBezTo>
                        <a:pt x="3755" y="2118"/>
                        <a:pt x="2323" y="4648"/>
                        <a:pt x="1367" y="7373"/>
                      </a:cubicBezTo>
                      <a:cubicBezTo>
                        <a:pt x="353" y="10254"/>
                        <a:pt x="1" y="13000"/>
                        <a:pt x="317" y="15531"/>
                      </a:cubicBezTo>
                      <a:lnTo>
                        <a:pt x="414" y="16300"/>
                      </a:lnTo>
                      <a:lnTo>
                        <a:pt x="727" y="15592"/>
                      </a:lnTo>
                      <a:cubicBezTo>
                        <a:pt x="1854" y="13045"/>
                        <a:pt x="3654" y="10850"/>
                        <a:pt x="5934" y="9247"/>
                      </a:cubicBezTo>
                      <a:lnTo>
                        <a:pt x="5686" y="8896"/>
                      </a:lnTo>
                      <a:cubicBezTo>
                        <a:pt x="3558" y="10393"/>
                        <a:pt x="1835" y="12391"/>
                        <a:pt x="670" y="14708"/>
                      </a:cubicBezTo>
                      <a:cubicBezTo>
                        <a:pt x="514" y="12458"/>
                        <a:pt x="884" y="10043"/>
                        <a:pt x="1771" y="7514"/>
                      </a:cubicBezTo>
                      <a:cubicBezTo>
                        <a:pt x="2716" y="4827"/>
                        <a:pt x="4134" y="2320"/>
                        <a:pt x="5396" y="223"/>
                      </a:cubicBezTo>
                      <a:lnTo>
                        <a:pt x="5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13" name="Google Shape;2613;p25"/>
            <p:cNvGrpSpPr/>
            <p:nvPr/>
          </p:nvGrpSpPr>
          <p:grpSpPr>
            <a:xfrm rot="-5400000">
              <a:off x="-1156705" y="1051308"/>
              <a:ext cx="2950887" cy="1034181"/>
              <a:chOff x="3240170" y="-422817"/>
              <a:chExt cx="2950887" cy="1034181"/>
            </a:xfrm>
          </p:grpSpPr>
          <p:sp>
            <p:nvSpPr>
              <p:cNvPr id="2614" name="Google Shape;2614;p25"/>
              <p:cNvSpPr/>
              <p:nvPr/>
            </p:nvSpPr>
            <p:spPr>
              <a:xfrm rot="5400000">
                <a:off x="4000461" y="60307"/>
                <a:ext cx="268985" cy="487321"/>
              </a:xfrm>
              <a:custGeom>
                <a:avLst/>
                <a:gdLst/>
                <a:ahLst/>
                <a:cxnLst/>
                <a:rect l="l" t="t" r="r" b="b"/>
                <a:pathLst>
                  <a:path w="6649" h="12046" extrusionOk="0">
                    <a:moveTo>
                      <a:pt x="5468" y="1"/>
                    </a:moveTo>
                    <a:cubicBezTo>
                      <a:pt x="3602" y="696"/>
                      <a:pt x="1833" y="2595"/>
                      <a:pt x="917" y="5170"/>
                    </a:cubicBezTo>
                    <a:cubicBezTo>
                      <a:pt x="1" y="7745"/>
                      <a:pt x="172" y="10332"/>
                      <a:pt x="1182" y="12045"/>
                    </a:cubicBezTo>
                    <a:cubicBezTo>
                      <a:pt x="3049" y="11350"/>
                      <a:pt x="4816" y="9451"/>
                      <a:pt x="5732" y="6876"/>
                    </a:cubicBezTo>
                    <a:cubicBezTo>
                      <a:pt x="6648" y="4301"/>
                      <a:pt x="6477" y="1714"/>
                      <a:pt x="54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5"/>
              <p:cNvSpPr/>
              <p:nvPr/>
            </p:nvSpPr>
            <p:spPr>
              <a:xfrm rot="5400000">
                <a:off x="3624719" y="224149"/>
                <a:ext cx="374209" cy="302077"/>
              </a:xfrm>
              <a:custGeom>
                <a:avLst/>
                <a:gdLst/>
                <a:ahLst/>
                <a:cxnLst/>
                <a:rect l="l" t="t" r="r" b="b"/>
                <a:pathLst>
                  <a:path w="9250" h="7467" extrusionOk="0">
                    <a:moveTo>
                      <a:pt x="7907" y="1"/>
                    </a:moveTo>
                    <a:cubicBezTo>
                      <a:pt x="6799" y="1"/>
                      <a:pt x="5094" y="777"/>
                      <a:pt x="3478" y="2109"/>
                    </a:cubicBezTo>
                    <a:cubicBezTo>
                      <a:pt x="1227" y="3964"/>
                      <a:pt x="1" y="6196"/>
                      <a:pt x="741" y="7094"/>
                    </a:cubicBezTo>
                    <a:cubicBezTo>
                      <a:pt x="944" y="7342"/>
                      <a:pt x="1285" y="7466"/>
                      <a:pt x="1731" y="7466"/>
                    </a:cubicBezTo>
                    <a:cubicBezTo>
                      <a:pt x="2061" y="7466"/>
                      <a:pt x="2449" y="7398"/>
                      <a:pt x="2882" y="7260"/>
                    </a:cubicBezTo>
                    <a:cubicBezTo>
                      <a:pt x="3897" y="6934"/>
                      <a:pt x="5076" y="6251"/>
                      <a:pt x="6157" y="5359"/>
                    </a:cubicBezTo>
                    <a:cubicBezTo>
                      <a:pt x="7238" y="4468"/>
                      <a:pt x="8134" y="3443"/>
                      <a:pt x="8648" y="2508"/>
                    </a:cubicBezTo>
                    <a:cubicBezTo>
                      <a:pt x="9160" y="1573"/>
                      <a:pt x="9250" y="805"/>
                      <a:pt x="8894" y="374"/>
                    </a:cubicBezTo>
                    <a:cubicBezTo>
                      <a:pt x="8685" y="121"/>
                      <a:pt x="8342" y="1"/>
                      <a:pt x="79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5"/>
              <p:cNvSpPr/>
              <p:nvPr/>
            </p:nvSpPr>
            <p:spPr>
              <a:xfrm rot="5400000">
                <a:off x="3795721" y="-224209"/>
                <a:ext cx="171125" cy="426841"/>
              </a:xfrm>
              <a:custGeom>
                <a:avLst/>
                <a:gdLst/>
                <a:ahLst/>
                <a:cxnLst/>
                <a:rect l="l" t="t" r="r" b="b"/>
                <a:pathLst>
                  <a:path w="4230" h="10551" extrusionOk="0">
                    <a:moveTo>
                      <a:pt x="2127" y="1"/>
                    </a:moveTo>
                    <a:cubicBezTo>
                      <a:pt x="865" y="1053"/>
                      <a:pt x="11" y="3015"/>
                      <a:pt x="6" y="5271"/>
                    </a:cubicBezTo>
                    <a:cubicBezTo>
                      <a:pt x="0" y="7527"/>
                      <a:pt x="845" y="9494"/>
                      <a:pt x="2102" y="10551"/>
                    </a:cubicBezTo>
                    <a:cubicBezTo>
                      <a:pt x="3363" y="9499"/>
                      <a:pt x="4218" y="7536"/>
                      <a:pt x="4223" y="5282"/>
                    </a:cubicBezTo>
                    <a:cubicBezTo>
                      <a:pt x="4229" y="3026"/>
                      <a:pt x="3384" y="1059"/>
                      <a:pt x="21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5"/>
              <p:cNvSpPr/>
              <p:nvPr/>
            </p:nvSpPr>
            <p:spPr>
              <a:xfrm rot="5400000">
                <a:off x="3470562" y="-469546"/>
                <a:ext cx="616211" cy="1076993"/>
              </a:xfrm>
              <a:custGeom>
                <a:avLst/>
                <a:gdLst/>
                <a:ahLst/>
                <a:cxnLst/>
                <a:rect l="l" t="t" r="r" b="b"/>
                <a:pathLst>
                  <a:path w="15232" h="26622" extrusionOk="0">
                    <a:moveTo>
                      <a:pt x="14984" y="0"/>
                    </a:moveTo>
                    <a:cubicBezTo>
                      <a:pt x="14925" y="200"/>
                      <a:pt x="9101" y="20149"/>
                      <a:pt x="1" y="26411"/>
                    </a:cubicBezTo>
                    <a:lnTo>
                      <a:pt x="147" y="26622"/>
                    </a:lnTo>
                    <a:cubicBezTo>
                      <a:pt x="9323" y="20308"/>
                      <a:pt x="15173" y="272"/>
                      <a:pt x="15231" y="70"/>
                    </a:cubicBezTo>
                    <a:lnTo>
                      <a:pt x="149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5"/>
              <p:cNvSpPr/>
              <p:nvPr/>
            </p:nvSpPr>
            <p:spPr>
              <a:xfrm rot="5400000">
                <a:off x="3770396" y="-304513"/>
                <a:ext cx="71646" cy="578102"/>
              </a:xfrm>
              <a:custGeom>
                <a:avLst/>
                <a:gdLst/>
                <a:ahLst/>
                <a:cxnLst/>
                <a:rect l="l" t="t" r="r" b="b"/>
                <a:pathLst>
                  <a:path w="1771" h="14290" extrusionOk="0">
                    <a:moveTo>
                      <a:pt x="885" y="0"/>
                    </a:moveTo>
                    <a:lnTo>
                      <a:pt x="885" y="0"/>
                    </a:lnTo>
                    <a:cubicBezTo>
                      <a:pt x="876" y="78"/>
                      <a:pt x="1" y="7841"/>
                      <a:pt x="1519" y="14290"/>
                    </a:cubicBezTo>
                    <a:lnTo>
                      <a:pt x="1770" y="14231"/>
                    </a:lnTo>
                    <a:cubicBezTo>
                      <a:pt x="262" y="7826"/>
                      <a:pt x="1132" y="107"/>
                      <a:pt x="1141" y="30"/>
                    </a:cubicBezTo>
                    <a:lnTo>
                      <a:pt x="8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5"/>
              <p:cNvSpPr/>
              <p:nvPr/>
            </p:nvSpPr>
            <p:spPr>
              <a:xfrm rot="5400000">
                <a:off x="3552487" y="152809"/>
                <a:ext cx="469157" cy="328292"/>
              </a:xfrm>
              <a:custGeom>
                <a:avLst/>
                <a:gdLst/>
                <a:ahLst/>
                <a:cxnLst/>
                <a:rect l="l" t="t" r="r" b="b"/>
                <a:pathLst>
                  <a:path w="11597" h="8115" extrusionOk="0">
                    <a:moveTo>
                      <a:pt x="11411" y="1"/>
                    </a:moveTo>
                    <a:cubicBezTo>
                      <a:pt x="11339" y="75"/>
                      <a:pt x="4197" y="7469"/>
                      <a:pt x="0" y="7858"/>
                    </a:cubicBezTo>
                    <a:lnTo>
                      <a:pt x="25" y="8114"/>
                    </a:lnTo>
                    <a:cubicBezTo>
                      <a:pt x="4316" y="7717"/>
                      <a:pt x="11301" y="486"/>
                      <a:pt x="11597" y="178"/>
                    </a:cubicBezTo>
                    <a:lnTo>
                      <a:pt x="11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5"/>
              <p:cNvSpPr/>
              <p:nvPr/>
            </p:nvSpPr>
            <p:spPr>
              <a:xfrm rot="5400000">
                <a:off x="5847655" y="117268"/>
                <a:ext cx="320080" cy="366725"/>
              </a:xfrm>
              <a:custGeom>
                <a:avLst/>
                <a:gdLst/>
                <a:ahLst/>
                <a:cxnLst/>
                <a:rect l="l" t="t" r="r" b="b"/>
                <a:pathLst>
                  <a:path w="7912" h="9065" extrusionOk="0">
                    <a:moveTo>
                      <a:pt x="7546" y="0"/>
                    </a:moveTo>
                    <a:lnTo>
                      <a:pt x="7546" y="0"/>
                    </a:lnTo>
                    <a:cubicBezTo>
                      <a:pt x="5745" y="51"/>
                      <a:pt x="3677" y="1162"/>
                      <a:pt x="2142" y="3100"/>
                    </a:cubicBezTo>
                    <a:cubicBezTo>
                      <a:pt x="607" y="5039"/>
                      <a:pt x="0" y="7303"/>
                      <a:pt x="365" y="9064"/>
                    </a:cubicBezTo>
                    <a:cubicBezTo>
                      <a:pt x="2165" y="9013"/>
                      <a:pt x="4233" y="7902"/>
                      <a:pt x="5768" y="5964"/>
                    </a:cubicBezTo>
                    <a:cubicBezTo>
                      <a:pt x="7304" y="4027"/>
                      <a:pt x="7911" y="1761"/>
                      <a:pt x="75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5"/>
              <p:cNvSpPr/>
              <p:nvPr/>
            </p:nvSpPr>
            <p:spPr>
              <a:xfrm rot="5400000">
                <a:off x="5527014" y="181673"/>
                <a:ext cx="361668" cy="184515"/>
              </a:xfrm>
              <a:custGeom>
                <a:avLst/>
                <a:gdLst/>
                <a:ahLst/>
                <a:cxnLst/>
                <a:rect l="l" t="t" r="r" b="b"/>
                <a:pathLst>
                  <a:path w="8940" h="4561" extrusionOk="0">
                    <a:moveTo>
                      <a:pt x="6433" y="0"/>
                    </a:moveTo>
                    <a:cubicBezTo>
                      <a:pt x="5593" y="0"/>
                      <a:pt x="4689" y="161"/>
                      <a:pt x="3792" y="500"/>
                    </a:cubicBezTo>
                    <a:cubicBezTo>
                      <a:pt x="1880" y="1223"/>
                      <a:pt x="490" y="2570"/>
                      <a:pt x="0" y="3971"/>
                    </a:cubicBezTo>
                    <a:cubicBezTo>
                      <a:pt x="689" y="4356"/>
                      <a:pt x="1558" y="4561"/>
                      <a:pt x="2507" y="4561"/>
                    </a:cubicBezTo>
                    <a:cubicBezTo>
                      <a:pt x="3347" y="4561"/>
                      <a:pt x="4251" y="4400"/>
                      <a:pt x="5148" y="4061"/>
                    </a:cubicBezTo>
                    <a:cubicBezTo>
                      <a:pt x="7059" y="3338"/>
                      <a:pt x="8451" y="1991"/>
                      <a:pt x="8939" y="590"/>
                    </a:cubicBezTo>
                    <a:cubicBezTo>
                      <a:pt x="8251" y="205"/>
                      <a:pt x="7382" y="0"/>
                      <a:pt x="64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5"/>
              <p:cNvSpPr/>
              <p:nvPr/>
            </p:nvSpPr>
            <p:spPr>
              <a:xfrm rot="5400000">
                <a:off x="5782403" y="-225503"/>
                <a:ext cx="199645" cy="365228"/>
              </a:xfrm>
              <a:custGeom>
                <a:avLst/>
                <a:gdLst/>
                <a:ahLst/>
                <a:cxnLst/>
                <a:rect l="l" t="t" r="r" b="b"/>
                <a:pathLst>
                  <a:path w="4935" h="9028" extrusionOk="0">
                    <a:moveTo>
                      <a:pt x="4016" y="1"/>
                    </a:moveTo>
                    <a:cubicBezTo>
                      <a:pt x="2629" y="533"/>
                      <a:pt x="1325" y="1965"/>
                      <a:pt x="663" y="3895"/>
                    </a:cubicBezTo>
                    <a:cubicBezTo>
                      <a:pt x="1" y="5825"/>
                      <a:pt x="151" y="7755"/>
                      <a:pt x="919" y="9027"/>
                    </a:cubicBezTo>
                    <a:cubicBezTo>
                      <a:pt x="2307" y="8495"/>
                      <a:pt x="3610" y="7063"/>
                      <a:pt x="4271" y="5133"/>
                    </a:cubicBezTo>
                    <a:cubicBezTo>
                      <a:pt x="4934" y="3203"/>
                      <a:pt x="4784" y="1273"/>
                      <a:pt x="40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5"/>
              <p:cNvSpPr/>
              <p:nvPr/>
            </p:nvSpPr>
            <p:spPr>
              <a:xfrm rot="5400000">
                <a:off x="5352628" y="-377346"/>
                <a:ext cx="838268" cy="747325"/>
              </a:xfrm>
              <a:custGeom>
                <a:avLst/>
                <a:gdLst/>
                <a:ahLst/>
                <a:cxnLst/>
                <a:rect l="l" t="t" r="r" b="b"/>
                <a:pathLst>
                  <a:path w="20721" h="18473" extrusionOk="0">
                    <a:moveTo>
                      <a:pt x="20529" y="1"/>
                    </a:moveTo>
                    <a:cubicBezTo>
                      <a:pt x="20421" y="156"/>
                      <a:pt x="9620" y="15540"/>
                      <a:pt x="1" y="18249"/>
                    </a:cubicBezTo>
                    <a:lnTo>
                      <a:pt x="64" y="18472"/>
                    </a:lnTo>
                    <a:cubicBezTo>
                      <a:pt x="9763" y="15742"/>
                      <a:pt x="20612" y="290"/>
                      <a:pt x="20721" y="135"/>
                    </a:cubicBezTo>
                    <a:lnTo>
                      <a:pt x="20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5"/>
              <p:cNvSpPr/>
              <p:nvPr/>
            </p:nvSpPr>
            <p:spPr>
              <a:xfrm rot="5400000">
                <a:off x="5737579" y="-305240"/>
                <a:ext cx="155104" cy="503462"/>
              </a:xfrm>
              <a:custGeom>
                <a:avLst/>
                <a:gdLst/>
                <a:ahLst/>
                <a:cxnLst/>
                <a:rect l="l" t="t" r="r" b="b"/>
                <a:pathLst>
                  <a:path w="3834" h="12445" extrusionOk="0">
                    <a:moveTo>
                      <a:pt x="3622" y="1"/>
                    </a:moveTo>
                    <a:cubicBezTo>
                      <a:pt x="3592" y="64"/>
                      <a:pt x="580" y="6456"/>
                      <a:pt x="1" y="12422"/>
                    </a:cubicBezTo>
                    <a:lnTo>
                      <a:pt x="232" y="12444"/>
                    </a:lnTo>
                    <a:cubicBezTo>
                      <a:pt x="807" y="6520"/>
                      <a:pt x="3803" y="164"/>
                      <a:pt x="3833" y="101"/>
                    </a:cubicBezTo>
                    <a:lnTo>
                      <a:pt x="3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5"/>
              <p:cNvSpPr/>
              <p:nvPr/>
            </p:nvSpPr>
            <p:spPr>
              <a:xfrm rot="5400000">
                <a:off x="5457108" y="133655"/>
                <a:ext cx="494522" cy="152070"/>
              </a:xfrm>
              <a:custGeom>
                <a:avLst/>
                <a:gdLst/>
                <a:ahLst/>
                <a:cxnLst/>
                <a:rect l="l" t="t" r="r" b="b"/>
                <a:pathLst>
                  <a:path w="12224" h="3759" extrusionOk="0">
                    <a:moveTo>
                      <a:pt x="12116" y="0"/>
                    </a:moveTo>
                    <a:cubicBezTo>
                      <a:pt x="12040" y="39"/>
                      <a:pt x="5255" y="3525"/>
                      <a:pt x="1221" y="3525"/>
                    </a:cubicBezTo>
                    <a:cubicBezTo>
                      <a:pt x="798" y="3525"/>
                      <a:pt x="406" y="3487"/>
                      <a:pt x="55" y="3403"/>
                    </a:cubicBezTo>
                    <a:lnTo>
                      <a:pt x="1" y="3628"/>
                    </a:lnTo>
                    <a:cubicBezTo>
                      <a:pt x="375" y="3718"/>
                      <a:pt x="790" y="3759"/>
                      <a:pt x="1235" y="3759"/>
                    </a:cubicBezTo>
                    <a:cubicBezTo>
                      <a:pt x="5311" y="3759"/>
                      <a:pt x="11914" y="366"/>
                      <a:pt x="12223" y="206"/>
                    </a:cubicBezTo>
                    <a:lnTo>
                      <a:pt x="12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5"/>
              <p:cNvSpPr/>
              <p:nvPr/>
            </p:nvSpPr>
            <p:spPr>
              <a:xfrm rot="5400000">
                <a:off x="4186513" y="194983"/>
                <a:ext cx="280636" cy="109876"/>
              </a:xfrm>
              <a:custGeom>
                <a:avLst/>
                <a:gdLst/>
                <a:ahLst/>
                <a:cxnLst/>
                <a:rect l="l" t="t" r="r" b="b"/>
                <a:pathLst>
                  <a:path w="6937" h="2716" extrusionOk="0">
                    <a:moveTo>
                      <a:pt x="4540" y="0"/>
                    </a:moveTo>
                    <a:cubicBezTo>
                      <a:pt x="2996" y="0"/>
                      <a:pt x="1453" y="622"/>
                      <a:pt x="0" y="1234"/>
                    </a:cubicBezTo>
                    <a:cubicBezTo>
                      <a:pt x="1074" y="1794"/>
                      <a:pt x="2032" y="2319"/>
                      <a:pt x="3083" y="2571"/>
                    </a:cubicBezTo>
                    <a:cubicBezTo>
                      <a:pt x="3470" y="2664"/>
                      <a:pt x="3873" y="2716"/>
                      <a:pt x="4275" y="2716"/>
                    </a:cubicBezTo>
                    <a:cubicBezTo>
                      <a:pt x="4964" y="2716"/>
                      <a:pt x="5647" y="2562"/>
                      <a:pt x="6230" y="2199"/>
                    </a:cubicBezTo>
                    <a:cubicBezTo>
                      <a:pt x="6529" y="2012"/>
                      <a:pt x="6813" y="1746"/>
                      <a:pt x="6875" y="1403"/>
                    </a:cubicBezTo>
                    <a:cubicBezTo>
                      <a:pt x="6937" y="1060"/>
                      <a:pt x="6758" y="708"/>
                      <a:pt x="6489" y="488"/>
                    </a:cubicBezTo>
                    <a:cubicBezTo>
                      <a:pt x="6223" y="267"/>
                      <a:pt x="5877" y="159"/>
                      <a:pt x="5534" y="93"/>
                    </a:cubicBezTo>
                    <a:cubicBezTo>
                      <a:pt x="5204" y="29"/>
                      <a:pt x="4872" y="0"/>
                      <a:pt x="4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5"/>
              <p:cNvSpPr/>
              <p:nvPr/>
            </p:nvSpPr>
            <p:spPr>
              <a:xfrm rot="5400000">
                <a:off x="4212385" y="216849"/>
                <a:ext cx="243256" cy="22210"/>
              </a:xfrm>
              <a:custGeom>
                <a:avLst/>
                <a:gdLst/>
                <a:ahLst/>
                <a:cxnLst/>
                <a:rect l="l" t="t" r="r" b="b"/>
                <a:pathLst>
                  <a:path w="6013" h="549" extrusionOk="0">
                    <a:moveTo>
                      <a:pt x="3397" y="1"/>
                    </a:moveTo>
                    <a:cubicBezTo>
                      <a:pt x="2293" y="1"/>
                      <a:pt x="1191" y="109"/>
                      <a:pt x="101" y="325"/>
                    </a:cubicBezTo>
                    <a:cubicBezTo>
                      <a:pt x="39" y="337"/>
                      <a:pt x="1" y="397"/>
                      <a:pt x="13" y="457"/>
                    </a:cubicBezTo>
                    <a:cubicBezTo>
                      <a:pt x="18" y="477"/>
                      <a:pt x="27" y="495"/>
                      <a:pt x="39" y="510"/>
                    </a:cubicBezTo>
                    <a:cubicBezTo>
                      <a:pt x="61" y="534"/>
                      <a:pt x="92" y="548"/>
                      <a:pt x="125" y="548"/>
                    </a:cubicBezTo>
                    <a:cubicBezTo>
                      <a:pt x="132" y="548"/>
                      <a:pt x="140" y="548"/>
                      <a:pt x="147" y="546"/>
                    </a:cubicBezTo>
                    <a:cubicBezTo>
                      <a:pt x="1221" y="333"/>
                      <a:pt x="2307" y="226"/>
                      <a:pt x="3396" y="226"/>
                    </a:cubicBezTo>
                    <a:cubicBezTo>
                      <a:pt x="4223" y="226"/>
                      <a:pt x="5052" y="288"/>
                      <a:pt x="5877" y="410"/>
                    </a:cubicBezTo>
                    <a:cubicBezTo>
                      <a:pt x="5883" y="411"/>
                      <a:pt x="5888" y="412"/>
                      <a:pt x="5893" y="412"/>
                    </a:cubicBezTo>
                    <a:cubicBezTo>
                      <a:pt x="5948" y="412"/>
                      <a:pt x="5997" y="372"/>
                      <a:pt x="6005" y="316"/>
                    </a:cubicBezTo>
                    <a:cubicBezTo>
                      <a:pt x="6013" y="254"/>
                      <a:pt x="5970" y="197"/>
                      <a:pt x="5909" y="187"/>
                    </a:cubicBezTo>
                    <a:cubicBezTo>
                      <a:pt x="5073" y="63"/>
                      <a:pt x="4234" y="1"/>
                      <a:pt x="3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5"/>
              <p:cNvSpPr/>
              <p:nvPr/>
            </p:nvSpPr>
            <p:spPr>
              <a:xfrm rot="5400000">
                <a:off x="4054146" y="-43172"/>
                <a:ext cx="282012" cy="129537"/>
              </a:xfrm>
              <a:custGeom>
                <a:avLst/>
                <a:gdLst/>
                <a:ahLst/>
                <a:cxnLst/>
                <a:rect l="l" t="t" r="r" b="b"/>
                <a:pathLst>
                  <a:path w="6971" h="3202" extrusionOk="0">
                    <a:moveTo>
                      <a:pt x="2870" y="0"/>
                    </a:moveTo>
                    <a:cubicBezTo>
                      <a:pt x="1912" y="0"/>
                      <a:pt x="940" y="151"/>
                      <a:pt x="1" y="450"/>
                    </a:cubicBezTo>
                    <a:cubicBezTo>
                      <a:pt x="1191" y="1706"/>
                      <a:pt x="2732" y="2771"/>
                      <a:pt x="4555" y="3125"/>
                    </a:cubicBezTo>
                    <a:cubicBezTo>
                      <a:pt x="4787" y="3170"/>
                      <a:pt x="5028" y="3201"/>
                      <a:pt x="5269" y="3201"/>
                    </a:cubicBezTo>
                    <a:cubicBezTo>
                      <a:pt x="5519" y="3201"/>
                      <a:pt x="5769" y="3167"/>
                      <a:pt x="6010" y="3076"/>
                    </a:cubicBezTo>
                    <a:cubicBezTo>
                      <a:pt x="6483" y="2899"/>
                      <a:pt x="6914" y="2456"/>
                      <a:pt x="6949" y="1954"/>
                    </a:cubicBezTo>
                    <a:cubicBezTo>
                      <a:pt x="6971" y="1652"/>
                      <a:pt x="6848" y="1366"/>
                      <a:pt x="6668" y="1141"/>
                    </a:cubicBezTo>
                    <a:cubicBezTo>
                      <a:pt x="6304" y="687"/>
                      <a:pt x="5733" y="457"/>
                      <a:pt x="5166" y="303"/>
                    </a:cubicBezTo>
                    <a:cubicBezTo>
                      <a:pt x="4426" y="101"/>
                      <a:pt x="3653" y="0"/>
                      <a:pt x="28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5"/>
              <p:cNvSpPr/>
              <p:nvPr/>
            </p:nvSpPr>
            <p:spPr>
              <a:xfrm rot="5400000">
                <a:off x="4089625" y="-30186"/>
                <a:ext cx="243903" cy="66265"/>
              </a:xfrm>
              <a:custGeom>
                <a:avLst/>
                <a:gdLst/>
                <a:ahLst/>
                <a:cxnLst/>
                <a:rect l="l" t="t" r="r" b="b"/>
                <a:pathLst>
                  <a:path w="6029" h="1638" extrusionOk="0">
                    <a:moveTo>
                      <a:pt x="115" y="0"/>
                    </a:moveTo>
                    <a:cubicBezTo>
                      <a:pt x="57" y="0"/>
                      <a:pt x="8" y="44"/>
                      <a:pt x="2" y="102"/>
                    </a:cubicBezTo>
                    <a:cubicBezTo>
                      <a:pt x="0" y="134"/>
                      <a:pt x="11" y="164"/>
                      <a:pt x="31" y="187"/>
                    </a:cubicBezTo>
                    <a:cubicBezTo>
                      <a:pt x="49" y="208"/>
                      <a:pt x="75" y="222"/>
                      <a:pt x="106" y="225"/>
                    </a:cubicBezTo>
                    <a:cubicBezTo>
                      <a:pt x="2079" y="416"/>
                      <a:pt x="4014" y="889"/>
                      <a:pt x="5860" y="1629"/>
                    </a:cubicBezTo>
                    <a:cubicBezTo>
                      <a:pt x="5874" y="1635"/>
                      <a:pt x="5888" y="1638"/>
                      <a:pt x="5902" y="1638"/>
                    </a:cubicBezTo>
                    <a:cubicBezTo>
                      <a:pt x="5947" y="1638"/>
                      <a:pt x="5989" y="1611"/>
                      <a:pt x="6006" y="1567"/>
                    </a:cubicBezTo>
                    <a:cubicBezTo>
                      <a:pt x="6029" y="1509"/>
                      <a:pt x="6001" y="1445"/>
                      <a:pt x="5943" y="1421"/>
                    </a:cubicBezTo>
                    <a:cubicBezTo>
                      <a:pt x="4077" y="672"/>
                      <a:pt x="2119" y="194"/>
                      <a:pt x="125" y="1"/>
                    </a:cubicBezTo>
                    <a:cubicBezTo>
                      <a:pt x="122" y="0"/>
                      <a:pt x="119"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5"/>
              <p:cNvSpPr/>
              <p:nvPr/>
            </p:nvSpPr>
            <p:spPr>
              <a:xfrm rot="5400000">
                <a:off x="4383749" y="-289157"/>
                <a:ext cx="159150" cy="302765"/>
              </a:xfrm>
              <a:custGeom>
                <a:avLst/>
                <a:gdLst/>
                <a:ahLst/>
                <a:cxnLst/>
                <a:rect l="l" t="t" r="r" b="b"/>
                <a:pathLst>
                  <a:path w="3934" h="7484" extrusionOk="0">
                    <a:moveTo>
                      <a:pt x="1731" y="0"/>
                    </a:moveTo>
                    <a:cubicBezTo>
                      <a:pt x="1107" y="0"/>
                      <a:pt x="473" y="380"/>
                      <a:pt x="263" y="974"/>
                    </a:cubicBezTo>
                    <a:cubicBezTo>
                      <a:pt x="0" y="1724"/>
                      <a:pt x="362" y="2537"/>
                      <a:pt x="716" y="3252"/>
                    </a:cubicBezTo>
                    <a:cubicBezTo>
                      <a:pt x="1409" y="4650"/>
                      <a:pt x="2098" y="6046"/>
                      <a:pt x="2881" y="7483"/>
                    </a:cubicBezTo>
                    <a:cubicBezTo>
                      <a:pt x="3711" y="5786"/>
                      <a:pt x="3934" y="3795"/>
                      <a:pt x="3500" y="1945"/>
                    </a:cubicBezTo>
                    <a:cubicBezTo>
                      <a:pt x="3336" y="1248"/>
                      <a:pt x="3034" y="512"/>
                      <a:pt x="2403" y="167"/>
                    </a:cubicBezTo>
                    <a:cubicBezTo>
                      <a:pt x="2195" y="53"/>
                      <a:pt x="1964"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5"/>
              <p:cNvSpPr/>
              <p:nvPr/>
            </p:nvSpPr>
            <p:spPr>
              <a:xfrm rot="5400000">
                <a:off x="4402197" y="-250241"/>
                <a:ext cx="65699" cy="255352"/>
              </a:xfrm>
              <a:custGeom>
                <a:avLst/>
                <a:gdLst/>
                <a:ahLst/>
                <a:cxnLst/>
                <a:rect l="l" t="t" r="r" b="b"/>
                <a:pathLst>
                  <a:path w="1624" h="6312" extrusionOk="0">
                    <a:moveTo>
                      <a:pt x="128" y="1"/>
                    </a:moveTo>
                    <a:cubicBezTo>
                      <a:pt x="112" y="1"/>
                      <a:pt x="96" y="4"/>
                      <a:pt x="80" y="12"/>
                    </a:cubicBezTo>
                    <a:cubicBezTo>
                      <a:pt x="24" y="39"/>
                      <a:pt x="1" y="107"/>
                      <a:pt x="29" y="162"/>
                    </a:cubicBezTo>
                    <a:cubicBezTo>
                      <a:pt x="962" y="2031"/>
                      <a:pt x="1396" y="4116"/>
                      <a:pt x="1284" y="6192"/>
                    </a:cubicBezTo>
                    <a:cubicBezTo>
                      <a:pt x="1282" y="6224"/>
                      <a:pt x="1294" y="6252"/>
                      <a:pt x="1312" y="6274"/>
                    </a:cubicBezTo>
                    <a:cubicBezTo>
                      <a:pt x="1332" y="6296"/>
                      <a:pt x="1359" y="6310"/>
                      <a:pt x="1391" y="6311"/>
                    </a:cubicBezTo>
                    <a:cubicBezTo>
                      <a:pt x="1393" y="6311"/>
                      <a:pt x="1396" y="6311"/>
                      <a:pt x="1398" y="6311"/>
                    </a:cubicBezTo>
                    <a:cubicBezTo>
                      <a:pt x="1457" y="6311"/>
                      <a:pt x="1506" y="6266"/>
                      <a:pt x="1509" y="6206"/>
                    </a:cubicBezTo>
                    <a:cubicBezTo>
                      <a:pt x="1623" y="4092"/>
                      <a:pt x="1182" y="1967"/>
                      <a:pt x="231" y="64"/>
                    </a:cubicBezTo>
                    <a:cubicBezTo>
                      <a:pt x="211" y="24"/>
                      <a:pt x="170"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5"/>
              <p:cNvSpPr/>
              <p:nvPr/>
            </p:nvSpPr>
            <p:spPr>
              <a:xfrm rot="5400000">
                <a:off x="4538083" y="-1244"/>
                <a:ext cx="135201" cy="261420"/>
              </a:xfrm>
              <a:custGeom>
                <a:avLst/>
                <a:gdLst/>
                <a:ahLst/>
                <a:cxnLst/>
                <a:rect l="l" t="t" r="r" b="b"/>
                <a:pathLst>
                  <a:path w="3342" h="6462" extrusionOk="0">
                    <a:moveTo>
                      <a:pt x="1330" y="1"/>
                    </a:moveTo>
                    <a:cubicBezTo>
                      <a:pt x="694" y="1"/>
                      <a:pt x="174" y="628"/>
                      <a:pt x="89" y="1268"/>
                    </a:cubicBezTo>
                    <a:cubicBezTo>
                      <a:pt x="0" y="1939"/>
                      <a:pt x="253" y="2605"/>
                      <a:pt x="504" y="3237"/>
                    </a:cubicBezTo>
                    <a:cubicBezTo>
                      <a:pt x="947" y="4354"/>
                      <a:pt x="1389" y="5473"/>
                      <a:pt x="1610" y="6462"/>
                    </a:cubicBezTo>
                    <a:cubicBezTo>
                      <a:pt x="2904" y="5124"/>
                      <a:pt x="3341" y="3025"/>
                      <a:pt x="2692" y="1270"/>
                    </a:cubicBezTo>
                    <a:cubicBezTo>
                      <a:pt x="2474" y="680"/>
                      <a:pt x="2050" y="66"/>
                      <a:pt x="1422" y="5"/>
                    </a:cubicBezTo>
                    <a:cubicBezTo>
                      <a:pt x="1391" y="2"/>
                      <a:pt x="1360" y="1"/>
                      <a:pt x="1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5"/>
              <p:cNvSpPr/>
              <p:nvPr/>
            </p:nvSpPr>
            <p:spPr>
              <a:xfrm rot="5400000">
                <a:off x="4556309" y="23130"/>
                <a:ext cx="51216" cy="223514"/>
              </a:xfrm>
              <a:custGeom>
                <a:avLst/>
                <a:gdLst/>
                <a:ahLst/>
                <a:cxnLst/>
                <a:rect l="l" t="t" r="r" b="b"/>
                <a:pathLst>
                  <a:path w="1266" h="5525" extrusionOk="0">
                    <a:moveTo>
                      <a:pt x="129" y="0"/>
                    </a:moveTo>
                    <a:cubicBezTo>
                      <a:pt x="111" y="0"/>
                      <a:pt x="93" y="5"/>
                      <a:pt x="76" y="13"/>
                    </a:cubicBezTo>
                    <a:cubicBezTo>
                      <a:pt x="21" y="43"/>
                      <a:pt x="1" y="112"/>
                      <a:pt x="30" y="166"/>
                    </a:cubicBezTo>
                    <a:cubicBezTo>
                      <a:pt x="893" y="1748"/>
                      <a:pt x="1032" y="3694"/>
                      <a:pt x="401" y="5371"/>
                    </a:cubicBezTo>
                    <a:cubicBezTo>
                      <a:pt x="386" y="5412"/>
                      <a:pt x="395" y="5456"/>
                      <a:pt x="422" y="5486"/>
                    </a:cubicBezTo>
                    <a:cubicBezTo>
                      <a:pt x="434" y="5500"/>
                      <a:pt x="450" y="5510"/>
                      <a:pt x="466" y="5516"/>
                    </a:cubicBezTo>
                    <a:cubicBezTo>
                      <a:pt x="480" y="5522"/>
                      <a:pt x="494" y="5524"/>
                      <a:pt x="507" y="5524"/>
                    </a:cubicBezTo>
                    <a:cubicBezTo>
                      <a:pt x="553" y="5524"/>
                      <a:pt x="596" y="5497"/>
                      <a:pt x="612" y="5452"/>
                    </a:cubicBezTo>
                    <a:cubicBezTo>
                      <a:pt x="1266" y="3714"/>
                      <a:pt x="1123" y="1699"/>
                      <a:pt x="228" y="59"/>
                    </a:cubicBezTo>
                    <a:cubicBezTo>
                      <a:pt x="208" y="22"/>
                      <a:pt x="169" y="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5"/>
              <p:cNvSpPr/>
              <p:nvPr/>
            </p:nvSpPr>
            <p:spPr>
              <a:xfrm rot="5400000">
                <a:off x="4267478" y="-238913"/>
                <a:ext cx="547356" cy="638137"/>
              </a:xfrm>
              <a:custGeom>
                <a:avLst/>
                <a:gdLst/>
                <a:ahLst/>
                <a:cxnLst/>
                <a:rect l="l" t="t" r="r" b="b"/>
                <a:pathLst>
                  <a:path w="13530" h="15774" extrusionOk="0">
                    <a:moveTo>
                      <a:pt x="13275" y="1"/>
                    </a:moveTo>
                    <a:cubicBezTo>
                      <a:pt x="13180" y="1"/>
                      <a:pt x="13092" y="61"/>
                      <a:pt x="13062" y="156"/>
                    </a:cubicBezTo>
                    <a:cubicBezTo>
                      <a:pt x="10987" y="6695"/>
                      <a:pt x="6282" y="12233"/>
                      <a:pt x="154" y="15347"/>
                    </a:cubicBezTo>
                    <a:cubicBezTo>
                      <a:pt x="43" y="15405"/>
                      <a:pt x="1" y="15539"/>
                      <a:pt x="58" y="15651"/>
                    </a:cubicBezTo>
                    <a:cubicBezTo>
                      <a:pt x="66" y="15667"/>
                      <a:pt x="77" y="15683"/>
                      <a:pt x="89" y="15697"/>
                    </a:cubicBezTo>
                    <a:cubicBezTo>
                      <a:pt x="133" y="15746"/>
                      <a:pt x="196" y="15774"/>
                      <a:pt x="260" y="15774"/>
                    </a:cubicBezTo>
                    <a:cubicBezTo>
                      <a:pt x="294" y="15774"/>
                      <a:pt x="329" y="15766"/>
                      <a:pt x="362" y="15749"/>
                    </a:cubicBezTo>
                    <a:cubicBezTo>
                      <a:pt x="6595" y="12580"/>
                      <a:pt x="11381" y="6948"/>
                      <a:pt x="13493" y="295"/>
                    </a:cubicBezTo>
                    <a:cubicBezTo>
                      <a:pt x="13529" y="177"/>
                      <a:pt x="13464" y="50"/>
                      <a:pt x="13345" y="12"/>
                    </a:cubicBezTo>
                    <a:cubicBezTo>
                      <a:pt x="13321" y="5"/>
                      <a:pt x="13298" y="1"/>
                      <a:pt x="13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5"/>
              <p:cNvSpPr/>
              <p:nvPr/>
            </p:nvSpPr>
            <p:spPr>
              <a:xfrm rot="5400000">
                <a:off x="4091139" y="-62691"/>
                <a:ext cx="530163" cy="270118"/>
              </a:xfrm>
              <a:custGeom>
                <a:avLst/>
                <a:gdLst/>
                <a:ahLst/>
                <a:cxnLst/>
                <a:rect l="l" t="t" r="r" b="b"/>
                <a:pathLst>
                  <a:path w="13105" h="6677" extrusionOk="0">
                    <a:moveTo>
                      <a:pt x="12850" y="1"/>
                    </a:moveTo>
                    <a:cubicBezTo>
                      <a:pt x="12798" y="1"/>
                      <a:pt x="12745" y="19"/>
                      <a:pt x="12703" y="56"/>
                    </a:cubicBezTo>
                    <a:cubicBezTo>
                      <a:pt x="9157" y="3156"/>
                      <a:pt x="4834" y="5291"/>
                      <a:pt x="201" y="6230"/>
                    </a:cubicBezTo>
                    <a:cubicBezTo>
                      <a:pt x="79" y="6255"/>
                      <a:pt x="0" y="6374"/>
                      <a:pt x="26" y="6495"/>
                    </a:cubicBezTo>
                    <a:cubicBezTo>
                      <a:pt x="35" y="6536"/>
                      <a:pt x="54" y="6570"/>
                      <a:pt x="79" y="6600"/>
                    </a:cubicBezTo>
                    <a:cubicBezTo>
                      <a:pt x="121" y="6647"/>
                      <a:pt x="183" y="6676"/>
                      <a:pt x="249" y="6676"/>
                    </a:cubicBezTo>
                    <a:cubicBezTo>
                      <a:pt x="264" y="6676"/>
                      <a:pt x="279" y="6675"/>
                      <a:pt x="294" y="6672"/>
                    </a:cubicBezTo>
                    <a:cubicBezTo>
                      <a:pt x="5005" y="5717"/>
                      <a:pt x="9398" y="3547"/>
                      <a:pt x="13002" y="396"/>
                    </a:cubicBezTo>
                    <a:cubicBezTo>
                      <a:pt x="13095" y="314"/>
                      <a:pt x="13104" y="171"/>
                      <a:pt x="13021" y="78"/>
                    </a:cubicBezTo>
                    <a:cubicBezTo>
                      <a:pt x="13021" y="77"/>
                      <a:pt x="13021" y="77"/>
                      <a:pt x="13021" y="77"/>
                    </a:cubicBezTo>
                    <a:cubicBezTo>
                      <a:pt x="12976" y="27"/>
                      <a:pt x="12913" y="1"/>
                      <a:pt x="12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5"/>
              <p:cNvSpPr/>
              <p:nvPr/>
            </p:nvSpPr>
            <p:spPr>
              <a:xfrm rot="5400000">
                <a:off x="4317908" y="-289380"/>
                <a:ext cx="217931" cy="415473"/>
              </a:xfrm>
              <a:custGeom>
                <a:avLst/>
                <a:gdLst/>
                <a:ahLst/>
                <a:cxnLst/>
                <a:rect l="l" t="t" r="r" b="b"/>
                <a:pathLst>
                  <a:path w="5387" h="10270" extrusionOk="0">
                    <a:moveTo>
                      <a:pt x="5133" y="1"/>
                    </a:moveTo>
                    <a:cubicBezTo>
                      <a:pt x="5035" y="1"/>
                      <a:pt x="4945" y="65"/>
                      <a:pt x="4917" y="162"/>
                    </a:cubicBezTo>
                    <a:cubicBezTo>
                      <a:pt x="4002" y="3362"/>
                      <a:pt x="2862" y="7342"/>
                      <a:pt x="98" y="9878"/>
                    </a:cubicBezTo>
                    <a:cubicBezTo>
                      <a:pt x="7" y="9961"/>
                      <a:pt x="1" y="10101"/>
                      <a:pt x="82" y="10193"/>
                    </a:cubicBezTo>
                    <a:cubicBezTo>
                      <a:pt x="83" y="10194"/>
                      <a:pt x="84" y="10195"/>
                      <a:pt x="85" y="10196"/>
                    </a:cubicBezTo>
                    <a:cubicBezTo>
                      <a:pt x="130" y="10244"/>
                      <a:pt x="191" y="10269"/>
                      <a:pt x="253" y="10269"/>
                    </a:cubicBezTo>
                    <a:cubicBezTo>
                      <a:pt x="307" y="10269"/>
                      <a:pt x="361" y="10250"/>
                      <a:pt x="404" y="10210"/>
                    </a:cubicBezTo>
                    <a:cubicBezTo>
                      <a:pt x="3261" y="7589"/>
                      <a:pt x="4420" y="3542"/>
                      <a:pt x="5352" y="290"/>
                    </a:cubicBezTo>
                    <a:cubicBezTo>
                      <a:pt x="5387" y="170"/>
                      <a:pt x="5317" y="45"/>
                      <a:pt x="5197" y="10"/>
                    </a:cubicBezTo>
                    <a:cubicBezTo>
                      <a:pt x="5175" y="4"/>
                      <a:pt x="5154" y="1"/>
                      <a:pt x="5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5"/>
              <p:cNvSpPr/>
              <p:nvPr/>
            </p:nvSpPr>
            <p:spPr>
              <a:xfrm rot="5400000">
                <a:off x="5264403" y="-224107"/>
                <a:ext cx="163034" cy="406977"/>
              </a:xfrm>
              <a:custGeom>
                <a:avLst/>
                <a:gdLst/>
                <a:ahLst/>
                <a:cxnLst/>
                <a:rect l="l" t="t" r="r" b="b"/>
                <a:pathLst>
                  <a:path w="4030" h="10060" extrusionOk="0">
                    <a:moveTo>
                      <a:pt x="1050" y="1"/>
                    </a:moveTo>
                    <a:lnTo>
                      <a:pt x="1050" y="1"/>
                    </a:lnTo>
                    <a:cubicBezTo>
                      <a:pt x="1" y="3446"/>
                      <a:pt x="728" y="7384"/>
                      <a:pt x="2998" y="10059"/>
                    </a:cubicBezTo>
                    <a:cubicBezTo>
                      <a:pt x="3785" y="8409"/>
                      <a:pt x="4029" y="6503"/>
                      <a:pt x="3681" y="4710"/>
                    </a:cubicBezTo>
                    <a:cubicBezTo>
                      <a:pt x="3333" y="2913"/>
                      <a:pt x="2396" y="1238"/>
                      <a:pt x="10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5"/>
              <p:cNvSpPr/>
              <p:nvPr/>
            </p:nvSpPr>
            <p:spPr>
              <a:xfrm rot="5400000">
                <a:off x="5286674" y="-203496"/>
                <a:ext cx="87423" cy="382300"/>
              </a:xfrm>
              <a:custGeom>
                <a:avLst/>
                <a:gdLst/>
                <a:ahLst/>
                <a:cxnLst/>
                <a:rect l="l" t="t" r="r" b="b"/>
                <a:pathLst>
                  <a:path w="2161" h="9450" extrusionOk="0">
                    <a:moveTo>
                      <a:pt x="124" y="1"/>
                    </a:moveTo>
                    <a:cubicBezTo>
                      <a:pt x="109" y="1"/>
                      <a:pt x="93" y="4"/>
                      <a:pt x="78" y="11"/>
                    </a:cubicBezTo>
                    <a:cubicBezTo>
                      <a:pt x="25" y="36"/>
                      <a:pt x="1" y="100"/>
                      <a:pt x="27" y="154"/>
                    </a:cubicBezTo>
                    <a:cubicBezTo>
                      <a:pt x="1364" y="3012"/>
                      <a:pt x="1944" y="6186"/>
                      <a:pt x="1705" y="9334"/>
                    </a:cubicBezTo>
                    <a:cubicBezTo>
                      <a:pt x="1702" y="9377"/>
                      <a:pt x="1725" y="9416"/>
                      <a:pt x="1759" y="9436"/>
                    </a:cubicBezTo>
                    <a:cubicBezTo>
                      <a:pt x="1773" y="9443"/>
                      <a:pt x="1787" y="9449"/>
                      <a:pt x="1804" y="9450"/>
                    </a:cubicBezTo>
                    <a:cubicBezTo>
                      <a:pt x="1807" y="9450"/>
                      <a:pt x="1809" y="9450"/>
                      <a:pt x="1812" y="9450"/>
                    </a:cubicBezTo>
                    <a:cubicBezTo>
                      <a:pt x="1868" y="9450"/>
                      <a:pt x="1915" y="9407"/>
                      <a:pt x="1919" y="9351"/>
                    </a:cubicBezTo>
                    <a:cubicBezTo>
                      <a:pt x="2161" y="6166"/>
                      <a:pt x="1573" y="2954"/>
                      <a:pt x="221" y="63"/>
                    </a:cubicBezTo>
                    <a:cubicBezTo>
                      <a:pt x="203" y="24"/>
                      <a:pt x="164" y="1"/>
                      <a:pt x="1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5"/>
              <p:cNvSpPr/>
              <p:nvPr/>
            </p:nvSpPr>
            <p:spPr>
              <a:xfrm rot="5400000">
                <a:off x="4974162" y="155662"/>
                <a:ext cx="433516" cy="147054"/>
              </a:xfrm>
              <a:custGeom>
                <a:avLst/>
                <a:gdLst/>
                <a:ahLst/>
                <a:cxnLst/>
                <a:rect l="l" t="t" r="r" b="b"/>
                <a:pathLst>
                  <a:path w="10716" h="3635" extrusionOk="0">
                    <a:moveTo>
                      <a:pt x="6728" y="0"/>
                    </a:moveTo>
                    <a:cubicBezTo>
                      <a:pt x="6141" y="0"/>
                      <a:pt x="5555" y="43"/>
                      <a:pt x="4974" y="136"/>
                    </a:cubicBezTo>
                    <a:cubicBezTo>
                      <a:pt x="3067" y="441"/>
                      <a:pt x="1210" y="1343"/>
                      <a:pt x="0" y="2851"/>
                    </a:cubicBezTo>
                    <a:cubicBezTo>
                      <a:pt x="1163" y="3364"/>
                      <a:pt x="2470" y="3634"/>
                      <a:pt x="3787" y="3634"/>
                    </a:cubicBezTo>
                    <a:cubicBezTo>
                      <a:pt x="4426" y="3634"/>
                      <a:pt x="5067" y="3571"/>
                      <a:pt x="5694" y="3440"/>
                    </a:cubicBezTo>
                    <a:cubicBezTo>
                      <a:pt x="7616" y="3040"/>
                      <a:pt x="9402" y="2015"/>
                      <a:pt x="10715" y="554"/>
                    </a:cubicBezTo>
                    <a:cubicBezTo>
                      <a:pt x="9414" y="220"/>
                      <a:pt x="8068" y="0"/>
                      <a:pt x="6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5"/>
              <p:cNvSpPr/>
              <p:nvPr/>
            </p:nvSpPr>
            <p:spPr>
              <a:xfrm rot="5400000">
                <a:off x="5001065" y="158211"/>
                <a:ext cx="387923" cy="89648"/>
              </a:xfrm>
              <a:custGeom>
                <a:avLst/>
                <a:gdLst/>
                <a:ahLst/>
                <a:cxnLst/>
                <a:rect l="l" t="t" r="r" b="b"/>
                <a:pathLst>
                  <a:path w="9589" h="2216" extrusionOk="0">
                    <a:moveTo>
                      <a:pt x="9428" y="1"/>
                    </a:moveTo>
                    <a:cubicBezTo>
                      <a:pt x="9425" y="1"/>
                      <a:pt x="9422" y="1"/>
                      <a:pt x="9419" y="1"/>
                    </a:cubicBezTo>
                    <a:cubicBezTo>
                      <a:pt x="6246" y="237"/>
                      <a:pt x="3119" y="882"/>
                      <a:pt x="123" y="1918"/>
                    </a:cubicBezTo>
                    <a:cubicBezTo>
                      <a:pt x="43" y="1946"/>
                      <a:pt x="1" y="2033"/>
                      <a:pt x="28" y="2113"/>
                    </a:cubicBezTo>
                    <a:cubicBezTo>
                      <a:pt x="41" y="2150"/>
                      <a:pt x="67" y="2178"/>
                      <a:pt x="97" y="2196"/>
                    </a:cubicBezTo>
                    <a:cubicBezTo>
                      <a:pt x="120" y="2208"/>
                      <a:pt x="146" y="2216"/>
                      <a:pt x="173" y="2216"/>
                    </a:cubicBezTo>
                    <a:cubicBezTo>
                      <a:pt x="189" y="2216"/>
                      <a:pt x="206" y="2213"/>
                      <a:pt x="222" y="2207"/>
                    </a:cubicBezTo>
                    <a:cubicBezTo>
                      <a:pt x="3194" y="1179"/>
                      <a:pt x="6295" y="540"/>
                      <a:pt x="9441" y="307"/>
                    </a:cubicBezTo>
                    <a:cubicBezTo>
                      <a:pt x="9525" y="300"/>
                      <a:pt x="9589" y="227"/>
                      <a:pt x="9582" y="143"/>
                    </a:cubicBezTo>
                    <a:cubicBezTo>
                      <a:pt x="9576" y="62"/>
                      <a:pt x="9509" y="1"/>
                      <a:pt x="94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5"/>
              <p:cNvSpPr/>
              <p:nvPr/>
            </p:nvSpPr>
            <p:spPr>
              <a:xfrm rot="5400000">
                <a:off x="5355892" y="102139"/>
                <a:ext cx="218376" cy="192040"/>
              </a:xfrm>
              <a:custGeom>
                <a:avLst/>
                <a:gdLst/>
                <a:ahLst/>
                <a:cxnLst/>
                <a:rect l="l" t="t" r="r" b="b"/>
                <a:pathLst>
                  <a:path w="5398" h="4747" extrusionOk="0">
                    <a:moveTo>
                      <a:pt x="1083" y="1"/>
                    </a:moveTo>
                    <a:lnTo>
                      <a:pt x="1083" y="1"/>
                    </a:lnTo>
                    <a:cubicBezTo>
                      <a:pt x="698" y="1086"/>
                      <a:pt x="0" y="3946"/>
                      <a:pt x="1085" y="4559"/>
                    </a:cubicBezTo>
                    <a:cubicBezTo>
                      <a:pt x="1319" y="4690"/>
                      <a:pt x="1573" y="4747"/>
                      <a:pt x="1840" y="4747"/>
                    </a:cubicBezTo>
                    <a:cubicBezTo>
                      <a:pt x="3010" y="4747"/>
                      <a:pt x="4423" y="3665"/>
                      <a:pt x="5398" y="3089"/>
                    </a:cubicBezTo>
                    <a:cubicBezTo>
                      <a:pt x="4041" y="2159"/>
                      <a:pt x="2563" y="1080"/>
                      <a:pt x="10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5"/>
              <p:cNvSpPr/>
              <p:nvPr/>
            </p:nvSpPr>
            <p:spPr>
              <a:xfrm rot="5400000">
                <a:off x="5616216" y="7838"/>
                <a:ext cx="172824" cy="340752"/>
              </a:xfrm>
              <a:custGeom>
                <a:avLst/>
                <a:gdLst/>
                <a:ahLst/>
                <a:cxnLst/>
                <a:rect l="l" t="t" r="r" b="b"/>
                <a:pathLst>
                  <a:path w="4272" h="8423" extrusionOk="0">
                    <a:moveTo>
                      <a:pt x="1" y="0"/>
                    </a:moveTo>
                    <a:lnTo>
                      <a:pt x="1" y="0"/>
                    </a:lnTo>
                    <a:cubicBezTo>
                      <a:pt x="597" y="567"/>
                      <a:pt x="668" y="1497"/>
                      <a:pt x="540" y="2309"/>
                    </a:cubicBezTo>
                    <a:cubicBezTo>
                      <a:pt x="474" y="2731"/>
                      <a:pt x="366" y="3149"/>
                      <a:pt x="282" y="3566"/>
                    </a:cubicBezTo>
                    <a:cubicBezTo>
                      <a:pt x="200" y="3956"/>
                      <a:pt x="141" y="4346"/>
                      <a:pt x="157" y="4742"/>
                    </a:cubicBezTo>
                    <a:cubicBezTo>
                      <a:pt x="191" y="5625"/>
                      <a:pt x="598" y="6473"/>
                      <a:pt x="1197" y="7121"/>
                    </a:cubicBezTo>
                    <a:cubicBezTo>
                      <a:pt x="1796" y="7770"/>
                      <a:pt x="2576" y="8233"/>
                      <a:pt x="3352" y="8423"/>
                    </a:cubicBezTo>
                    <a:cubicBezTo>
                      <a:pt x="4165" y="6906"/>
                      <a:pt x="4272" y="5029"/>
                      <a:pt x="3636" y="3432"/>
                    </a:cubicBezTo>
                    <a:cubicBezTo>
                      <a:pt x="3570" y="3265"/>
                      <a:pt x="3495" y="3102"/>
                      <a:pt x="3414" y="2943"/>
                    </a:cubicBezTo>
                    <a:cubicBezTo>
                      <a:pt x="2711" y="1573"/>
                      <a:pt x="1463" y="486"/>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5"/>
              <p:cNvSpPr/>
              <p:nvPr/>
            </p:nvSpPr>
            <p:spPr>
              <a:xfrm rot="5400000">
                <a:off x="5731836" y="88667"/>
                <a:ext cx="138032" cy="144303"/>
              </a:xfrm>
              <a:custGeom>
                <a:avLst/>
                <a:gdLst/>
                <a:ahLst/>
                <a:cxnLst/>
                <a:rect l="l" t="t" r="r" b="b"/>
                <a:pathLst>
                  <a:path w="3412" h="3567" extrusionOk="0">
                    <a:moveTo>
                      <a:pt x="1" y="0"/>
                    </a:moveTo>
                    <a:lnTo>
                      <a:pt x="1" y="0"/>
                    </a:lnTo>
                    <a:cubicBezTo>
                      <a:pt x="597" y="567"/>
                      <a:pt x="668" y="1497"/>
                      <a:pt x="540" y="2309"/>
                    </a:cubicBezTo>
                    <a:cubicBezTo>
                      <a:pt x="474" y="2731"/>
                      <a:pt x="366" y="3149"/>
                      <a:pt x="282" y="3566"/>
                    </a:cubicBezTo>
                    <a:cubicBezTo>
                      <a:pt x="738" y="2644"/>
                      <a:pt x="894" y="1571"/>
                      <a:pt x="706" y="558"/>
                    </a:cubicBezTo>
                    <a:lnTo>
                      <a:pt x="706" y="558"/>
                    </a:lnTo>
                    <a:cubicBezTo>
                      <a:pt x="1476" y="1225"/>
                      <a:pt x="2062" y="2108"/>
                      <a:pt x="2372" y="3080"/>
                    </a:cubicBezTo>
                    <a:cubicBezTo>
                      <a:pt x="2246" y="2195"/>
                      <a:pt x="1818" y="1358"/>
                      <a:pt x="1175" y="740"/>
                    </a:cubicBezTo>
                    <a:lnTo>
                      <a:pt x="1175" y="740"/>
                    </a:lnTo>
                    <a:cubicBezTo>
                      <a:pt x="2067" y="1302"/>
                      <a:pt x="2834" y="2061"/>
                      <a:pt x="3412" y="2944"/>
                    </a:cubicBezTo>
                    <a:cubicBezTo>
                      <a:pt x="2711" y="1573"/>
                      <a:pt x="1463" y="4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5"/>
              <p:cNvSpPr/>
              <p:nvPr/>
            </p:nvSpPr>
            <p:spPr>
              <a:xfrm rot="5400000">
                <a:off x="5466089" y="214036"/>
                <a:ext cx="334765" cy="232454"/>
              </a:xfrm>
              <a:custGeom>
                <a:avLst/>
                <a:gdLst/>
                <a:ahLst/>
                <a:cxnLst/>
                <a:rect l="l" t="t" r="r" b="b"/>
                <a:pathLst>
                  <a:path w="8275" h="5746" extrusionOk="0">
                    <a:moveTo>
                      <a:pt x="7670" y="1"/>
                    </a:moveTo>
                    <a:cubicBezTo>
                      <a:pt x="6619" y="1"/>
                      <a:pt x="5567" y="31"/>
                      <a:pt x="4541" y="244"/>
                    </a:cubicBezTo>
                    <a:cubicBezTo>
                      <a:pt x="4464" y="260"/>
                      <a:pt x="4388" y="276"/>
                      <a:pt x="4312" y="295"/>
                    </a:cubicBezTo>
                    <a:cubicBezTo>
                      <a:pt x="4310" y="295"/>
                      <a:pt x="4306" y="295"/>
                      <a:pt x="4304" y="297"/>
                    </a:cubicBezTo>
                    <a:cubicBezTo>
                      <a:pt x="3163" y="565"/>
                      <a:pt x="2064" y="1090"/>
                      <a:pt x="1274" y="1951"/>
                    </a:cubicBezTo>
                    <a:cubicBezTo>
                      <a:pt x="430" y="2877"/>
                      <a:pt x="0" y="4228"/>
                      <a:pt x="376" y="5418"/>
                    </a:cubicBezTo>
                    <a:cubicBezTo>
                      <a:pt x="1053" y="5632"/>
                      <a:pt x="1752" y="5746"/>
                      <a:pt x="2421" y="5746"/>
                    </a:cubicBezTo>
                    <a:cubicBezTo>
                      <a:pt x="3603" y="5746"/>
                      <a:pt x="4691" y="5391"/>
                      <a:pt x="5401" y="4601"/>
                    </a:cubicBezTo>
                    <a:cubicBezTo>
                      <a:pt x="5671" y="4301"/>
                      <a:pt x="5879" y="3958"/>
                      <a:pt x="6055" y="3594"/>
                    </a:cubicBezTo>
                    <a:cubicBezTo>
                      <a:pt x="6281" y="3135"/>
                      <a:pt x="6460" y="2644"/>
                      <a:pt x="6657" y="2167"/>
                    </a:cubicBezTo>
                    <a:cubicBezTo>
                      <a:pt x="7005" y="1318"/>
                      <a:pt x="7471" y="451"/>
                      <a:pt x="8274" y="3"/>
                    </a:cubicBezTo>
                    <a:cubicBezTo>
                      <a:pt x="8073" y="2"/>
                      <a:pt x="7872" y="1"/>
                      <a:pt x="7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5"/>
              <p:cNvSpPr/>
              <p:nvPr/>
            </p:nvSpPr>
            <p:spPr>
              <a:xfrm rot="5400000">
                <a:off x="5307871" y="343208"/>
                <a:ext cx="377364" cy="158948"/>
              </a:xfrm>
              <a:custGeom>
                <a:avLst/>
                <a:gdLst/>
                <a:ahLst/>
                <a:cxnLst/>
                <a:rect l="l" t="t" r="r" b="b"/>
                <a:pathLst>
                  <a:path w="9328" h="3929" extrusionOk="0">
                    <a:moveTo>
                      <a:pt x="2731" y="0"/>
                    </a:moveTo>
                    <a:cubicBezTo>
                      <a:pt x="1802" y="0"/>
                      <a:pt x="873" y="160"/>
                      <a:pt x="0" y="478"/>
                    </a:cubicBezTo>
                    <a:cubicBezTo>
                      <a:pt x="1103" y="2941"/>
                      <a:pt x="2705" y="3928"/>
                      <a:pt x="4234" y="3928"/>
                    </a:cubicBezTo>
                    <a:cubicBezTo>
                      <a:pt x="4606" y="3928"/>
                      <a:pt x="4974" y="3870"/>
                      <a:pt x="5329" y="3760"/>
                    </a:cubicBezTo>
                    <a:cubicBezTo>
                      <a:pt x="5456" y="3719"/>
                      <a:pt x="5581" y="3673"/>
                      <a:pt x="5704" y="3624"/>
                    </a:cubicBezTo>
                    <a:cubicBezTo>
                      <a:pt x="6253" y="3410"/>
                      <a:pt x="6775" y="3133"/>
                      <a:pt x="7346" y="2992"/>
                    </a:cubicBezTo>
                    <a:cubicBezTo>
                      <a:pt x="7552" y="2940"/>
                      <a:pt x="7771" y="2911"/>
                      <a:pt x="7989" y="2911"/>
                    </a:cubicBezTo>
                    <a:cubicBezTo>
                      <a:pt x="8507" y="2911"/>
                      <a:pt x="9016" y="3074"/>
                      <a:pt x="9327" y="3476"/>
                    </a:cubicBezTo>
                    <a:cubicBezTo>
                      <a:pt x="8524" y="2301"/>
                      <a:pt x="7396" y="1354"/>
                      <a:pt x="6109" y="750"/>
                    </a:cubicBezTo>
                    <a:lnTo>
                      <a:pt x="6100" y="744"/>
                    </a:lnTo>
                    <a:cubicBezTo>
                      <a:pt x="5799" y="604"/>
                      <a:pt x="5491" y="482"/>
                      <a:pt x="5175" y="382"/>
                    </a:cubicBezTo>
                    <a:cubicBezTo>
                      <a:pt x="4387" y="127"/>
                      <a:pt x="3559" y="0"/>
                      <a:pt x="2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5"/>
              <p:cNvSpPr/>
              <p:nvPr/>
            </p:nvSpPr>
            <p:spPr>
              <a:xfrm rot="5400000">
                <a:off x="5501933" y="225727"/>
                <a:ext cx="179903" cy="145314"/>
              </a:xfrm>
              <a:custGeom>
                <a:avLst/>
                <a:gdLst/>
                <a:ahLst/>
                <a:cxnLst/>
                <a:rect l="l" t="t" r="r" b="b"/>
                <a:pathLst>
                  <a:path w="4447" h="3592" extrusionOk="0">
                    <a:moveTo>
                      <a:pt x="1680" y="1"/>
                    </a:moveTo>
                    <a:cubicBezTo>
                      <a:pt x="916" y="884"/>
                      <a:pt x="374" y="1954"/>
                      <a:pt x="115" y="3093"/>
                    </a:cubicBezTo>
                    <a:lnTo>
                      <a:pt x="1" y="3592"/>
                    </a:lnTo>
                    <a:lnTo>
                      <a:pt x="306" y="3181"/>
                    </a:lnTo>
                    <a:cubicBezTo>
                      <a:pt x="1408" y="1695"/>
                      <a:pt x="2879" y="796"/>
                      <a:pt x="4447" y="647"/>
                    </a:cubicBezTo>
                    <a:lnTo>
                      <a:pt x="4427" y="434"/>
                    </a:lnTo>
                    <a:cubicBezTo>
                      <a:pt x="2947" y="573"/>
                      <a:pt x="1553" y="1353"/>
                      <a:pt x="457" y="2645"/>
                    </a:cubicBezTo>
                    <a:cubicBezTo>
                      <a:pt x="740" y="1726"/>
                      <a:pt x="1213" y="870"/>
                      <a:pt x="1843" y="141"/>
                    </a:cubicBezTo>
                    <a:lnTo>
                      <a:pt x="16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5"/>
              <p:cNvSpPr/>
              <p:nvPr/>
            </p:nvSpPr>
            <p:spPr>
              <a:xfrm rot="5400000">
                <a:off x="5502703" y="262298"/>
                <a:ext cx="113153" cy="42316"/>
              </a:xfrm>
              <a:custGeom>
                <a:avLst/>
                <a:gdLst/>
                <a:ahLst/>
                <a:cxnLst/>
                <a:rect l="l" t="t" r="r" b="b"/>
                <a:pathLst>
                  <a:path w="2797" h="1046" extrusionOk="0">
                    <a:moveTo>
                      <a:pt x="2315" y="1"/>
                    </a:moveTo>
                    <a:cubicBezTo>
                      <a:pt x="1469" y="1"/>
                      <a:pt x="630" y="317"/>
                      <a:pt x="1" y="887"/>
                    </a:cubicBezTo>
                    <a:lnTo>
                      <a:pt x="146" y="1045"/>
                    </a:lnTo>
                    <a:cubicBezTo>
                      <a:pt x="735" y="512"/>
                      <a:pt x="1521" y="216"/>
                      <a:pt x="2315" y="216"/>
                    </a:cubicBezTo>
                    <a:cubicBezTo>
                      <a:pt x="2466" y="216"/>
                      <a:pt x="2616" y="227"/>
                      <a:pt x="2766" y="248"/>
                    </a:cubicBezTo>
                    <a:lnTo>
                      <a:pt x="2796" y="35"/>
                    </a:lnTo>
                    <a:cubicBezTo>
                      <a:pt x="2637" y="12"/>
                      <a:pt x="2476" y="1"/>
                      <a:pt x="2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5"/>
              <p:cNvSpPr/>
              <p:nvPr/>
            </p:nvSpPr>
            <p:spPr>
              <a:xfrm rot="5400000">
                <a:off x="5290739" y="131204"/>
                <a:ext cx="205147" cy="330315"/>
              </a:xfrm>
              <a:custGeom>
                <a:avLst/>
                <a:gdLst/>
                <a:ahLst/>
                <a:cxnLst/>
                <a:rect l="l" t="t" r="r" b="b"/>
                <a:pathLst>
                  <a:path w="5071" h="8165" extrusionOk="0">
                    <a:moveTo>
                      <a:pt x="1584" y="1"/>
                    </a:moveTo>
                    <a:cubicBezTo>
                      <a:pt x="1550" y="1"/>
                      <a:pt x="1516" y="1"/>
                      <a:pt x="1481" y="3"/>
                    </a:cubicBezTo>
                    <a:cubicBezTo>
                      <a:pt x="610" y="32"/>
                      <a:pt x="1" y="652"/>
                      <a:pt x="13" y="1536"/>
                    </a:cubicBezTo>
                    <a:cubicBezTo>
                      <a:pt x="22" y="2267"/>
                      <a:pt x="376" y="2944"/>
                      <a:pt x="844" y="3519"/>
                    </a:cubicBezTo>
                    <a:cubicBezTo>
                      <a:pt x="941" y="3640"/>
                      <a:pt x="1042" y="3757"/>
                      <a:pt x="1148" y="3869"/>
                    </a:cubicBezTo>
                    <a:cubicBezTo>
                      <a:pt x="1754" y="4511"/>
                      <a:pt x="2467" y="5050"/>
                      <a:pt x="3032" y="5730"/>
                    </a:cubicBezTo>
                    <a:cubicBezTo>
                      <a:pt x="3596" y="6410"/>
                      <a:pt x="4009" y="7293"/>
                      <a:pt x="3856" y="8164"/>
                    </a:cubicBezTo>
                    <a:cubicBezTo>
                      <a:pt x="4407" y="7154"/>
                      <a:pt x="4860" y="6071"/>
                      <a:pt x="5010" y="4931"/>
                    </a:cubicBezTo>
                    <a:cubicBezTo>
                      <a:pt x="5056" y="4575"/>
                      <a:pt x="5071" y="4214"/>
                      <a:pt x="5051" y="3855"/>
                    </a:cubicBezTo>
                    <a:cubicBezTo>
                      <a:pt x="5052" y="3855"/>
                      <a:pt x="5051" y="3852"/>
                      <a:pt x="5051" y="3852"/>
                    </a:cubicBezTo>
                    <a:cubicBezTo>
                      <a:pt x="5005" y="3059"/>
                      <a:pt x="4790" y="2279"/>
                      <a:pt x="4361" y="1613"/>
                    </a:cubicBezTo>
                    <a:cubicBezTo>
                      <a:pt x="3757" y="673"/>
                      <a:pt x="2697" y="1"/>
                      <a:pt x="1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5"/>
              <p:cNvSpPr/>
              <p:nvPr/>
            </p:nvSpPr>
            <p:spPr>
              <a:xfrm rot="5400000">
                <a:off x="5236571" y="219395"/>
                <a:ext cx="171044" cy="187954"/>
              </a:xfrm>
              <a:custGeom>
                <a:avLst/>
                <a:gdLst/>
                <a:ahLst/>
                <a:cxnLst/>
                <a:rect l="l" t="t" r="r" b="b"/>
                <a:pathLst>
                  <a:path w="4228" h="4646" extrusionOk="0">
                    <a:moveTo>
                      <a:pt x="1" y="0"/>
                    </a:moveTo>
                    <a:lnTo>
                      <a:pt x="1" y="0"/>
                    </a:lnTo>
                    <a:cubicBezTo>
                      <a:pt x="98" y="121"/>
                      <a:pt x="199" y="238"/>
                      <a:pt x="304" y="350"/>
                    </a:cubicBezTo>
                    <a:cubicBezTo>
                      <a:pt x="912" y="992"/>
                      <a:pt x="1624" y="1532"/>
                      <a:pt x="2189" y="2212"/>
                    </a:cubicBezTo>
                    <a:cubicBezTo>
                      <a:pt x="2753" y="2892"/>
                      <a:pt x="3167" y="3774"/>
                      <a:pt x="3013" y="4645"/>
                    </a:cubicBezTo>
                    <a:cubicBezTo>
                      <a:pt x="3564" y="3636"/>
                      <a:pt x="4018" y="2552"/>
                      <a:pt x="4168" y="1412"/>
                    </a:cubicBezTo>
                    <a:cubicBezTo>
                      <a:pt x="4214" y="1056"/>
                      <a:pt x="4228" y="695"/>
                      <a:pt x="4208" y="337"/>
                    </a:cubicBezTo>
                    <a:lnTo>
                      <a:pt x="4208" y="337"/>
                    </a:lnTo>
                    <a:cubicBezTo>
                      <a:pt x="4115" y="1577"/>
                      <a:pt x="3832" y="2768"/>
                      <a:pt x="3429" y="3540"/>
                    </a:cubicBezTo>
                    <a:cubicBezTo>
                      <a:pt x="3704" y="2431"/>
                      <a:pt x="3534" y="1218"/>
                      <a:pt x="2962" y="227"/>
                    </a:cubicBezTo>
                    <a:lnTo>
                      <a:pt x="2962" y="227"/>
                    </a:lnTo>
                    <a:cubicBezTo>
                      <a:pt x="3363" y="1226"/>
                      <a:pt x="3483" y="2332"/>
                      <a:pt x="3307" y="3392"/>
                    </a:cubicBezTo>
                    <a:cubicBezTo>
                      <a:pt x="3110" y="2354"/>
                      <a:pt x="2213" y="1610"/>
                      <a:pt x="1346" y="1007"/>
                    </a:cubicBezTo>
                    <a:cubicBezTo>
                      <a:pt x="890" y="691"/>
                      <a:pt x="411" y="37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5"/>
              <p:cNvSpPr/>
              <p:nvPr/>
            </p:nvSpPr>
            <p:spPr>
              <a:xfrm rot="5400000">
                <a:off x="5414570" y="-11315"/>
                <a:ext cx="326593" cy="189046"/>
              </a:xfrm>
              <a:custGeom>
                <a:avLst/>
                <a:gdLst/>
                <a:ahLst/>
                <a:cxnLst/>
                <a:rect l="l" t="t" r="r" b="b"/>
                <a:pathLst>
                  <a:path w="8073" h="4673" extrusionOk="0">
                    <a:moveTo>
                      <a:pt x="4085" y="1"/>
                    </a:moveTo>
                    <a:cubicBezTo>
                      <a:pt x="3590" y="1"/>
                      <a:pt x="3093" y="97"/>
                      <a:pt x="2619" y="271"/>
                    </a:cubicBezTo>
                    <a:cubicBezTo>
                      <a:pt x="1505" y="682"/>
                      <a:pt x="522" y="1534"/>
                      <a:pt x="0" y="2635"/>
                    </a:cubicBezTo>
                    <a:cubicBezTo>
                      <a:pt x="344" y="2216"/>
                      <a:pt x="870" y="2031"/>
                      <a:pt x="1397" y="2031"/>
                    </a:cubicBezTo>
                    <a:cubicBezTo>
                      <a:pt x="1661" y="2031"/>
                      <a:pt x="1925" y="2077"/>
                      <a:pt x="2167" y="2164"/>
                    </a:cubicBezTo>
                    <a:cubicBezTo>
                      <a:pt x="2894" y="2424"/>
                      <a:pt x="3472" y="2969"/>
                      <a:pt x="4052" y="3479"/>
                    </a:cubicBezTo>
                    <a:cubicBezTo>
                      <a:pt x="4237" y="3643"/>
                      <a:pt x="4428" y="3807"/>
                      <a:pt x="4626" y="3956"/>
                    </a:cubicBezTo>
                    <a:cubicBezTo>
                      <a:pt x="5045" y="4275"/>
                      <a:pt x="5503" y="4539"/>
                      <a:pt x="6016" y="4639"/>
                    </a:cubicBezTo>
                    <a:cubicBezTo>
                      <a:pt x="6131" y="4661"/>
                      <a:pt x="6250" y="4673"/>
                      <a:pt x="6369" y="4673"/>
                    </a:cubicBezTo>
                    <a:cubicBezTo>
                      <a:pt x="7042" y="4673"/>
                      <a:pt x="7755" y="4314"/>
                      <a:pt x="8073" y="3480"/>
                    </a:cubicBezTo>
                    <a:cubicBezTo>
                      <a:pt x="7776" y="1672"/>
                      <a:pt x="6255" y="207"/>
                      <a:pt x="4477" y="21"/>
                    </a:cubicBezTo>
                    <a:cubicBezTo>
                      <a:pt x="4347" y="8"/>
                      <a:pt x="4216" y="1"/>
                      <a:pt x="4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5"/>
              <p:cNvSpPr/>
              <p:nvPr/>
            </p:nvSpPr>
            <p:spPr>
              <a:xfrm rot="5400000">
                <a:off x="5493336" y="-61074"/>
                <a:ext cx="187145" cy="149117"/>
              </a:xfrm>
              <a:custGeom>
                <a:avLst/>
                <a:gdLst/>
                <a:ahLst/>
                <a:cxnLst/>
                <a:rect l="l" t="t" r="r" b="b"/>
                <a:pathLst>
                  <a:path w="4626" h="3686" extrusionOk="0">
                    <a:moveTo>
                      <a:pt x="2620" y="1"/>
                    </a:moveTo>
                    <a:lnTo>
                      <a:pt x="2620" y="1"/>
                    </a:lnTo>
                    <a:cubicBezTo>
                      <a:pt x="1505" y="412"/>
                      <a:pt x="522" y="1264"/>
                      <a:pt x="0" y="2365"/>
                    </a:cubicBezTo>
                    <a:cubicBezTo>
                      <a:pt x="344" y="1946"/>
                      <a:pt x="870" y="1761"/>
                      <a:pt x="1397" y="1761"/>
                    </a:cubicBezTo>
                    <a:cubicBezTo>
                      <a:pt x="1661" y="1761"/>
                      <a:pt x="1925" y="1807"/>
                      <a:pt x="2167" y="1894"/>
                    </a:cubicBezTo>
                    <a:cubicBezTo>
                      <a:pt x="2894" y="2154"/>
                      <a:pt x="3472" y="2699"/>
                      <a:pt x="4052" y="3209"/>
                    </a:cubicBezTo>
                    <a:cubicBezTo>
                      <a:pt x="4237" y="3373"/>
                      <a:pt x="4428" y="3537"/>
                      <a:pt x="4626" y="3686"/>
                    </a:cubicBezTo>
                    <a:cubicBezTo>
                      <a:pt x="4365" y="3425"/>
                      <a:pt x="4116" y="3147"/>
                      <a:pt x="3869" y="2877"/>
                    </a:cubicBezTo>
                    <a:cubicBezTo>
                      <a:pt x="3189" y="2141"/>
                      <a:pt x="2376" y="1400"/>
                      <a:pt x="1376" y="1334"/>
                    </a:cubicBezTo>
                    <a:cubicBezTo>
                      <a:pt x="1946" y="1159"/>
                      <a:pt x="2542" y="1069"/>
                      <a:pt x="3139" y="1069"/>
                    </a:cubicBezTo>
                    <a:cubicBezTo>
                      <a:pt x="3355" y="1069"/>
                      <a:pt x="3570" y="1081"/>
                      <a:pt x="3785" y="1105"/>
                    </a:cubicBezTo>
                    <a:cubicBezTo>
                      <a:pt x="3365" y="956"/>
                      <a:pt x="2921" y="882"/>
                      <a:pt x="2477" y="882"/>
                    </a:cubicBezTo>
                    <a:cubicBezTo>
                      <a:pt x="2088" y="882"/>
                      <a:pt x="1699" y="939"/>
                      <a:pt x="1326" y="1052"/>
                    </a:cubicBezTo>
                    <a:cubicBezTo>
                      <a:pt x="1678" y="617"/>
                      <a:pt x="2125" y="260"/>
                      <a:pt x="2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2" name="Google Shape;2652;p25"/>
              <p:cNvGrpSpPr/>
              <p:nvPr/>
            </p:nvGrpSpPr>
            <p:grpSpPr>
              <a:xfrm>
                <a:off x="4764583" y="-276407"/>
                <a:ext cx="659417" cy="467049"/>
                <a:chOff x="4764583" y="-282157"/>
                <a:chExt cx="659417" cy="467049"/>
              </a:xfrm>
            </p:grpSpPr>
            <p:sp>
              <p:nvSpPr>
                <p:cNvPr id="2653" name="Google Shape;2653;p25"/>
                <p:cNvSpPr/>
                <p:nvPr/>
              </p:nvSpPr>
              <p:spPr>
                <a:xfrm rot="5400000">
                  <a:off x="4917323" y="-298683"/>
                  <a:ext cx="257092" cy="290143"/>
                </a:xfrm>
                <a:custGeom>
                  <a:avLst/>
                  <a:gdLst/>
                  <a:ahLst/>
                  <a:cxnLst/>
                  <a:rect l="l" t="t" r="r" b="b"/>
                  <a:pathLst>
                    <a:path w="6355" h="7172" extrusionOk="0">
                      <a:moveTo>
                        <a:pt x="0" y="1"/>
                      </a:moveTo>
                      <a:cubicBezTo>
                        <a:pt x="1094" y="3153"/>
                        <a:pt x="3250" y="5926"/>
                        <a:pt x="5991" y="7172"/>
                      </a:cubicBezTo>
                      <a:cubicBezTo>
                        <a:pt x="6355" y="5511"/>
                        <a:pt x="5577" y="3759"/>
                        <a:pt x="4370" y="2561"/>
                      </a:cubicBezTo>
                      <a:cubicBezTo>
                        <a:pt x="3164" y="1364"/>
                        <a:pt x="1580" y="63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5"/>
                <p:cNvSpPr/>
                <p:nvPr/>
              </p:nvSpPr>
              <p:spPr>
                <a:xfrm rot="5400000">
                  <a:off x="4922967" y="-280095"/>
                  <a:ext cx="217486" cy="263605"/>
                </a:xfrm>
                <a:custGeom>
                  <a:avLst/>
                  <a:gdLst/>
                  <a:ahLst/>
                  <a:cxnLst/>
                  <a:rect l="l" t="t" r="r" b="b"/>
                  <a:pathLst>
                    <a:path w="5376" h="6516" extrusionOk="0">
                      <a:moveTo>
                        <a:pt x="121" y="0"/>
                      </a:moveTo>
                      <a:cubicBezTo>
                        <a:pt x="90" y="0"/>
                        <a:pt x="59" y="14"/>
                        <a:pt x="38" y="39"/>
                      </a:cubicBezTo>
                      <a:cubicBezTo>
                        <a:pt x="0" y="84"/>
                        <a:pt x="6" y="152"/>
                        <a:pt x="52" y="191"/>
                      </a:cubicBezTo>
                      <a:cubicBezTo>
                        <a:pt x="2128" y="1913"/>
                        <a:pt x="3893" y="4082"/>
                        <a:pt x="5158" y="6458"/>
                      </a:cubicBezTo>
                      <a:cubicBezTo>
                        <a:pt x="5168" y="6477"/>
                        <a:pt x="5183" y="6492"/>
                        <a:pt x="5199" y="6501"/>
                      </a:cubicBezTo>
                      <a:cubicBezTo>
                        <a:pt x="5216" y="6511"/>
                        <a:pt x="5235" y="6516"/>
                        <a:pt x="5253" y="6516"/>
                      </a:cubicBezTo>
                      <a:cubicBezTo>
                        <a:pt x="5270" y="6516"/>
                        <a:pt x="5287" y="6512"/>
                        <a:pt x="5303" y="6503"/>
                      </a:cubicBezTo>
                      <a:cubicBezTo>
                        <a:pt x="5356" y="6475"/>
                        <a:pt x="5376" y="6410"/>
                        <a:pt x="5348" y="6357"/>
                      </a:cubicBezTo>
                      <a:cubicBezTo>
                        <a:pt x="4069" y="3955"/>
                        <a:pt x="2286" y="1766"/>
                        <a:pt x="189" y="25"/>
                      </a:cubicBezTo>
                      <a:cubicBezTo>
                        <a:pt x="169" y="8"/>
                        <a:pt x="145"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5"/>
                <p:cNvSpPr/>
                <p:nvPr/>
              </p:nvSpPr>
              <p:spPr>
                <a:xfrm rot="5400000">
                  <a:off x="4974261" y="-264846"/>
                  <a:ext cx="240060" cy="659417"/>
                </a:xfrm>
                <a:custGeom>
                  <a:avLst/>
                  <a:gdLst/>
                  <a:ahLst/>
                  <a:cxnLst/>
                  <a:rect l="l" t="t" r="r" b="b"/>
                  <a:pathLst>
                    <a:path w="5934" h="16300" extrusionOk="0">
                      <a:moveTo>
                        <a:pt x="5028" y="1"/>
                      </a:moveTo>
                      <a:cubicBezTo>
                        <a:pt x="3755" y="2118"/>
                        <a:pt x="2323" y="4648"/>
                        <a:pt x="1367" y="7373"/>
                      </a:cubicBezTo>
                      <a:cubicBezTo>
                        <a:pt x="353" y="10254"/>
                        <a:pt x="1" y="13000"/>
                        <a:pt x="317" y="15531"/>
                      </a:cubicBezTo>
                      <a:lnTo>
                        <a:pt x="414" y="16300"/>
                      </a:lnTo>
                      <a:lnTo>
                        <a:pt x="727" y="15592"/>
                      </a:lnTo>
                      <a:cubicBezTo>
                        <a:pt x="1854" y="13045"/>
                        <a:pt x="3654" y="10850"/>
                        <a:pt x="5934" y="9247"/>
                      </a:cubicBezTo>
                      <a:lnTo>
                        <a:pt x="5686" y="8896"/>
                      </a:lnTo>
                      <a:cubicBezTo>
                        <a:pt x="3558" y="10393"/>
                        <a:pt x="1835" y="12391"/>
                        <a:pt x="670" y="14708"/>
                      </a:cubicBezTo>
                      <a:cubicBezTo>
                        <a:pt x="514" y="12458"/>
                        <a:pt x="884" y="10043"/>
                        <a:pt x="1771" y="7514"/>
                      </a:cubicBezTo>
                      <a:cubicBezTo>
                        <a:pt x="2716" y="4827"/>
                        <a:pt x="4134" y="2320"/>
                        <a:pt x="5396" y="223"/>
                      </a:cubicBezTo>
                      <a:lnTo>
                        <a:pt x="50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1pPr>
            <a:lvl2pPr lvl="1" rtl="0">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2pPr>
            <a:lvl3pPr lvl="2" rtl="0">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3pPr>
            <a:lvl4pPr lvl="3" rtl="0">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4pPr>
            <a:lvl5pPr lvl="4" rtl="0">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5pPr>
            <a:lvl6pPr lvl="5" rtl="0">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6pPr>
            <a:lvl7pPr lvl="6" rtl="0">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7pPr>
            <a:lvl8pPr lvl="7" rtl="0">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8pPr>
            <a:lvl9pPr lvl="8" rtl="0">
              <a:spcBef>
                <a:spcPts val="0"/>
              </a:spcBef>
              <a:spcAft>
                <a:spcPts val="0"/>
              </a:spcAft>
              <a:buClr>
                <a:schemeClr val="dk1"/>
              </a:buClr>
              <a:buSzPts val="3500"/>
              <a:buFont typeface="Calistoga"/>
              <a:buNone/>
              <a:defRPr sz="3500">
                <a:solidFill>
                  <a:schemeClr val="dk1"/>
                </a:solidFill>
                <a:latin typeface="Calistoga"/>
                <a:ea typeface="Calistoga"/>
                <a:cs typeface="Calistoga"/>
                <a:sym typeface="Calistog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1pPr>
            <a:lvl2pPr marL="914400" lvl="1" indent="-317500">
              <a:lnSpc>
                <a:spcPct val="100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2pPr>
            <a:lvl3pPr marL="1371600" lvl="2" indent="-317500">
              <a:lnSpc>
                <a:spcPct val="100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3pPr>
            <a:lvl4pPr marL="1828800" lvl="3" indent="-317500">
              <a:lnSpc>
                <a:spcPct val="100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4pPr>
            <a:lvl5pPr marL="2286000" lvl="4" indent="-317500">
              <a:lnSpc>
                <a:spcPct val="100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5pPr>
            <a:lvl6pPr marL="2743200" lvl="5" indent="-317500">
              <a:lnSpc>
                <a:spcPct val="100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6pPr>
            <a:lvl7pPr marL="3200400" lvl="6" indent="-317500">
              <a:lnSpc>
                <a:spcPct val="100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7pPr>
            <a:lvl8pPr marL="3657600" lvl="7" indent="-317500">
              <a:lnSpc>
                <a:spcPct val="100000"/>
              </a:lnSpc>
              <a:spcBef>
                <a:spcPts val="1600"/>
              </a:spcBef>
              <a:spcAft>
                <a:spcPts val="0"/>
              </a:spcAft>
              <a:buClr>
                <a:schemeClr val="lt2"/>
              </a:buClr>
              <a:buSzPts val="1400"/>
              <a:buFont typeface="Poppins"/>
              <a:buChar char="○"/>
              <a:defRPr>
                <a:solidFill>
                  <a:schemeClr val="lt2"/>
                </a:solidFill>
                <a:latin typeface="Poppins"/>
                <a:ea typeface="Poppins"/>
                <a:cs typeface="Poppins"/>
                <a:sym typeface="Poppins"/>
              </a:defRPr>
            </a:lvl8pPr>
            <a:lvl9pPr marL="4114800" lvl="8" indent="-317500">
              <a:lnSpc>
                <a:spcPct val="100000"/>
              </a:lnSpc>
              <a:spcBef>
                <a:spcPts val="1600"/>
              </a:spcBef>
              <a:spcAft>
                <a:spcPts val="1600"/>
              </a:spcAft>
              <a:buClr>
                <a:schemeClr val="lt2"/>
              </a:buClr>
              <a:buSzPts val="1400"/>
              <a:buFont typeface="Poppins"/>
              <a:buChar char="■"/>
              <a:defRPr>
                <a:solidFill>
                  <a:schemeClr val="lt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1" r:id="rId8"/>
    <p:sldLayoutId id="2147483671" r:id="rId9"/>
    <p:sldLayoutId id="2147483672" r:id="rId10"/>
    <p:sldLayoutId id="2147483673" r:id="rId11"/>
    <p:sldLayoutId id="2147483674" r:id="rId12"/>
    <p:sldLayoutId id="2147483678" r:id="rId13"/>
    <p:sldLayoutId id="2147483679" r:id="rId14"/>
    <p:sldLayoutId id="214748368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27"/>
        <p:cNvGrpSpPr/>
        <p:nvPr/>
      </p:nvGrpSpPr>
      <p:grpSpPr>
        <a:xfrm>
          <a:off x="0" y="0"/>
          <a:ext cx="0" cy="0"/>
          <a:chOff x="0" y="0"/>
          <a:chExt cx="0" cy="0"/>
        </a:xfrm>
      </p:grpSpPr>
      <p:grpSp>
        <p:nvGrpSpPr>
          <p:cNvPr id="3631" name="Google Shape;3631;p38"/>
          <p:cNvGrpSpPr/>
          <p:nvPr/>
        </p:nvGrpSpPr>
        <p:grpSpPr>
          <a:xfrm>
            <a:off x="-1755154" y="4251700"/>
            <a:ext cx="10899154" cy="1205602"/>
            <a:chOff x="-1757400" y="4123848"/>
            <a:chExt cx="10899154" cy="1205602"/>
          </a:xfrm>
        </p:grpSpPr>
        <p:sp>
          <p:nvSpPr>
            <p:cNvPr id="3632" name="Google Shape;3632;p38"/>
            <p:cNvSpPr/>
            <p:nvPr/>
          </p:nvSpPr>
          <p:spPr>
            <a:xfrm>
              <a:off x="-373500" y="4168250"/>
              <a:ext cx="9515254" cy="1130056"/>
            </a:xfrm>
            <a:custGeom>
              <a:avLst/>
              <a:gdLst/>
              <a:ahLst/>
              <a:cxnLst/>
              <a:rect l="l" t="t" r="r" b="b"/>
              <a:pathLst>
                <a:path w="69528" h="24975" extrusionOk="0">
                  <a:moveTo>
                    <a:pt x="0" y="0"/>
                  </a:moveTo>
                  <a:lnTo>
                    <a:pt x="0" y="24974"/>
                  </a:lnTo>
                  <a:lnTo>
                    <a:pt x="69528" y="24974"/>
                  </a:lnTo>
                  <a:lnTo>
                    <a:pt x="695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8"/>
            <p:cNvSpPr/>
            <p:nvPr/>
          </p:nvSpPr>
          <p:spPr>
            <a:xfrm>
              <a:off x="-1757400" y="4123848"/>
              <a:ext cx="7505182" cy="1205602"/>
            </a:xfrm>
            <a:custGeom>
              <a:avLst/>
              <a:gdLst/>
              <a:ahLst/>
              <a:cxnLst/>
              <a:rect l="l" t="t" r="r" b="b"/>
              <a:pathLst>
                <a:path w="74684" h="11541" extrusionOk="0">
                  <a:moveTo>
                    <a:pt x="15681" y="1"/>
                  </a:moveTo>
                  <a:cubicBezTo>
                    <a:pt x="15681" y="1"/>
                    <a:pt x="1" y="9944"/>
                    <a:pt x="12502" y="11263"/>
                  </a:cubicBezTo>
                  <a:cubicBezTo>
                    <a:pt x="14333" y="11456"/>
                    <a:pt x="16728" y="11541"/>
                    <a:pt x="19499" y="11541"/>
                  </a:cubicBezTo>
                  <a:cubicBezTo>
                    <a:pt x="35647" y="11541"/>
                    <a:pt x="64576" y="8682"/>
                    <a:pt x="69230" y="7871"/>
                  </a:cubicBezTo>
                  <a:cubicBezTo>
                    <a:pt x="74684" y="6923"/>
                    <a:pt x="70031" y="5389"/>
                    <a:pt x="63737" y="4655"/>
                  </a:cubicBezTo>
                  <a:cubicBezTo>
                    <a:pt x="57445" y="3922"/>
                    <a:pt x="73422" y="1501"/>
                    <a:pt x="73422" y="1501"/>
                  </a:cubicBezTo>
                  <a:cubicBezTo>
                    <a:pt x="70615" y="848"/>
                    <a:pt x="15681" y="1"/>
                    <a:pt x="156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7" name="Google Shape;3677;p38"/>
          <p:cNvSpPr/>
          <p:nvPr/>
        </p:nvSpPr>
        <p:spPr>
          <a:xfrm>
            <a:off x="6596600" y="1012663"/>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8"/>
          <p:cNvSpPr txBox="1">
            <a:spLocks noGrp="1"/>
          </p:cNvSpPr>
          <p:nvPr>
            <p:ph type="ctrTitle"/>
          </p:nvPr>
        </p:nvSpPr>
        <p:spPr>
          <a:xfrm>
            <a:off x="2350030" y="1041035"/>
            <a:ext cx="6457112" cy="1587222"/>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800"/>
              <a:t>LẬP TRÌNH MÃ NGUỒN MỞ</a:t>
            </a:r>
            <a:br>
              <a:rPr lang="en" sz="2800"/>
            </a:br>
            <a:r>
              <a:rPr lang="en" sz="3200"/>
              <a:t>ĐỀ TÀI: WEBSITE BÁN ĐIỆN THOẠI DI ĐỘNG</a:t>
            </a:r>
            <a:endParaRPr sz="2800"/>
          </a:p>
        </p:txBody>
      </p:sp>
      <p:sp>
        <p:nvSpPr>
          <p:cNvPr id="3629" name="Google Shape;3629;p38"/>
          <p:cNvSpPr txBox="1">
            <a:spLocks noGrp="1"/>
          </p:cNvSpPr>
          <p:nvPr>
            <p:ph type="subTitle" idx="1"/>
          </p:nvPr>
        </p:nvSpPr>
        <p:spPr>
          <a:xfrm>
            <a:off x="1503853" y="3828641"/>
            <a:ext cx="4528800" cy="33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a:solidFill>
                  <a:schemeClr val="tx1"/>
                </a:solidFill>
              </a:rPr>
              <a:t>GVHD: Nguyễn Hải Yến</a:t>
            </a:r>
            <a:endParaRPr b="1">
              <a:solidFill>
                <a:schemeClr val="tx1"/>
              </a:solidFill>
            </a:endParaRPr>
          </a:p>
        </p:txBody>
      </p:sp>
      <p:sp>
        <p:nvSpPr>
          <p:cNvPr id="3630" name="Google Shape;3630;p38"/>
          <p:cNvSpPr/>
          <p:nvPr/>
        </p:nvSpPr>
        <p:spPr>
          <a:xfrm>
            <a:off x="5743817" y="3651377"/>
            <a:ext cx="3953" cy="3953"/>
          </a:xfrm>
          <a:custGeom>
            <a:avLst/>
            <a:gdLst/>
            <a:ahLst/>
            <a:cxnLst/>
            <a:rect l="l" t="t" r="r" b="b"/>
            <a:pathLst>
              <a:path w="47" h="47" extrusionOk="0">
                <a:moveTo>
                  <a:pt x="1" y="0"/>
                </a:moveTo>
                <a:lnTo>
                  <a:pt x="47" y="46"/>
                </a:lnTo>
              </a:path>
            </a:pathLst>
          </a:custGeom>
          <a:solidFill>
            <a:srgbClr val="048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4" name="Google Shape;3634;p38"/>
          <p:cNvGrpSpPr/>
          <p:nvPr/>
        </p:nvGrpSpPr>
        <p:grpSpPr>
          <a:xfrm>
            <a:off x="-469122" y="1650942"/>
            <a:ext cx="2721999" cy="3653916"/>
            <a:chOff x="2919824" y="262518"/>
            <a:chExt cx="2719280" cy="3650266"/>
          </a:xfrm>
        </p:grpSpPr>
        <p:sp>
          <p:nvSpPr>
            <p:cNvPr id="3635" name="Google Shape;3635;p38"/>
            <p:cNvSpPr/>
            <p:nvPr/>
          </p:nvSpPr>
          <p:spPr>
            <a:xfrm>
              <a:off x="4248218" y="1092743"/>
              <a:ext cx="1390886" cy="1426127"/>
            </a:xfrm>
            <a:custGeom>
              <a:avLst/>
              <a:gdLst/>
              <a:ahLst/>
              <a:cxnLst/>
              <a:rect l="l" t="t" r="r" b="b"/>
              <a:pathLst>
                <a:path w="16537" h="16956" extrusionOk="0">
                  <a:moveTo>
                    <a:pt x="8752" y="1"/>
                  </a:moveTo>
                  <a:cubicBezTo>
                    <a:pt x="8569" y="1"/>
                    <a:pt x="8386" y="17"/>
                    <a:pt x="8206" y="52"/>
                  </a:cubicBezTo>
                  <a:cubicBezTo>
                    <a:pt x="7296" y="226"/>
                    <a:pt x="6475" y="880"/>
                    <a:pt x="6174" y="1757"/>
                  </a:cubicBezTo>
                  <a:cubicBezTo>
                    <a:pt x="5684" y="1223"/>
                    <a:pt x="4959" y="882"/>
                    <a:pt x="4246" y="882"/>
                  </a:cubicBezTo>
                  <a:cubicBezTo>
                    <a:pt x="3961" y="882"/>
                    <a:pt x="3679" y="937"/>
                    <a:pt x="3414" y="1056"/>
                  </a:cubicBezTo>
                  <a:cubicBezTo>
                    <a:pt x="2369" y="1524"/>
                    <a:pt x="2584" y="2402"/>
                    <a:pt x="2279" y="3279"/>
                  </a:cubicBezTo>
                  <a:cubicBezTo>
                    <a:pt x="2010" y="4055"/>
                    <a:pt x="1118" y="4379"/>
                    <a:pt x="984" y="5213"/>
                  </a:cubicBezTo>
                  <a:cubicBezTo>
                    <a:pt x="869" y="5931"/>
                    <a:pt x="1340" y="6696"/>
                    <a:pt x="2033" y="6918"/>
                  </a:cubicBezTo>
                  <a:cubicBezTo>
                    <a:pt x="950" y="7102"/>
                    <a:pt x="68" y="8115"/>
                    <a:pt x="34" y="9214"/>
                  </a:cubicBezTo>
                  <a:cubicBezTo>
                    <a:pt x="0" y="10313"/>
                    <a:pt x="818" y="11378"/>
                    <a:pt x="1889" y="11629"/>
                  </a:cubicBezTo>
                  <a:cubicBezTo>
                    <a:pt x="1233" y="12178"/>
                    <a:pt x="1006" y="13180"/>
                    <a:pt x="1361" y="13959"/>
                  </a:cubicBezTo>
                  <a:cubicBezTo>
                    <a:pt x="1675" y="14651"/>
                    <a:pt x="2425" y="15113"/>
                    <a:pt x="3182" y="15113"/>
                  </a:cubicBezTo>
                  <a:cubicBezTo>
                    <a:pt x="3276" y="15113"/>
                    <a:pt x="3371" y="15105"/>
                    <a:pt x="3464" y="15091"/>
                  </a:cubicBezTo>
                  <a:lnTo>
                    <a:pt x="3464" y="15091"/>
                  </a:lnTo>
                  <a:cubicBezTo>
                    <a:pt x="3151" y="15733"/>
                    <a:pt x="3753" y="16518"/>
                    <a:pt x="4451" y="16668"/>
                  </a:cubicBezTo>
                  <a:cubicBezTo>
                    <a:pt x="4588" y="16698"/>
                    <a:pt x="4724" y="16711"/>
                    <a:pt x="4861" y="16711"/>
                  </a:cubicBezTo>
                  <a:cubicBezTo>
                    <a:pt x="5426" y="16711"/>
                    <a:pt x="5991" y="16488"/>
                    <a:pt x="6523" y="16268"/>
                  </a:cubicBezTo>
                  <a:cubicBezTo>
                    <a:pt x="6924" y="16677"/>
                    <a:pt x="7496" y="16883"/>
                    <a:pt x="8067" y="16883"/>
                  </a:cubicBezTo>
                  <a:cubicBezTo>
                    <a:pt x="8593" y="16883"/>
                    <a:pt x="9119" y="16708"/>
                    <a:pt x="9510" y="16353"/>
                  </a:cubicBezTo>
                  <a:cubicBezTo>
                    <a:pt x="9939" y="16751"/>
                    <a:pt x="10525" y="16956"/>
                    <a:pt x="11109" y="16956"/>
                  </a:cubicBezTo>
                  <a:cubicBezTo>
                    <a:pt x="11586" y="16956"/>
                    <a:pt x="12063" y="16820"/>
                    <a:pt x="12452" y="16542"/>
                  </a:cubicBezTo>
                  <a:cubicBezTo>
                    <a:pt x="13318" y="15925"/>
                    <a:pt x="13663" y="14673"/>
                    <a:pt x="13235" y="13700"/>
                  </a:cubicBezTo>
                  <a:cubicBezTo>
                    <a:pt x="13920" y="13680"/>
                    <a:pt x="14576" y="13228"/>
                    <a:pt x="14836" y="12594"/>
                  </a:cubicBezTo>
                  <a:cubicBezTo>
                    <a:pt x="15097" y="11958"/>
                    <a:pt x="14951" y="11177"/>
                    <a:pt x="14477" y="10680"/>
                  </a:cubicBezTo>
                  <a:lnTo>
                    <a:pt x="14477" y="10680"/>
                  </a:lnTo>
                  <a:cubicBezTo>
                    <a:pt x="14512" y="10683"/>
                    <a:pt x="14546" y="10684"/>
                    <a:pt x="14581" y="10684"/>
                  </a:cubicBezTo>
                  <a:cubicBezTo>
                    <a:pt x="15696" y="10684"/>
                    <a:pt x="16537" y="9382"/>
                    <a:pt x="16322" y="8268"/>
                  </a:cubicBezTo>
                  <a:cubicBezTo>
                    <a:pt x="16100" y="7120"/>
                    <a:pt x="15086" y="6269"/>
                    <a:pt x="13996" y="5843"/>
                  </a:cubicBezTo>
                  <a:cubicBezTo>
                    <a:pt x="14391" y="5371"/>
                    <a:pt x="14803" y="4708"/>
                    <a:pt x="14465" y="4194"/>
                  </a:cubicBezTo>
                  <a:cubicBezTo>
                    <a:pt x="14305" y="3952"/>
                    <a:pt x="14019" y="3830"/>
                    <a:pt x="13746" y="3736"/>
                  </a:cubicBezTo>
                  <a:cubicBezTo>
                    <a:pt x="12977" y="3472"/>
                    <a:pt x="12168" y="3325"/>
                    <a:pt x="11356" y="3302"/>
                  </a:cubicBezTo>
                  <a:cubicBezTo>
                    <a:pt x="12072" y="2613"/>
                    <a:pt x="11596" y="1345"/>
                    <a:pt x="10813" y="730"/>
                  </a:cubicBezTo>
                  <a:cubicBezTo>
                    <a:pt x="10229" y="272"/>
                    <a:pt x="9491" y="1"/>
                    <a:pt x="87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8"/>
            <p:cNvSpPr/>
            <p:nvPr/>
          </p:nvSpPr>
          <p:spPr>
            <a:xfrm>
              <a:off x="4781712" y="2274453"/>
              <a:ext cx="296899" cy="907183"/>
            </a:xfrm>
            <a:custGeom>
              <a:avLst/>
              <a:gdLst/>
              <a:ahLst/>
              <a:cxnLst/>
              <a:rect l="l" t="t" r="r" b="b"/>
              <a:pathLst>
                <a:path w="3530" h="10786" extrusionOk="0">
                  <a:moveTo>
                    <a:pt x="974" y="0"/>
                  </a:moveTo>
                  <a:cubicBezTo>
                    <a:pt x="974" y="0"/>
                    <a:pt x="1229" y="6718"/>
                    <a:pt x="974" y="8952"/>
                  </a:cubicBezTo>
                  <a:cubicBezTo>
                    <a:pt x="914" y="9465"/>
                    <a:pt x="767" y="10254"/>
                    <a:pt x="0" y="10785"/>
                  </a:cubicBezTo>
                  <a:lnTo>
                    <a:pt x="3372" y="10785"/>
                  </a:lnTo>
                  <a:cubicBezTo>
                    <a:pt x="3530" y="10756"/>
                    <a:pt x="3054" y="10647"/>
                    <a:pt x="2673" y="8952"/>
                  </a:cubicBezTo>
                  <a:cubicBezTo>
                    <a:pt x="2175" y="6727"/>
                    <a:pt x="2114" y="0"/>
                    <a:pt x="21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8"/>
            <p:cNvSpPr/>
            <p:nvPr/>
          </p:nvSpPr>
          <p:spPr>
            <a:xfrm>
              <a:off x="4937395" y="2201784"/>
              <a:ext cx="150552" cy="221791"/>
            </a:xfrm>
            <a:custGeom>
              <a:avLst/>
              <a:gdLst/>
              <a:ahLst/>
              <a:cxnLst/>
              <a:rect l="l" t="t" r="r" b="b"/>
              <a:pathLst>
                <a:path w="1790" h="2637" extrusionOk="0">
                  <a:moveTo>
                    <a:pt x="1461" y="0"/>
                  </a:moveTo>
                  <a:cubicBezTo>
                    <a:pt x="1461" y="0"/>
                    <a:pt x="1473" y="1412"/>
                    <a:pt x="0" y="1977"/>
                  </a:cubicBezTo>
                  <a:lnTo>
                    <a:pt x="0" y="2636"/>
                  </a:lnTo>
                  <a:cubicBezTo>
                    <a:pt x="0" y="2636"/>
                    <a:pt x="1680" y="2059"/>
                    <a:pt x="17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8"/>
            <p:cNvSpPr/>
            <p:nvPr/>
          </p:nvSpPr>
          <p:spPr>
            <a:xfrm>
              <a:off x="4719893" y="2233072"/>
              <a:ext cx="178308" cy="329197"/>
            </a:xfrm>
            <a:custGeom>
              <a:avLst/>
              <a:gdLst/>
              <a:ahLst/>
              <a:cxnLst/>
              <a:rect l="l" t="t" r="r" b="b"/>
              <a:pathLst>
                <a:path w="2120" h="3914" extrusionOk="0">
                  <a:moveTo>
                    <a:pt x="20" y="1"/>
                  </a:moveTo>
                  <a:cubicBezTo>
                    <a:pt x="0" y="3591"/>
                    <a:pt x="2120" y="3914"/>
                    <a:pt x="2120" y="3914"/>
                  </a:cubicBezTo>
                  <a:lnTo>
                    <a:pt x="2011" y="3086"/>
                  </a:lnTo>
                  <a:cubicBezTo>
                    <a:pt x="545" y="3085"/>
                    <a:pt x="303" y="1"/>
                    <a:pt x="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8"/>
            <p:cNvSpPr/>
            <p:nvPr/>
          </p:nvSpPr>
          <p:spPr>
            <a:xfrm>
              <a:off x="4598021" y="2194383"/>
              <a:ext cx="173177" cy="249631"/>
            </a:xfrm>
            <a:custGeom>
              <a:avLst/>
              <a:gdLst/>
              <a:ahLst/>
              <a:cxnLst/>
              <a:rect l="l" t="t" r="r" b="b"/>
              <a:pathLst>
                <a:path w="2059" h="2968" extrusionOk="0">
                  <a:moveTo>
                    <a:pt x="0" y="1"/>
                  </a:moveTo>
                  <a:cubicBezTo>
                    <a:pt x="0" y="1"/>
                    <a:pt x="110" y="2736"/>
                    <a:pt x="2059" y="2967"/>
                  </a:cubicBezTo>
                  <a:lnTo>
                    <a:pt x="1927" y="2511"/>
                  </a:lnTo>
                  <a:cubicBezTo>
                    <a:pt x="1927" y="2511"/>
                    <a:pt x="1917" y="2512"/>
                    <a:pt x="1898" y="2512"/>
                  </a:cubicBezTo>
                  <a:cubicBezTo>
                    <a:pt x="1686" y="2512"/>
                    <a:pt x="384" y="2413"/>
                    <a:pt x="2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8"/>
            <p:cNvSpPr/>
            <p:nvPr/>
          </p:nvSpPr>
          <p:spPr>
            <a:xfrm>
              <a:off x="4248218" y="1092743"/>
              <a:ext cx="1390886" cy="1248071"/>
            </a:xfrm>
            <a:custGeom>
              <a:avLst/>
              <a:gdLst/>
              <a:ahLst/>
              <a:cxnLst/>
              <a:rect l="l" t="t" r="r" b="b"/>
              <a:pathLst>
                <a:path w="16537" h="14839" extrusionOk="0">
                  <a:moveTo>
                    <a:pt x="8751" y="1"/>
                  </a:moveTo>
                  <a:cubicBezTo>
                    <a:pt x="8569" y="1"/>
                    <a:pt x="8386" y="17"/>
                    <a:pt x="8206" y="52"/>
                  </a:cubicBezTo>
                  <a:cubicBezTo>
                    <a:pt x="7296" y="226"/>
                    <a:pt x="6475" y="881"/>
                    <a:pt x="6174" y="1757"/>
                  </a:cubicBezTo>
                  <a:cubicBezTo>
                    <a:pt x="5684" y="1223"/>
                    <a:pt x="4958" y="883"/>
                    <a:pt x="4246" y="883"/>
                  </a:cubicBezTo>
                  <a:cubicBezTo>
                    <a:pt x="3961" y="883"/>
                    <a:pt x="3679" y="937"/>
                    <a:pt x="3414" y="1056"/>
                  </a:cubicBezTo>
                  <a:cubicBezTo>
                    <a:pt x="2369" y="1525"/>
                    <a:pt x="2584" y="2402"/>
                    <a:pt x="2279" y="3279"/>
                  </a:cubicBezTo>
                  <a:cubicBezTo>
                    <a:pt x="2010" y="4055"/>
                    <a:pt x="1118" y="4379"/>
                    <a:pt x="984" y="5213"/>
                  </a:cubicBezTo>
                  <a:cubicBezTo>
                    <a:pt x="869" y="5931"/>
                    <a:pt x="1340" y="6696"/>
                    <a:pt x="2033" y="6918"/>
                  </a:cubicBezTo>
                  <a:cubicBezTo>
                    <a:pt x="950" y="7102"/>
                    <a:pt x="67" y="8115"/>
                    <a:pt x="34" y="9214"/>
                  </a:cubicBezTo>
                  <a:cubicBezTo>
                    <a:pt x="0" y="10313"/>
                    <a:pt x="818" y="11378"/>
                    <a:pt x="1888" y="11629"/>
                  </a:cubicBezTo>
                  <a:cubicBezTo>
                    <a:pt x="1233" y="12178"/>
                    <a:pt x="1006" y="13180"/>
                    <a:pt x="1361" y="13959"/>
                  </a:cubicBezTo>
                  <a:cubicBezTo>
                    <a:pt x="1375" y="13991"/>
                    <a:pt x="1392" y="14022"/>
                    <a:pt x="1409" y="14053"/>
                  </a:cubicBezTo>
                  <a:cubicBezTo>
                    <a:pt x="1561" y="14189"/>
                    <a:pt x="1770" y="14280"/>
                    <a:pt x="2064" y="14302"/>
                  </a:cubicBezTo>
                  <a:cubicBezTo>
                    <a:pt x="2086" y="14303"/>
                    <a:pt x="2108" y="14304"/>
                    <a:pt x="2130" y="14304"/>
                  </a:cubicBezTo>
                  <a:cubicBezTo>
                    <a:pt x="2623" y="14304"/>
                    <a:pt x="3108" y="13895"/>
                    <a:pt x="3101" y="13401"/>
                  </a:cubicBezTo>
                  <a:lnTo>
                    <a:pt x="3101" y="13401"/>
                  </a:lnTo>
                  <a:cubicBezTo>
                    <a:pt x="3398" y="13763"/>
                    <a:pt x="3711" y="14137"/>
                    <a:pt x="4139" y="14325"/>
                  </a:cubicBezTo>
                  <a:cubicBezTo>
                    <a:pt x="4290" y="14390"/>
                    <a:pt x="4458" y="14424"/>
                    <a:pt x="4625" y="14424"/>
                  </a:cubicBezTo>
                  <a:cubicBezTo>
                    <a:pt x="4933" y="14424"/>
                    <a:pt x="5235" y="14306"/>
                    <a:pt x="5398" y="14049"/>
                  </a:cubicBezTo>
                  <a:cubicBezTo>
                    <a:pt x="5552" y="14257"/>
                    <a:pt x="5720" y="14475"/>
                    <a:pt x="5962" y="14566"/>
                  </a:cubicBezTo>
                  <a:cubicBezTo>
                    <a:pt x="6020" y="14588"/>
                    <a:pt x="6084" y="14598"/>
                    <a:pt x="6147" y="14598"/>
                  </a:cubicBezTo>
                  <a:cubicBezTo>
                    <a:pt x="6349" y="14598"/>
                    <a:pt x="6551" y="14492"/>
                    <a:pt x="6591" y="14299"/>
                  </a:cubicBezTo>
                  <a:cubicBezTo>
                    <a:pt x="6654" y="14650"/>
                    <a:pt x="7014" y="14839"/>
                    <a:pt x="7378" y="14839"/>
                  </a:cubicBezTo>
                  <a:cubicBezTo>
                    <a:pt x="7544" y="14839"/>
                    <a:pt x="7712" y="14800"/>
                    <a:pt x="7853" y="14718"/>
                  </a:cubicBezTo>
                  <a:cubicBezTo>
                    <a:pt x="8303" y="14458"/>
                    <a:pt x="8535" y="13949"/>
                    <a:pt x="8742" y="13472"/>
                  </a:cubicBezTo>
                  <a:cubicBezTo>
                    <a:pt x="8872" y="13869"/>
                    <a:pt x="9291" y="14085"/>
                    <a:pt x="9703" y="14085"/>
                  </a:cubicBezTo>
                  <a:cubicBezTo>
                    <a:pt x="10026" y="14085"/>
                    <a:pt x="10344" y="13952"/>
                    <a:pt x="10512" y="13670"/>
                  </a:cubicBezTo>
                  <a:lnTo>
                    <a:pt x="10512" y="13670"/>
                  </a:lnTo>
                  <a:cubicBezTo>
                    <a:pt x="10290" y="14055"/>
                    <a:pt x="10741" y="14509"/>
                    <a:pt x="11178" y="14509"/>
                  </a:cubicBezTo>
                  <a:cubicBezTo>
                    <a:pt x="11249" y="14509"/>
                    <a:pt x="11320" y="14497"/>
                    <a:pt x="11387" y="14471"/>
                  </a:cubicBezTo>
                  <a:cubicBezTo>
                    <a:pt x="11869" y="14283"/>
                    <a:pt x="12079" y="13707"/>
                    <a:pt x="12094" y="13191"/>
                  </a:cubicBezTo>
                  <a:cubicBezTo>
                    <a:pt x="12141" y="13815"/>
                    <a:pt x="12765" y="14243"/>
                    <a:pt x="13398" y="14292"/>
                  </a:cubicBezTo>
                  <a:cubicBezTo>
                    <a:pt x="13370" y="14089"/>
                    <a:pt x="13317" y="13889"/>
                    <a:pt x="13235" y="13700"/>
                  </a:cubicBezTo>
                  <a:cubicBezTo>
                    <a:pt x="13920" y="13680"/>
                    <a:pt x="14576" y="13228"/>
                    <a:pt x="14836" y="12594"/>
                  </a:cubicBezTo>
                  <a:cubicBezTo>
                    <a:pt x="15098" y="11958"/>
                    <a:pt x="14951" y="11177"/>
                    <a:pt x="14477" y="10680"/>
                  </a:cubicBezTo>
                  <a:lnTo>
                    <a:pt x="14477" y="10680"/>
                  </a:lnTo>
                  <a:cubicBezTo>
                    <a:pt x="14512" y="10683"/>
                    <a:pt x="14546" y="10684"/>
                    <a:pt x="14581" y="10684"/>
                  </a:cubicBezTo>
                  <a:cubicBezTo>
                    <a:pt x="15696" y="10684"/>
                    <a:pt x="16537" y="9383"/>
                    <a:pt x="16322" y="8269"/>
                  </a:cubicBezTo>
                  <a:cubicBezTo>
                    <a:pt x="16100" y="7120"/>
                    <a:pt x="15086" y="6269"/>
                    <a:pt x="13996" y="5843"/>
                  </a:cubicBezTo>
                  <a:cubicBezTo>
                    <a:pt x="14391" y="5371"/>
                    <a:pt x="14803" y="4708"/>
                    <a:pt x="14465" y="4194"/>
                  </a:cubicBezTo>
                  <a:cubicBezTo>
                    <a:pt x="14305" y="3953"/>
                    <a:pt x="14019" y="3831"/>
                    <a:pt x="13746" y="3736"/>
                  </a:cubicBezTo>
                  <a:cubicBezTo>
                    <a:pt x="12977" y="3472"/>
                    <a:pt x="12168" y="3325"/>
                    <a:pt x="11356" y="3302"/>
                  </a:cubicBezTo>
                  <a:cubicBezTo>
                    <a:pt x="12072" y="2614"/>
                    <a:pt x="11596" y="1346"/>
                    <a:pt x="10813" y="731"/>
                  </a:cubicBezTo>
                  <a:cubicBezTo>
                    <a:pt x="10229" y="273"/>
                    <a:pt x="9490" y="1"/>
                    <a:pt x="8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8"/>
            <p:cNvSpPr/>
            <p:nvPr/>
          </p:nvSpPr>
          <p:spPr>
            <a:xfrm>
              <a:off x="4711650" y="2978433"/>
              <a:ext cx="419192" cy="231296"/>
            </a:xfrm>
            <a:custGeom>
              <a:avLst/>
              <a:gdLst/>
              <a:ahLst/>
              <a:cxnLst/>
              <a:rect l="l" t="t" r="r" b="b"/>
              <a:pathLst>
                <a:path w="4984" h="2750" extrusionOk="0">
                  <a:moveTo>
                    <a:pt x="1598" y="0"/>
                  </a:moveTo>
                  <a:cubicBezTo>
                    <a:pt x="1526" y="0"/>
                    <a:pt x="1460" y="23"/>
                    <a:pt x="1411" y="79"/>
                  </a:cubicBezTo>
                  <a:cubicBezTo>
                    <a:pt x="1369" y="127"/>
                    <a:pt x="1350" y="189"/>
                    <a:pt x="1337" y="252"/>
                  </a:cubicBezTo>
                  <a:cubicBezTo>
                    <a:pt x="1279" y="551"/>
                    <a:pt x="1361" y="874"/>
                    <a:pt x="1554" y="1109"/>
                  </a:cubicBezTo>
                  <a:lnTo>
                    <a:pt x="1554" y="1109"/>
                  </a:lnTo>
                  <a:cubicBezTo>
                    <a:pt x="1354" y="875"/>
                    <a:pt x="1060" y="725"/>
                    <a:pt x="754" y="701"/>
                  </a:cubicBezTo>
                  <a:cubicBezTo>
                    <a:pt x="740" y="700"/>
                    <a:pt x="726" y="699"/>
                    <a:pt x="711" y="699"/>
                  </a:cubicBezTo>
                  <a:cubicBezTo>
                    <a:pt x="669" y="699"/>
                    <a:pt x="627" y="705"/>
                    <a:pt x="592" y="728"/>
                  </a:cubicBezTo>
                  <a:cubicBezTo>
                    <a:pt x="527" y="770"/>
                    <a:pt x="509" y="855"/>
                    <a:pt x="502" y="931"/>
                  </a:cubicBezTo>
                  <a:cubicBezTo>
                    <a:pt x="479" y="1202"/>
                    <a:pt x="550" y="1479"/>
                    <a:pt x="699" y="1704"/>
                  </a:cubicBezTo>
                  <a:cubicBezTo>
                    <a:pt x="640" y="1621"/>
                    <a:pt x="540" y="1581"/>
                    <a:pt x="437" y="1581"/>
                  </a:cubicBezTo>
                  <a:cubicBezTo>
                    <a:pt x="345" y="1581"/>
                    <a:pt x="251" y="1613"/>
                    <a:pt x="183" y="1674"/>
                  </a:cubicBezTo>
                  <a:cubicBezTo>
                    <a:pt x="37" y="1804"/>
                    <a:pt x="0" y="2026"/>
                    <a:pt x="54" y="2214"/>
                  </a:cubicBezTo>
                  <a:cubicBezTo>
                    <a:pt x="106" y="2401"/>
                    <a:pt x="233" y="2560"/>
                    <a:pt x="375" y="2694"/>
                  </a:cubicBezTo>
                  <a:lnTo>
                    <a:pt x="4472" y="2750"/>
                  </a:lnTo>
                  <a:cubicBezTo>
                    <a:pt x="4716" y="2541"/>
                    <a:pt x="4888" y="2254"/>
                    <a:pt x="4958" y="1942"/>
                  </a:cubicBezTo>
                  <a:cubicBezTo>
                    <a:pt x="4973" y="1872"/>
                    <a:pt x="4984" y="1799"/>
                    <a:pt x="4964" y="1731"/>
                  </a:cubicBezTo>
                  <a:cubicBezTo>
                    <a:pt x="4925" y="1599"/>
                    <a:pt x="4780" y="1525"/>
                    <a:pt x="4640" y="1525"/>
                  </a:cubicBezTo>
                  <a:cubicBezTo>
                    <a:pt x="4623" y="1525"/>
                    <a:pt x="4607" y="1526"/>
                    <a:pt x="4590" y="1528"/>
                  </a:cubicBezTo>
                  <a:cubicBezTo>
                    <a:pt x="4438" y="1548"/>
                    <a:pt x="4304" y="1637"/>
                    <a:pt x="4177" y="1723"/>
                  </a:cubicBezTo>
                  <a:cubicBezTo>
                    <a:pt x="4387" y="1475"/>
                    <a:pt x="4526" y="1166"/>
                    <a:pt x="4573" y="843"/>
                  </a:cubicBezTo>
                  <a:cubicBezTo>
                    <a:pt x="4590" y="716"/>
                    <a:pt x="4592" y="579"/>
                    <a:pt x="4525" y="469"/>
                  </a:cubicBezTo>
                  <a:cubicBezTo>
                    <a:pt x="4456" y="359"/>
                    <a:pt x="4331" y="309"/>
                    <a:pt x="4201" y="309"/>
                  </a:cubicBezTo>
                  <a:cubicBezTo>
                    <a:pt x="4093" y="309"/>
                    <a:pt x="3981" y="344"/>
                    <a:pt x="3894" y="406"/>
                  </a:cubicBezTo>
                  <a:cubicBezTo>
                    <a:pt x="3701" y="544"/>
                    <a:pt x="3600" y="774"/>
                    <a:pt x="3507" y="991"/>
                  </a:cubicBezTo>
                  <a:cubicBezTo>
                    <a:pt x="3435" y="833"/>
                    <a:pt x="3340" y="686"/>
                    <a:pt x="3227" y="556"/>
                  </a:cubicBezTo>
                  <a:cubicBezTo>
                    <a:pt x="3161" y="480"/>
                    <a:pt x="3084" y="406"/>
                    <a:pt x="2986" y="382"/>
                  </a:cubicBezTo>
                  <a:cubicBezTo>
                    <a:pt x="2962" y="377"/>
                    <a:pt x="2939" y="374"/>
                    <a:pt x="2916" y="374"/>
                  </a:cubicBezTo>
                  <a:cubicBezTo>
                    <a:pt x="2771" y="374"/>
                    <a:pt x="2632" y="482"/>
                    <a:pt x="2565" y="616"/>
                  </a:cubicBezTo>
                  <a:cubicBezTo>
                    <a:pt x="2487" y="772"/>
                    <a:pt x="2484" y="952"/>
                    <a:pt x="2482" y="1126"/>
                  </a:cubicBezTo>
                  <a:cubicBezTo>
                    <a:pt x="2444" y="737"/>
                    <a:pt x="2240" y="367"/>
                    <a:pt x="1929" y="128"/>
                  </a:cubicBezTo>
                  <a:cubicBezTo>
                    <a:pt x="1836" y="56"/>
                    <a:pt x="1710" y="0"/>
                    <a:pt x="1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8"/>
            <p:cNvSpPr/>
            <p:nvPr/>
          </p:nvSpPr>
          <p:spPr>
            <a:xfrm>
              <a:off x="4927302" y="3108211"/>
              <a:ext cx="29017" cy="109508"/>
            </a:xfrm>
            <a:custGeom>
              <a:avLst/>
              <a:gdLst/>
              <a:ahLst/>
              <a:cxnLst/>
              <a:rect l="l" t="t" r="r" b="b"/>
              <a:pathLst>
                <a:path w="345" h="1302" extrusionOk="0">
                  <a:moveTo>
                    <a:pt x="256" y="0"/>
                  </a:moveTo>
                  <a:cubicBezTo>
                    <a:pt x="219" y="0"/>
                    <a:pt x="186" y="27"/>
                    <a:pt x="178" y="64"/>
                  </a:cubicBezTo>
                  <a:cubicBezTo>
                    <a:pt x="104" y="443"/>
                    <a:pt x="46" y="830"/>
                    <a:pt x="5" y="1213"/>
                  </a:cubicBezTo>
                  <a:cubicBezTo>
                    <a:pt x="0" y="1258"/>
                    <a:pt x="32" y="1297"/>
                    <a:pt x="76" y="1302"/>
                  </a:cubicBezTo>
                  <a:lnTo>
                    <a:pt x="85" y="1302"/>
                  </a:lnTo>
                  <a:cubicBezTo>
                    <a:pt x="125" y="1302"/>
                    <a:pt x="160" y="1272"/>
                    <a:pt x="164" y="1231"/>
                  </a:cubicBezTo>
                  <a:cubicBezTo>
                    <a:pt x="205" y="852"/>
                    <a:pt x="263" y="470"/>
                    <a:pt x="336" y="96"/>
                  </a:cubicBezTo>
                  <a:cubicBezTo>
                    <a:pt x="344" y="52"/>
                    <a:pt x="316" y="10"/>
                    <a:pt x="272" y="2"/>
                  </a:cubicBezTo>
                  <a:cubicBezTo>
                    <a:pt x="267" y="1"/>
                    <a:pt x="261" y="0"/>
                    <a:pt x="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8"/>
            <p:cNvSpPr/>
            <p:nvPr/>
          </p:nvSpPr>
          <p:spPr>
            <a:xfrm>
              <a:off x="4931928" y="3114603"/>
              <a:ext cx="91761" cy="84949"/>
            </a:xfrm>
            <a:custGeom>
              <a:avLst/>
              <a:gdLst/>
              <a:ahLst/>
              <a:cxnLst/>
              <a:rect l="l" t="t" r="r" b="b"/>
              <a:pathLst>
                <a:path w="1091" h="1010" extrusionOk="0">
                  <a:moveTo>
                    <a:pt x="1002" y="0"/>
                  </a:moveTo>
                  <a:cubicBezTo>
                    <a:pt x="981" y="0"/>
                    <a:pt x="960" y="8"/>
                    <a:pt x="944" y="25"/>
                  </a:cubicBezTo>
                  <a:cubicBezTo>
                    <a:pt x="659" y="321"/>
                    <a:pt x="355" y="605"/>
                    <a:pt x="39" y="868"/>
                  </a:cubicBezTo>
                  <a:cubicBezTo>
                    <a:pt x="6" y="896"/>
                    <a:pt x="0" y="947"/>
                    <a:pt x="29" y="981"/>
                  </a:cubicBezTo>
                  <a:cubicBezTo>
                    <a:pt x="45" y="1001"/>
                    <a:pt x="67" y="1010"/>
                    <a:pt x="90" y="1010"/>
                  </a:cubicBezTo>
                  <a:cubicBezTo>
                    <a:pt x="109" y="1010"/>
                    <a:pt x="127" y="1004"/>
                    <a:pt x="141" y="991"/>
                  </a:cubicBezTo>
                  <a:cubicBezTo>
                    <a:pt x="462" y="725"/>
                    <a:pt x="770" y="437"/>
                    <a:pt x="1059" y="136"/>
                  </a:cubicBezTo>
                  <a:cubicBezTo>
                    <a:pt x="1091" y="104"/>
                    <a:pt x="1090" y="53"/>
                    <a:pt x="1057" y="23"/>
                  </a:cubicBezTo>
                  <a:cubicBezTo>
                    <a:pt x="1042" y="8"/>
                    <a:pt x="1022" y="0"/>
                    <a:pt x="1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8"/>
            <p:cNvSpPr/>
            <p:nvPr/>
          </p:nvSpPr>
          <p:spPr>
            <a:xfrm>
              <a:off x="4843699" y="3139415"/>
              <a:ext cx="64426" cy="77547"/>
            </a:xfrm>
            <a:custGeom>
              <a:avLst/>
              <a:gdLst/>
              <a:ahLst/>
              <a:cxnLst/>
              <a:rect l="l" t="t" r="r" b="b"/>
              <a:pathLst>
                <a:path w="766" h="922" extrusionOk="0">
                  <a:moveTo>
                    <a:pt x="91" y="0"/>
                  </a:moveTo>
                  <a:cubicBezTo>
                    <a:pt x="74" y="0"/>
                    <a:pt x="58" y="6"/>
                    <a:pt x="44" y="17"/>
                  </a:cubicBezTo>
                  <a:cubicBezTo>
                    <a:pt x="8" y="44"/>
                    <a:pt x="1" y="94"/>
                    <a:pt x="28" y="130"/>
                  </a:cubicBezTo>
                  <a:lnTo>
                    <a:pt x="611" y="890"/>
                  </a:lnTo>
                  <a:cubicBezTo>
                    <a:pt x="627" y="911"/>
                    <a:pt x="651" y="922"/>
                    <a:pt x="675" y="922"/>
                  </a:cubicBezTo>
                  <a:cubicBezTo>
                    <a:pt x="693" y="922"/>
                    <a:pt x="709" y="916"/>
                    <a:pt x="724" y="905"/>
                  </a:cubicBezTo>
                  <a:cubicBezTo>
                    <a:pt x="759" y="878"/>
                    <a:pt x="766" y="828"/>
                    <a:pt x="738" y="792"/>
                  </a:cubicBezTo>
                  <a:lnTo>
                    <a:pt x="155" y="33"/>
                  </a:lnTo>
                  <a:cubicBezTo>
                    <a:pt x="140" y="12"/>
                    <a:pt x="116" y="0"/>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8"/>
            <p:cNvSpPr/>
            <p:nvPr/>
          </p:nvSpPr>
          <p:spPr>
            <a:xfrm>
              <a:off x="2919824" y="262518"/>
              <a:ext cx="2680338" cy="2255763"/>
            </a:xfrm>
            <a:custGeom>
              <a:avLst/>
              <a:gdLst/>
              <a:ahLst/>
              <a:cxnLst/>
              <a:rect l="l" t="t" r="r" b="b"/>
              <a:pathLst>
                <a:path w="31868" h="26820" extrusionOk="0">
                  <a:moveTo>
                    <a:pt x="12873" y="0"/>
                  </a:moveTo>
                  <a:cubicBezTo>
                    <a:pt x="12231" y="0"/>
                    <a:pt x="11590" y="117"/>
                    <a:pt x="11001" y="363"/>
                  </a:cubicBezTo>
                  <a:cubicBezTo>
                    <a:pt x="9049" y="1177"/>
                    <a:pt x="7852" y="3323"/>
                    <a:pt x="8258" y="5282"/>
                  </a:cubicBezTo>
                  <a:cubicBezTo>
                    <a:pt x="7626" y="4912"/>
                    <a:pt x="6887" y="4735"/>
                    <a:pt x="6145" y="4735"/>
                  </a:cubicBezTo>
                  <a:cubicBezTo>
                    <a:pt x="4877" y="4735"/>
                    <a:pt x="3598" y="5249"/>
                    <a:pt x="2824" y="6192"/>
                  </a:cubicBezTo>
                  <a:cubicBezTo>
                    <a:pt x="1594" y="7686"/>
                    <a:pt x="1810" y="10042"/>
                    <a:pt x="3292" y="11321"/>
                  </a:cubicBezTo>
                  <a:cubicBezTo>
                    <a:pt x="1776" y="12076"/>
                    <a:pt x="788" y="13671"/>
                    <a:pt x="845" y="15273"/>
                  </a:cubicBezTo>
                  <a:cubicBezTo>
                    <a:pt x="884" y="16364"/>
                    <a:pt x="1576" y="17572"/>
                    <a:pt x="2738" y="17707"/>
                  </a:cubicBezTo>
                  <a:cubicBezTo>
                    <a:pt x="2227" y="18493"/>
                    <a:pt x="1346" y="19026"/>
                    <a:pt x="851" y="19820"/>
                  </a:cubicBezTo>
                  <a:cubicBezTo>
                    <a:pt x="0" y="21182"/>
                    <a:pt x="594" y="23094"/>
                    <a:pt x="1986" y="23988"/>
                  </a:cubicBezTo>
                  <a:cubicBezTo>
                    <a:pt x="2658" y="24421"/>
                    <a:pt x="3465" y="24624"/>
                    <a:pt x="4280" y="24624"/>
                  </a:cubicBezTo>
                  <a:cubicBezTo>
                    <a:pt x="5153" y="24624"/>
                    <a:pt x="6036" y="24391"/>
                    <a:pt x="6776" y="23957"/>
                  </a:cubicBezTo>
                  <a:lnTo>
                    <a:pt x="6776" y="23957"/>
                  </a:lnTo>
                  <a:cubicBezTo>
                    <a:pt x="6705" y="24684"/>
                    <a:pt x="7376" y="25336"/>
                    <a:pt x="8132" y="25522"/>
                  </a:cubicBezTo>
                  <a:cubicBezTo>
                    <a:pt x="8349" y="25575"/>
                    <a:pt x="8569" y="25598"/>
                    <a:pt x="8791" y="25598"/>
                  </a:cubicBezTo>
                  <a:cubicBezTo>
                    <a:pt x="9344" y="25598"/>
                    <a:pt x="9903" y="25454"/>
                    <a:pt x="10426" y="25273"/>
                  </a:cubicBezTo>
                  <a:lnTo>
                    <a:pt x="10426" y="25273"/>
                  </a:lnTo>
                  <a:cubicBezTo>
                    <a:pt x="10404" y="25855"/>
                    <a:pt x="10881" y="26379"/>
                    <a:pt x="11454" y="26611"/>
                  </a:cubicBezTo>
                  <a:cubicBezTo>
                    <a:pt x="11842" y="26770"/>
                    <a:pt x="12266" y="26819"/>
                    <a:pt x="12692" y="26819"/>
                  </a:cubicBezTo>
                  <a:cubicBezTo>
                    <a:pt x="12896" y="26819"/>
                    <a:pt x="13099" y="26808"/>
                    <a:pt x="13300" y="26792"/>
                  </a:cubicBezTo>
                  <a:cubicBezTo>
                    <a:pt x="14964" y="26656"/>
                    <a:pt x="16270" y="25057"/>
                    <a:pt x="16270" y="25057"/>
                  </a:cubicBezTo>
                  <a:cubicBezTo>
                    <a:pt x="16361" y="25380"/>
                    <a:pt x="16959" y="25548"/>
                    <a:pt x="17721" y="25548"/>
                  </a:cubicBezTo>
                  <a:cubicBezTo>
                    <a:pt x="19269" y="25548"/>
                    <a:pt x="21491" y="24851"/>
                    <a:pt x="21483" y="23338"/>
                  </a:cubicBezTo>
                  <a:lnTo>
                    <a:pt x="21483" y="23338"/>
                  </a:lnTo>
                  <a:cubicBezTo>
                    <a:pt x="21975" y="23702"/>
                    <a:pt x="22601" y="23882"/>
                    <a:pt x="23228" y="23882"/>
                  </a:cubicBezTo>
                  <a:cubicBezTo>
                    <a:pt x="23947" y="23882"/>
                    <a:pt x="24668" y="23646"/>
                    <a:pt x="25190" y="23182"/>
                  </a:cubicBezTo>
                  <a:cubicBezTo>
                    <a:pt x="26168" y="22313"/>
                    <a:pt x="26323" y="20758"/>
                    <a:pt x="25535" y="19736"/>
                  </a:cubicBezTo>
                  <a:lnTo>
                    <a:pt x="25535" y="19736"/>
                  </a:lnTo>
                  <a:cubicBezTo>
                    <a:pt x="25544" y="19736"/>
                    <a:pt x="25552" y="19736"/>
                    <a:pt x="25560" y="19736"/>
                  </a:cubicBezTo>
                  <a:cubicBezTo>
                    <a:pt x="26448" y="19736"/>
                    <a:pt x="27268" y="19009"/>
                    <a:pt x="27305" y="18181"/>
                  </a:cubicBezTo>
                  <a:cubicBezTo>
                    <a:pt x="27558" y="18243"/>
                    <a:pt x="27817" y="18272"/>
                    <a:pt x="28076" y="18272"/>
                  </a:cubicBezTo>
                  <a:cubicBezTo>
                    <a:pt x="29483" y="18272"/>
                    <a:pt x="30888" y="17402"/>
                    <a:pt x="31337" y="16145"/>
                  </a:cubicBezTo>
                  <a:cubicBezTo>
                    <a:pt x="31868" y="14656"/>
                    <a:pt x="30976" y="12853"/>
                    <a:pt x="29416" y="12263"/>
                  </a:cubicBezTo>
                  <a:cubicBezTo>
                    <a:pt x="30141" y="10940"/>
                    <a:pt x="30093" y="9275"/>
                    <a:pt x="29293" y="7991"/>
                  </a:cubicBezTo>
                  <a:cubicBezTo>
                    <a:pt x="28491" y="6706"/>
                    <a:pt x="26963" y="5843"/>
                    <a:pt x="25372" y="5775"/>
                  </a:cubicBezTo>
                  <a:cubicBezTo>
                    <a:pt x="25664" y="4998"/>
                    <a:pt x="25397" y="4108"/>
                    <a:pt x="24869" y="3448"/>
                  </a:cubicBezTo>
                  <a:cubicBezTo>
                    <a:pt x="24342" y="2786"/>
                    <a:pt x="23584" y="2318"/>
                    <a:pt x="22813" y="1916"/>
                  </a:cubicBezTo>
                  <a:cubicBezTo>
                    <a:pt x="21868" y="1423"/>
                    <a:pt x="20855" y="1004"/>
                    <a:pt x="19778" y="899"/>
                  </a:cubicBezTo>
                  <a:cubicBezTo>
                    <a:pt x="19620" y="883"/>
                    <a:pt x="19460" y="875"/>
                    <a:pt x="19300" y="875"/>
                  </a:cubicBezTo>
                  <a:cubicBezTo>
                    <a:pt x="18371" y="875"/>
                    <a:pt x="17432" y="1141"/>
                    <a:pt x="16761" y="1734"/>
                  </a:cubicBezTo>
                  <a:cubicBezTo>
                    <a:pt x="15857" y="626"/>
                    <a:pt x="14360" y="0"/>
                    <a:pt x="12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8"/>
            <p:cNvSpPr/>
            <p:nvPr/>
          </p:nvSpPr>
          <p:spPr>
            <a:xfrm>
              <a:off x="4056789" y="2033906"/>
              <a:ext cx="139787" cy="1380204"/>
            </a:xfrm>
            <a:custGeom>
              <a:avLst/>
              <a:gdLst/>
              <a:ahLst/>
              <a:cxnLst/>
              <a:rect l="l" t="t" r="r" b="b"/>
              <a:pathLst>
                <a:path w="1662" h="16410" extrusionOk="0">
                  <a:moveTo>
                    <a:pt x="1" y="0"/>
                  </a:moveTo>
                  <a:lnTo>
                    <a:pt x="1" y="16409"/>
                  </a:lnTo>
                  <a:lnTo>
                    <a:pt x="1662" y="16409"/>
                  </a:lnTo>
                  <a:lnTo>
                    <a:pt x="1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8"/>
            <p:cNvSpPr/>
            <p:nvPr/>
          </p:nvSpPr>
          <p:spPr>
            <a:xfrm>
              <a:off x="3841306" y="1948453"/>
              <a:ext cx="248706" cy="449302"/>
            </a:xfrm>
            <a:custGeom>
              <a:avLst/>
              <a:gdLst/>
              <a:ahLst/>
              <a:cxnLst/>
              <a:rect l="l" t="t" r="r" b="b"/>
              <a:pathLst>
                <a:path w="2957" h="5342" extrusionOk="0">
                  <a:moveTo>
                    <a:pt x="55" y="0"/>
                  </a:moveTo>
                  <a:cubicBezTo>
                    <a:pt x="1" y="4762"/>
                    <a:pt x="2957" y="5341"/>
                    <a:pt x="2957" y="5341"/>
                  </a:cubicBezTo>
                  <a:lnTo>
                    <a:pt x="2957" y="4420"/>
                  </a:lnTo>
                  <a:cubicBezTo>
                    <a:pt x="377" y="3980"/>
                    <a:pt x="326" y="0"/>
                    <a:pt x="3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8"/>
            <p:cNvSpPr/>
            <p:nvPr/>
          </p:nvSpPr>
          <p:spPr>
            <a:xfrm>
              <a:off x="4162176" y="2015486"/>
              <a:ext cx="282433" cy="319524"/>
            </a:xfrm>
            <a:custGeom>
              <a:avLst/>
              <a:gdLst/>
              <a:ahLst/>
              <a:cxnLst/>
              <a:rect l="l" t="t" r="r" b="b"/>
              <a:pathLst>
                <a:path w="3358" h="3799" extrusionOk="0">
                  <a:moveTo>
                    <a:pt x="2962" y="0"/>
                  </a:moveTo>
                  <a:cubicBezTo>
                    <a:pt x="2788" y="2473"/>
                    <a:pt x="1" y="2826"/>
                    <a:pt x="1" y="2826"/>
                  </a:cubicBezTo>
                  <a:lnTo>
                    <a:pt x="1" y="3798"/>
                  </a:lnTo>
                  <a:cubicBezTo>
                    <a:pt x="3357" y="2874"/>
                    <a:pt x="3268" y="0"/>
                    <a:pt x="3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38"/>
            <p:cNvSpPr/>
            <p:nvPr/>
          </p:nvSpPr>
          <p:spPr>
            <a:xfrm>
              <a:off x="3705304" y="2048877"/>
              <a:ext cx="199755" cy="190167"/>
            </a:xfrm>
            <a:custGeom>
              <a:avLst/>
              <a:gdLst/>
              <a:ahLst/>
              <a:cxnLst/>
              <a:rect l="l" t="t" r="r" b="b"/>
              <a:pathLst>
                <a:path w="2375" h="2261" extrusionOk="0">
                  <a:moveTo>
                    <a:pt x="1" y="1"/>
                  </a:moveTo>
                  <a:cubicBezTo>
                    <a:pt x="1" y="1"/>
                    <a:pt x="801" y="2261"/>
                    <a:pt x="2325" y="2261"/>
                  </a:cubicBezTo>
                  <a:cubicBezTo>
                    <a:pt x="2341" y="2261"/>
                    <a:pt x="2358" y="2260"/>
                    <a:pt x="2374" y="2260"/>
                  </a:cubicBezTo>
                  <a:lnTo>
                    <a:pt x="2156" y="1789"/>
                  </a:lnTo>
                  <a:cubicBezTo>
                    <a:pt x="2156" y="1789"/>
                    <a:pt x="706" y="1502"/>
                    <a:pt x="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38"/>
            <p:cNvSpPr/>
            <p:nvPr/>
          </p:nvSpPr>
          <p:spPr>
            <a:xfrm>
              <a:off x="2962466" y="262518"/>
              <a:ext cx="2637695" cy="1898390"/>
            </a:xfrm>
            <a:custGeom>
              <a:avLst/>
              <a:gdLst/>
              <a:ahLst/>
              <a:cxnLst/>
              <a:rect l="l" t="t" r="r" b="b"/>
              <a:pathLst>
                <a:path w="31361" h="22571" extrusionOk="0">
                  <a:moveTo>
                    <a:pt x="12367" y="0"/>
                  </a:moveTo>
                  <a:cubicBezTo>
                    <a:pt x="11724" y="0"/>
                    <a:pt x="11083" y="117"/>
                    <a:pt x="10494" y="363"/>
                  </a:cubicBezTo>
                  <a:cubicBezTo>
                    <a:pt x="8542" y="1177"/>
                    <a:pt x="7345" y="3323"/>
                    <a:pt x="7751" y="5282"/>
                  </a:cubicBezTo>
                  <a:cubicBezTo>
                    <a:pt x="7119" y="4912"/>
                    <a:pt x="6381" y="4735"/>
                    <a:pt x="5638" y="4735"/>
                  </a:cubicBezTo>
                  <a:cubicBezTo>
                    <a:pt x="4370" y="4735"/>
                    <a:pt x="3091" y="5249"/>
                    <a:pt x="2317" y="6192"/>
                  </a:cubicBezTo>
                  <a:cubicBezTo>
                    <a:pt x="1087" y="7686"/>
                    <a:pt x="1303" y="10042"/>
                    <a:pt x="2785" y="11321"/>
                  </a:cubicBezTo>
                  <a:cubicBezTo>
                    <a:pt x="1269" y="12076"/>
                    <a:pt x="282" y="13671"/>
                    <a:pt x="338" y="15273"/>
                  </a:cubicBezTo>
                  <a:cubicBezTo>
                    <a:pt x="377" y="16364"/>
                    <a:pt x="1069" y="17572"/>
                    <a:pt x="2231" y="17707"/>
                  </a:cubicBezTo>
                  <a:cubicBezTo>
                    <a:pt x="1720" y="18493"/>
                    <a:pt x="839" y="19026"/>
                    <a:pt x="344" y="19820"/>
                  </a:cubicBezTo>
                  <a:cubicBezTo>
                    <a:pt x="171" y="20095"/>
                    <a:pt x="60" y="20393"/>
                    <a:pt x="0" y="20699"/>
                  </a:cubicBezTo>
                  <a:cubicBezTo>
                    <a:pt x="195" y="21309"/>
                    <a:pt x="572" y="21803"/>
                    <a:pt x="1440" y="22014"/>
                  </a:cubicBezTo>
                  <a:cubicBezTo>
                    <a:pt x="1636" y="22062"/>
                    <a:pt x="1835" y="22084"/>
                    <a:pt x="2033" y="22084"/>
                  </a:cubicBezTo>
                  <a:cubicBezTo>
                    <a:pt x="2986" y="22084"/>
                    <a:pt x="3930" y="21567"/>
                    <a:pt x="4576" y="20842"/>
                  </a:cubicBezTo>
                  <a:lnTo>
                    <a:pt x="4576" y="20842"/>
                  </a:lnTo>
                  <a:cubicBezTo>
                    <a:pt x="4428" y="21431"/>
                    <a:pt x="5070" y="21959"/>
                    <a:pt x="5679" y="21959"/>
                  </a:cubicBezTo>
                  <a:cubicBezTo>
                    <a:pt x="5713" y="21959"/>
                    <a:pt x="5747" y="21957"/>
                    <a:pt x="5781" y="21953"/>
                  </a:cubicBezTo>
                  <a:cubicBezTo>
                    <a:pt x="6418" y="21890"/>
                    <a:pt x="6939" y="21437"/>
                    <a:pt x="7413" y="21006"/>
                  </a:cubicBezTo>
                  <a:cubicBezTo>
                    <a:pt x="7540" y="21563"/>
                    <a:pt x="8059" y="22006"/>
                    <a:pt x="8630" y="22043"/>
                  </a:cubicBezTo>
                  <a:cubicBezTo>
                    <a:pt x="8645" y="22044"/>
                    <a:pt x="8659" y="22045"/>
                    <a:pt x="8674" y="22045"/>
                  </a:cubicBezTo>
                  <a:cubicBezTo>
                    <a:pt x="9218" y="22045"/>
                    <a:pt x="9548" y="21364"/>
                    <a:pt x="9741" y="20842"/>
                  </a:cubicBezTo>
                  <a:cubicBezTo>
                    <a:pt x="10004" y="21275"/>
                    <a:pt x="10630" y="21546"/>
                    <a:pt x="11185" y="21546"/>
                  </a:cubicBezTo>
                  <a:cubicBezTo>
                    <a:pt x="11594" y="21546"/>
                    <a:pt x="11964" y="21399"/>
                    <a:pt x="12124" y="21062"/>
                  </a:cubicBezTo>
                  <a:cubicBezTo>
                    <a:pt x="12627" y="21955"/>
                    <a:pt x="13392" y="22437"/>
                    <a:pt x="14155" y="22437"/>
                  </a:cubicBezTo>
                  <a:cubicBezTo>
                    <a:pt x="14840" y="22437"/>
                    <a:pt x="15524" y="22049"/>
                    <a:pt x="16017" y="21220"/>
                  </a:cubicBezTo>
                  <a:cubicBezTo>
                    <a:pt x="16247" y="21400"/>
                    <a:pt x="16516" y="21478"/>
                    <a:pt x="16799" y="21478"/>
                  </a:cubicBezTo>
                  <a:cubicBezTo>
                    <a:pt x="17542" y="21478"/>
                    <a:pt x="18374" y="20940"/>
                    <a:pt x="18818" y="20312"/>
                  </a:cubicBezTo>
                  <a:cubicBezTo>
                    <a:pt x="19041" y="21115"/>
                    <a:pt x="19465" y="22571"/>
                    <a:pt x="20359" y="22571"/>
                  </a:cubicBezTo>
                  <a:cubicBezTo>
                    <a:pt x="20705" y="22571"/>
                    <a:pt x="21121" y="22353"/>
                    <a:pt x="21624" y="21794"/>
                  </a:cubicBezTo>
                  <a:cubicBezTo>
                    <a:pt x="21766" y="21637"/>
                    <a:pt x="22298" y="20893"/>
                    <a:pt x="22502" y="20842"/>
                  </a:cubicBezTo>
                  <a:cubicBezTo>
                    <a:pt x="22533" y="20835"/>
                    <a:pt x="22562" y="20831"/>
                    <a:pt x="22589" y="20831"/>
                  </a:cubicBezTo>
                  <a:cubicBezTo>
                    <a:pt x="23107" y="20831"/>
                    <a:pt x="23177" y="22103"/>
                    <a:pt x="23710" y="22346"/>
                  </a:cubicBezTo>
                  <a:cubicBezTo>
                    <a:pt x="23843" y="22407"/>
                    <a:pt x="23984" y="22434"/>
                    <a:pt x="24126" y="22434"/>
                  </a:cubicBezTo>
                  <a:cubicBezTo>
                    <a:pt x="24553" y="22434"/>
                    <a:pt x="24990" y="22186"/>
                    <a:pt x="25262" y="21840"/>
                  </a:cubicBezTo>
                  <a:cubicBezTo>
                    <a:pt x="25368" y="21705"/>
                    <a:pt x="25453" y="21558"/>
                    <a:pt x="25526" y="21405"/>
                  </a:cubicBezTo>
                  <a:cubicBezTo>
                    <a:pt x="25561" y="20815"/>
                    <a:pt x="25399" y="20217"/>
                    <a:pt x="25028" y="19736"/>
                  </a:cubicBezTo>
                  <a:lnTo>
                    <a:pt x="25028" y="19736"/>
                  </a:lnTo>
                  <a:cubicBezTo>
                    <a:pt x="25037" y="19736"/>
                    <a:pt x="25045" y="19736"/>
                    <a:pt x="25053" y="19736"/>
                  </a:cubicBezTo>
                  <a:cubicBezTo>
                    <a:pt x="25941" y="19736"/>
                    <a:pt x="26760" y="19009"/>
                    <a:pt x="26798" y="18181"/>
                  </a:cubicBezTo>
                  <a:cubicBezTo>
                    <a:pt x="27051" y="18243"/>
                    <a:pt x="27310" y="18272"/>
                    <a:pt x="27569" y="18272"/>
                  </a:cubicBezTo>
                  <a:cubicBezTo>
                    <a:pt x="28976" y="18272"/>
                    <a:pt x="30381" y="17402"/>
                    <a:pt x="30830" y="16145"/>
                  </a:cubicBezTo>
                  <a:cubicBezTo>
                    <a:pt x="31361" y="14656"/>
                    <a:pt x="30469" y="12853"/>
                    <a:pt x="28909" y="12263"/>
                  </a:cubicBezTo>
                  <a:cubicBezTo>
                    <a:pt x="29634" y="10940"/>
                    <a:pt x="29586" y="9275"/>
                    <a:pt x="28786" y="7991"/>
                  </a:cubicBezTo>
                  <a:cubicBezTo>
                    <a:pt x="27984" y="6706"/>
                    <a:pt x="26457" y="5843"/>
                    <a:pt x="24865" y="5775"/>
                  </a:cubicBezTo>
                  <a:cubicBezTo>
                    <a:pt x="25157" y="4998"/>
                    <a:pt x="24890" y="4108"/>
                    <a:pt x="24362" y="3448"/>
                  </a:cubicBezTo>
                  <a:cubicBezTo>
                    <a:pt x="23835" y="2786"/>
                    <a:pt x="23077" y="2318"/>
                    <a:pt x="22306" y="1916"/>
                  </a:cubicBezTo>
                  <a:cubicBezTo>
                    <a:pt x="21361" y="1423"/>
                    <a:pt x="20348" y="1004"/>
                    <a:pt x="19271" y="899"/>
                  </a:cubicBezTo>
                  <a:cubicBezTo>
                    <a:pt x="19113" y="883"/>
                    <a:pt x="18953" y="875"/>
                    <a:pt x="18793" y="875"/>
                  </a:cubicBezTo>
                  <a:cubicBezTo>
                    <a:pt x="17864" y="875"/>
                    <a:pt x="16925" y="1141"/>
                    <a:pt x="16254" y="1734"/>
                  </a:cubicBezTo>
                  <a:cubicBezTo>
                    <a:pt x="15351" y="626"/>
                    <a:pt x="13853" y="0"/>
                    <a:pt x="123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8"/>
            <p:cNvSpPr/>
            <p:nvPr/>
          </p:nvSpPr>
          <p:spPr>
            <a:xfrm>
              <a:off x="3187959" y="2792051"/>
              <a:ext cx="1212830" cy="970096"/>
            </a:xfrm>
            <a:custGeom>
              <a:avLst/>
              <a:gdLst/>
              <a:ahLst/>
              <a:cxnLst/>
              <a:rect l="l" t="t" r="r" b="b"/>
              <a:pathLst>
                <a:path w="14420" h="11534" extrusionOk="0">
                  <a:moveTo>
                    <a:pt x="5212" y="1"/>
                  </a:moveTo>
                  <a:cubicBezTo>
                    <a:pt x="5101" y="1"/>
                    <a:pt x="4990" y="21"/>
                    <a:pt x="4881" y="65"/>
                  </a:cubicBezTo>
                  <a:cubicBezTo>
                    <a:pt x="4615" y="174"/>
                    <a:pt x="4480" y="399"/>
                    <a:pt x="4391" y="613"/>
                  </a:cubicBezTo>
                  <a:cubicBezTo>
                    <a:pt x="3760" y="2133"/>
                    <a:pt x="4515" y="3758"/>
                    <a:pt x="5260" y="5249"/>
                  </a:cubicBezTo>
                  <a:cubicBezTo>
                    <a:pt x="4957" y="5070"/>
                    <a:pt x="4601" y="4882"/>
                    <a:pt x="4230" y="4882"/>
                  </a:cubicBezTo>
                  <a:cubicBezTo>
                    <a:pt x="4165" y="4882"/>
                    <a:pt x="4099" y="4887"/>
                    <a:pt x="4033" y="4900"/>
                  </a:cubicBezTo>
                  <a:cubicBezTo>
                    <a:pt x="3620" y="4981"/>
                    <a:pt x="3379" y="5319"/>
                    <a:pt x="3377" y="5634"/>
                  </a:cubicBezTo>
                  <a:cubicBezTo>
                    <a:pt x="3376" y="5949"/>
                    <a:pt x="3559" y="6246"/>
                    <a:pt x="3737" y="6532"/>
                  </a:cubicBezTo>
                  <a:cubicBezTo>
                    <a:pt x="3107" y="6208"/>
                    <a:pt x="2309" y="5884"/>
                    <a:pt x="1590" y="5884"/>
                  </a:cubicBezTo>
                  <a:cubicBezTo>
                    <a:pt x="1268" y="5884"/>
                    <a:pt x="963" y="5948"/>
                    <a:pt x="695" y="6106"/>
                  </a:cubicBezTo>
                  <a:cubicBezTo>
                    <a:pt x="1" y="6516"/>
                    <a:pt x="51" y="7301"/>
                    <a:pt x="260" y="7939"/>
                  </a:cubicBezTo>
                  <a:cubicBezTo>
                    <a:pt x="689" y="9251"/>
                    <a:pt x="1526" y="10491"/>
                    <a:pt x="2688" y="11533"/>
                  </a:cubicBezTo>
                  <a:lnTo>
                    <a:pt x="13171" y="10694"/>
                  </a:lnTo>
                  <a:cubicBezTo>
                    <a:pt x="13598" y="9927"/>
                    <a:pt x="13951" y="9139"/>
                    <a:pt x="14223" y="8334"/>
                  </a:cubicBezTo>
                  <a:cubicBezTo>
                    <a:pt x="14354" y="7949"/>
                    <a:pt x="14420" y="7462"/>
                    <a:pt x="13985" y="7229"/>
                  </a:cubicBezTo>
                  <a:cubicBezTo>
                    <a:pt x="13847" y="7155"/>
                    <a:pt x="13695" y="7125"/>
                    <a:pt x="13536" y="7125"/>
                  </a:cubicBezTo>
                  <a:cubicBezTo>
                    <a:pt x="13145" y="7125"/>
                    <a:pt x="12716" y="7311"/>
                    <a:pt x="12379" y="7495"/>
                  </a:cubicBezTo>
                  <a:cubicBezTo>
                    <a:pt x="12654" y="6885"/>
                    <a:pt x="12775" y="6236"/>
                    <a:pt x="12732" y="5592"/>
                  </a:cubicBezTo>
                  <a:cubicBezTo>
                    <a:pt x="12582" y="5549"/>
                    <a:pt x="12424" y="5528"/>
                    <a:pt x="12265" y="5528"/>
                  </a:cubicBezTo>
                  <a:cubicBezTo>
                    <a:pt x="11624" y="5528"/>
                    <a:pt x="10975" y="5859"/>
                    <a:pt x="10822" y="6329"/>
                  </a:cubicBezTo>
                  <a:cubicBezTo>
                    <a:pt x="11162" y="4894"/>
                    <a:pt x="11060" y="3403"/>
                    <a:pt x="10524" y="2002"/>
                  </a:cubicBezTo>
                  <a:cubicBezTo>
                    <a:pt x="10389" y="1648"/>
                    <a:pt x="10072" y="1229"/>
                    <a:pt x="9609" y="1229"/>
                  </a:cubicBezTo>
                  <a:cubicBezTo>
                    <a:pt x="9571" y="1229"/>
                    <a:pt x="9531" y="1232"/>
                    <a:pt x="9491" y="1238"/>
                  </a:cubicBezTo>
                  <a:cubicBezTo>
                    <a:pt x="9304" y="1266"/>
                    <a:pt x="9149" y="1362"/>
                    <a:pt x="9014" y="1462"/>
                  </a:cubicBezTo>
                  <a:cubicBezTo>
                    <a:pt x="8246" y="2028"/>
                    <a:pt x="7820" y="2838"/>
                    <a:pt x="7872" y="3639"/>
                  </a:cubicBezTo>
                  <a:cubicBezTo>
                    <a:pt x="7628" y="2610"/>
                    <a:pt x="7139" y="1614"/>
                    <a:pt x="6431" y="710"/>
                  </a:cubicBezTo>
                  <a:cubicBezTo>
                    <a:pt x="6164" y="367"/>
                    <a:pt x="5690" y="1"/>
                    <a:pt x="5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8"/>
            <p:cNvSpPr/>
            <p:nvPr/>
          </p:nvSpPr>
          <p:spPr>
            <a:xfrm>
              <a:off x="3955776" y="3352627"/>
              <a:ext cx="148450" cy="276798"/>
            </a:xfrm>
            <a:custGeom>
              <a:avLst/>
              <a:gdLst/>
              <a:ahLst/>
              <a:cxnLst/>
              <a:rect l="l" t="t" r="r" b="b"/>
              <a:pathLst>
                <a:path w="1765" h="3291" extrusionOk="0">
                  <a:moveTo>
                    <a:pt x="1659" y="0"/>
                  </a:moveTo>
                  <a:cubicBezTo>
                    <a:pt x="1625" y="0"/>
                    <a:pt x="1591" y="19"/>
                    <a:pt x="1575" y="52"/>
                  </a:cubicBezTo>
                  <a:lnTo>
                    <a:pt x="24" y="3156"/>
                  </a:lnTo>
                  <a:cubicBezTo>
                    <a:pt x="1" y="3202"/>
                    <a:pt x="19" y="3258"/>
                    <a:pt x="65" y="3281"/>
                  </a:cubicBezTo>
                  <a:cubicBezTo>
                    <a:pt x="79" y="3287"/>
                    <a:pt x="93" y="3291"/>
                    <a:pt x="107" y="3291"/>
                  </a:cubicBezTo>
                  <a:cubicBezTo>
                    <a:pt x="141" y="3291"/>
                    <a:pt x="175" y="3272"/>
                    <a:pt x="190" y="3239"/>
                  </a:cubicBezTo>
                  <a:lnTo>
                    <a:pt x="1742" y="135"/>
                  </a:lnTo>
                  <a:cubicBezTo>
                    <a:pt x="1765" y="89"/>
                    <a:pt x="1746" y="33"/>
                    <a:pt x="1700" y="10"/>
                  </a:cubicBezTo>
                  <a:cubicBezTo>
                    <a:pt x="1687" y="3"/>
                    <a:pt x="1673" y="0"/>
                    <a:pt x="1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38"/>
            <p:cNvSpPr/>
            <p:nvPr/>
          </p:nvSpPr>
          <p:spPr>
            <a:xfrm>
              <a:off x="4003297" y="3443632"/>
              <a:ext cx="186887" cy="89406"/>
            </a:xfrm>
            <a:custGeom>
              <a:avLst/>
              <a:gdLst/>
              <a:ahLst/>
              <a:cxnLst/>
              <a:rect l="l" t="t" r="r" b="b"/>
              <a:pathLst>
                <a:path w="2222" h="1063" extrusionOk="0">
                  <a:moveTo>
                    <a:pt x="2115" y="1"/>
                  </a:moveTo>
                  <a:cubicBezTo>
                    <a:pt x="2094" y="1"/>
                    <a:pt x="2074" y="6"/>
                    <a:pt x="2058" y="17"/>
                  </a:cubicBezTo>
                  <a:cubicBezTo>
                    <a:pt x="2043" y="28"/>
                    <a:pt x="2032" y="41"/>
                    <a:pt x="2024" y="58"/>
                  </a:cubicBezTo>
                  <a:lnTo>
                    <a:pt x="69" y="883"/>
                  </a:lnTo>
                  <a:cubicBezTo>
                    <a:pt x="22" y="904"/>
                    <a:pt x="0" y="959"/>
                    <a:pt x="20" y="1006"/>
                  </a:cubicBezTo>
                  <a:cubicBezTo>
                    <a:pt x="34" y="1042"/>
                    <a:pt x="69" y="1063"/>
                    <a:pt x="105" y="1063"/>
                  </a:cubicBezTo>
                  <a:cubicBezTo>
                    <a:pt x="118" y="1063"/>
                    <a:pt x="129" y="1061"/>
                    <a:pt x="142" y="1056"/>
                  </a:cubicBezTo>
                  <a:lnTo>
                    <a:pt x="2140" y="211"/>
                  </a:lnTo>
                  <a:cubicBezTo>
                    <a:pt x="2206" y="184"/>
                    <a:pt x="2217" y="135"/>
                    <a:pt x="2219" y="109"/>
                  </a:cubicBezTo>
                  <a:cubicBezTo>
                    <a:pt x="2221" y="71"/>
                    <a:pt x="2202" y="34"/>
                    <a:pt x="2167" y="14"/>
                  </a:cubicBezTo>
                  <a:cubicBezTo>
                    <a:pt x="2151" y="5"/>
                    <a:pt x="2133" y="1"/>
                    <a:pt x="2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8"/>
            <p:cNvSpPr/>
            <p:nvPr/>
          </p:nvSpPr>
          <p:spPr>
            <a:xfrm>
              <a:off x="4019614" y="3350272"/>
              <a:ext cx="31288" cy="120610"/>
            </a:xfrm>
            <a:custGeom>
              <a:avLst/>
              <a:gdLst/>
              <a:ahLst/>
              <a:cxnLst/>
              <a:rect l="l" t="t" r="r" b="b"/>
              <a:pathLst>
                <a:path w="372" h="1434" extrusionOk="0">
                  <a:moveTo>
                    <a:pt x="99" y="1"/>
                  </a:moveTo>
                  <a:cubicBezTo>
                    <a:pt x="95" y="1"/>
                    <a:pt x="90" y="1"/>
                    <a:pt x="86" y="2"/>
                  </a:cubicBezTo>
                  <a:cubicBezTo>
                    <a:pt x="35" y="9"/>
                    <a:pt x="0" y="57"/>
                    <a:pt x="7" y="108"/>
                  </a:cubicBezTo>
                  <a:cubicBezTo>
                    <a:pt x="71" y="518"/>
                    <a:pt x="129" y="936"/>
                    <a:pt x="181" y="1352"/>
                  </a:cubicBezTo>
                  <a:cubicBezTo>
                    <a:pt x="187" y="1399"/>
                    <a:pt x="227" y="1433"/>
                    <a:pt x="273" y="1433"/>
                  </a:cubicBezTo>
                  <a:cubicBezTo>
                    <a:pt x="277" y="1433"/>
                    <a:pt x="281" y="1433"/>
                    <a:pt x="285" y="1432"/>
                  </a:cubicBezTo>
                  <a:cubicBezTo>
                    <a:pt x="336" y="1426"/>
                    <a:pt x="372" y="1380"/>
                    <a:pt x="365" y="1329"/>
                  </a:cubicBezTo>
                  <a:cubicBezTo>
                    <a:pt x="314" y="912"/>
                    <a:pt x="256" y="492"/>
                    <a:pt x="192" y="79"/>
                  </a:cubicBezTo>
                  <a:cubicBezTo>
                    <a:pt x="184" y="33"/>
                    <a:pt x="145" y="1"/>
                    <a:pt x="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8"/>
            <p:cNvSpPr/>
            <p:nvPr/>
          </p:nvSpPr>
          <p:spPr>
            <a:xfrm>
              <a:off x="3698912" y="3065989"/>
              <a:ext cx="191933" cy="551409"/>
            </a:xfrm>
            <a:custGeom>
              <a:avLst/>
              <a:gdLst/>
              <a:ahLst/>
              <a:cxnLst/>
              <a:rect l="l" t="t" r="r" b="b"/>
              <a:pathLst>
                <a:path w="2282" h="6556" extrusionOk="0">
                  <a:moveTo>
                    <a:pt x="107" y="0"/>
                  </a:moveTo>
                  <a:cubicBezTo>
                    <a:pt x="95" y="0"/>
                    <a:pt x="83" y="2"/>
                    <a:pt x="71" y="7"/>
                  </a:cubicBezTo>
                  <a:cubicBezTo>
                    <a:pt x="23" y="26"/>
                    <a:pt x="0" y="80"/>
                    <a:pt x="19" y="128"/>
                  </a:cubicBezTo>
                  <a:cubicBezTo>
                    <a:pt x="845" y="2192"/>
                    <a:pt x="1541" y="4331"/>
                    <a:pt x="2088" y="6486"/>
                  </a:cubicBezTo>
                  <a:cubicBezTo>
                    <a:pt x="2099" y="6527"/>
                    <a:pt x="2136" y="6556"/>
                    <a:pt x="2178" y="6556"/>
                  </a:cubicBezTo>
                  <a:cubicBezTo>
                    <a:pt x="2186" y="6556"/>
                    <a:pt x="2194" y="6555"/>
                    <a:pt x="2201" y="6552"/>
                  </a:cubicBezTo>
                  <a:cubicBezTo>
                    <a:pt x="2251" y="6540"/>
                    <a:pt x="2281" y="6490"/>
                    <a:pt x="2269" y="6440"/>
                  </a:cubicBezTo>
                  <a:cubicBezTo>
                    <a:pt x="1720" y="4277"/>
                    <a:pt x="1021" y="2131"/>
                    <a:pt x="192" y="58"/>
                  </a:cubicBezTo>
                  <a:cubicBezTo>
                    <a:pt x="178" y="22"/>
                    <a:pt x="143" y="0"/>
                    <a:pt x="1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8"/>
            <p:cNvSpPr/>
            <p:nvPr/>
          </p:nvSpPr>
          <p:spPr>
            <a:xfrm>
              <a:off x="3828185" y="3112837"/>
              <a:ext cx="108667" cy="340131"/>
            </a:xfrm>
            <a:custGeom>
              <a:avLst/>
              <a:gdLst/>
              <a:ahLst/>
              <a:cxnLst/>
              <a:rect l="l" t="t" r="r" b="b"/>
              <a:pathLst>
                <a:path w="1292" h="4044" extrusionOk="0">
                  <a:moveTo>
                    <a:pt x="1188" y="0"/>
                  </a:moveTo>
                  <a:cubicBezTo>
                    <a:pt x="1146" y="0"/>
                    <a:pt x="1108" y="29"/>
                    <a:pt x="1097" y="71"/>
                  </a:cubicBezTo>
                  <a:cubicBezTo>
                    <a:pt x="774" y="1361"/>
                    <a:pt x="409" y="2657"/>
                    <a:pt x="16" y="3923"/>
                  </a:cubicBezTo>
                  <a:cubicBezTo>
                    <a:pt x="0" y="3972"/>
                    <a:pt x="29" y="4024"/>
                    <a:pt x="78" y="4039"/>
                  </a:cubicBezTo>
                  <a:cubicBezTo>
                    <a:pt x="86" y="4042"/>
                    <a:pt x="95" y="4043"/>
                    <a:pt x="105" y="4043"/>
                  </a:cubicBezTo>
                  <a:cubicBezTo>
                    <a:pt x="144" y="4043"/>
                    <a:pt x="182" y="4018"/>
                    <a:pt x="195" y="3979"/>
                  </a:cubicBezTo>
                  <a:cubicBezTo>
                    <a:pt x="589" y="2709"/>
                    <a:pt x="953" y="1410"/>
                    <a:pt x="1279" y="117"/>
                  </a:cubicBezTo>
                  <a:cubicBezTo>
                    <a:pt x="1291" y="67"/>
                    <a:pt x="1260" y="16"/>
                    <a:pt x="1211" y="3"/>
                  </a:cubicBezTo>
                  <a:cubicBezTo>
                    <a:pt x="1203" y="1"/>
                    <a:pt x="1195" y="0"/>
                    <a:pt x="1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8"/>
            <p:cNvSpPr/>
            <p:nvPr/>
          </p:nvSpPr>
          <p:spPr>
            <a:xfrm>
              <a:off x="3874444" y="3205019"/>
              <a:ext cx="113545" cy="100677"/>
            </a:xfrm>
            <a:custGeom>
              <a:avLst/>
              <a:gdLst/>
              <a:ahLst/>
              <a:cxnLst/>
              <a:rect l="l" t="t" r="r" b="b"/>
              <a:pathLst>
                <a:path w="1350" h="1197" extrusionOk="0">
                  <a:moveTo>
                    <a:pt x="1246" y="1"/>
                  </a:moveTo>
                  <a:cubicBezTo>
                    <a:pt x="1223" y="1"/>
                    <a:pt x="1201" y="8"/>
                    <a:pt x="1184" y="24"/>
                  </a:cubicBezTo>
                  <a:lnTo>
                    <a:pt x="43" y="1034"/>
                  </a:lnTo>
                  <a:cubicBezTo>
                    <a:pt x="4" y="1068"/>
                    <a:pt x="0" y="1127"/>
                    <a:pt x="35" y="1165"/>
                  </a:cubicBezTo>
                  <a:cubicBezTo>
                    <a:pt x="54" y="1186"/>
                    <a:pt x="79" y="1196"/>
                    <a:pt x="105" y="1196"/>
                  </a:cubicBezTo>
                  <a:cubicBezTo>
                    <a:pt x="127" y="1196"/>
                    <a:pt x="148" y="1189"/>
                    <a:pt x="166" y="1173"/>
                  </a:cubicBezTo>
                  <a:lnTo>
                    <a:pt x="1308" y="163"/>
                  </a:lnTo>
                  <a:cubicBezTo>
                    <a:pt x="1346" y="130"/>
                    <a:pt x="1349" y="71"/>
                    <a:pt x="1315" y="32"/>
                  </a:cubicBezTo>
                  <a:cubicBezTo>
                    <a:pt x="1297" y="11"/>
                    <a:pt x="1271" y="1"/>
                    <a:pt x="1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8"/>
            <p:cNvSpPr/>
            <p:nvPr/>
          </p:nvSpPr>
          <p:spPr>
            <a:xfrm>
              <a:off x="3656017" y="3102239"/>
              <a:ext cx="116489" cy="133731"/>
            </a:xfrm>
            <a:custGeom>
              <a:avLst/>
              <a:gdLst/>
              <a:ahLst/>
              <a:cxnLst/>
              <a:rect l="l" t="t" r="r" b="b"/>
              <a:pathLst>
                <a:path w="1385" h="1590" extrusionOk="0">
                  <a:moveTo>
                    <a:pt x="106" y="1"/>
                  </a:moveTo>
                  <a:cubicBezTo>
                    <a:pt x="91" y="1"/>
                    <a:pt x="76" y="4"/>
                    <a:pt x="62" y="12"/>
                  </a:cubicBezTo>
                  <a:cubicBezTo>
                    <a:pt x="16" y="38"/>
                    <a:pt x="0" y="95"/>
                    <a:pt x="25" y="140"/>
                  </a:cubicBezTo>
                  <a:cubicBezTo>
                    <a:pt x="328" y="681"/>
                    <a:pt x="741" y="1176"/>
                    <a:pt x="1221" y="1569"/>
                  </a:cubicBezTo>
                  <a:cubicBezTo>
                    <a:pt x="1239" y="1583"/>
                    <a:pt x="1260" y="1590"/>
                    <a:pt x="1281" y="1590"/>
                  </a:cubicBezTo>
                  <a:cubicBezTo>
                    <a:pt x="1308" y="1590"/>
                    <a:pt x="1334" y="1578"/>
                    <a:pt x="1353" y="1556"/>
                  </a:cubicBezTo>
                  <a:cubicBezTo>
                    <a:pt x="1385" y="1516"/>
                    <a:pt x="1380" y="1457"/>
                    <a:pt x="1340" y="1424"/>
                  </a:cubicBezTo>
                  <a:cubicBezTo>
                    <a:pt x="878" y="1045"/>
                    <a:pt x="479" y="571"/>
                    <a:pt x="188" y="49"/>
                  </a:cubicBezTo>
                  <a:cubicBezTo>
                    <a:pt x="171" y="18"/>
                    <a:pt x="139" y="1"/>
                    <a:pt x="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8"/>
            <p:cNvSpPr/>
            <p:nvPr/>
          </p:nvSpPr>
          <p:spPr>
            <a:xfrm>
              <a:off x="3632299" y="3314442"/>
              <a:ext cx="229950" cy="195298"/>
            </a:xfrm>
            <a:custGeom>
              <a:avLst/>
              <a:gdLst/>
              <a:ahLst/>
              <a:cxnLst/>
              <a:rect l="l" t="t" r="r" b="b"/>
              <a:pathLst>
                <a:path w="2734" h="2322" extrusionOk="0">
                  <a:moveTo>
                    <a:pt x="105" y="0"/>
                  </a:moveTo>
                  <a:cubicBezTo>
                    <a:pt x="80" y="0"/>
                    <a:pt x="55" y="10"/>
                    <a:pt x="36" y="30"/>
                  </a:cubicBezTo>
                  <a:cubicBezTo>
                    <a:pt x="1" y="68"/>
                    <a:pt x="3" y="126"/>
                    <a:pt x="40" y="161"/>
                  </a:cubicBezTo>
                  <a:cubicBezTo>
                    <a:pt x="847" y="911"/>
                    <a:pt x="1698" y="1632"/>
                    <a:pt x="2572" y="2303"/>
                  </a:cubicBezTo>
                  <a:cubicBezTo>
                    <a:pt x="2588" y="2315"/>
                    <a:pt x="2608" y="2321"/>
                    <a:pt x="2628" y="2321"/>
                  </a:cubicBezTo>
                  <a:cubicBezTo>
                    <a:pt x="2656" y="2321"/>
                    <a:pt x="2683" y="2309"/>
                    <a:pt x="2702" y="2285"/>
                  </a:cubicBezTo>
                  <a:cubicBezTo>
                    <a:pt x="2733" y="2244"/>
                    <a:pt x="2726" y="2186"/>
                    <a:pt x="2684" y="2154"/>
                  </a:cubicBezTo>
                  <a:cubicBezTo>
                    <a:pt x="1816" y="1487"/>
                    <a:pt x="970" y="771"/>
                    <a:pt x="167" y="25"/>
                  </a:cubicBezTo>
                  <a:cubicBezTo>
                    <a:pt x="150" y="8"/>
                    <a:pt x="127" y="0"/>
                    <a:pt x="1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8"/>
            <p:cNvSpPr/>
            <p:nvPr/>
          </p:nvSpPr>
          <p:spPr>
            <a:xfrm>
              <a:off x="3723303" y="3304434"/>
              <a:ext cx="26410" cy="113125"/>
            </a:xfrm>
            <a:custGeom>
              <a:avLst/>
              <a:gdLst/>
              <a:ahLst/>
              <a:cxnLst/>
              <a:rect l="l" t="t" r="r" b="b"/>
              <a:pathLst>
                <a:path w="314" h="1345" extrusionOk="0">
                  <a:moveTo>
                    <a:pt x="102" y="0"/>
                  </a:moveTo>
                  <a:cubicBezTo>
                    <a:pt x="96" y="0"/>
                    <a:pt x="91" y="1"/>
                    <a:pt x="85" y="2"/>
                  </a:cubicBezTo>
                  <a:cubicBezTo>
                    <a:pt x="34" y="11"/>
                    <a:pt x="1" y="60"/>
                    <a:pt x="10" y="110"/>
                  </a:cubicBezTo>
                  <a:cubicBezTo>
                    <a:pt x="80" y="486"/>
                    <a:pt x="118" y="871"/>
                    <a:pt x="127" y="1254"/>
                  </a:cubicBezTo>
                  <a:cubicBezTo>
                    <a:pt x="128" y="1304"/>
                    <a:pt x="169" y="1345"/>
                    <a:pt x="220" y="1345"/>
                  </a:cubicBezTo>
                  <a:lnTo>
                    <a:pt x="222" y="1345"/>
                  </a:lnTo>
                  <a:cubicBezTo>
                    <a:pt x="273" y="1344"/>
                    <a:pt x="314" y="1301"/>
                    <a:pt x="313" y="1250"/>
                  </a:cubicBezTo>
                  <a:cubicBezTo>
                    <a:pt x="305" y="858"/>
                    <a:pt x="265" y="462"/>
                    <a:pt x="194" y="77"/>
                  </a:cubicBezTo>
                  <a:cubicBezTo>
                    <a:pt x="185" y="32"/>
                    <a:pt x="146" y="0"/>
                    <a:pt x="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8"/>
            <p:cNvSpPr/>
            <p:nvPr/>
          </p:nvSpPr>
          <p:spPr>
            <a:xfrm>
              <a:off x="4081562" y="3394463"/>
              <a:ext cx="958573" cy="457124"/>
            </a:xfrm>
            <a:custGeom>
              <a:avLst/>
              <a:gdLst/>
              <a:ahLst/>
              <a:cxnLst/>
              <a:rect l="l" t="t" r="r" b="b"/>
              <a:pathLst>
                <a:path w="11397" h="5435" extrusionOk="0">
                  <a:moveTo>
                    <a:pt x="5293" y="1"/>
                  </a:moveTo>
                  <a:cubicBezTo>
                    <a:pt x="5168" y="1"/>
                    <a:pt x="5033" y="47"/>
                    <a:pt x="4919" y="105"/>
                  </a:cubicBezTo>
                  <a:cubicBezTo>
                    <a:pt x="4032" y="551"/>
                    <a:pt x="3437" y="1508"/>
                    <a:pt x="3383" y="2495"/>
                  </a:cubicBezTo>
                  <a:lnTo>
                    <a:pt x="3383" y="2495"/>
                  </a:lnTo>
                  <a:cubicBezTo>
                    <a:pt x="3278" y="1780"/>
                    <a:pt x="2895" y="1106"/>
                    <a:pt x="2322" y="663"/>
                  </a:cubicBezTo>
                  <a:cubicBezTo>
                    <a:pt x="1722" y="951"/>
                    <a:pt x="1342" y="1581"/>
                    <a:pt x="1200" y="2232"/>
                  </a:cubicBezTo>
                  <a:cubicBezTo>
                    <a:pt x="1058" y="2882"/>
                    <a:pt x="1122" y="3557"/>
                    <a:pt x="1201" y="4219"/>
                  </a:cubicBezTo>
                  <a:cubicBezTo>
                    <a:pt x="1083" y="4024"/>
                    <a:pt x="959" y="3822"/>
                    <a:pt x="767" y="3700"/>
                  </a:cubicBezTo>
                  <a:cubicBezTo>
                    <a:pt x="674" y="3640"/>
                    <a:pt x="558" y="3605"/>
                    <a:pt x="446" y="3605"/>
                  </a:cubicBezTo>
                  <a:cubicBezTo>
                    <a:pt x="331" y="3605"/>
                    <a:pt x="219" y="3642"/>
                    <a:pt x="139" y="3726"/>
                  </a:cubicBezTo>
                  <a:cubicBezTo>
                    <a:pt x="31" y="3839"/>
                    <a:pt x="5" y="4008"/>
                    <a:pt x="4" y="4165"/>
                  </a:cubicBezTo>
                  <a:cubicBezTo>
                    <a:pt x="0" y="4625"/>
                    <a:pt x="167" y="5084"/>
                    <a:pt x="466" y="5434"/>
                  </a:cubicBezTo>
                  <a:lnTo>
                    <a:pt x="10645" y="4986"/>
                  </a:lnTo>
                  <a:cubicBezTo>
                    <a:pt x="11014" y="4682"/>
                    <a:pt x="11273" y="4249"/>
                    <a:pt x="11369" y="3782"/>
                  </a:cubicBezTo>
                  <a:cubicBezTo>
                    <a:pt x="11385" y="3701"/>
                    <a:pt x="11396" y="3614"/>
                    <a:pt x="11356" y="3543"/>
                  </a:cubicBezTo>
                  <a:cubicBezTo>
                    <a:pt x="11310" y="3460"/>
                    <a:pt x="11210" y="3426"/>
                    <a:pt x="11118" y="3406"/>
                  </a:cubicBezTo>
                  <a:cubicBezTo>
                    <a:pt x="11009" y="3383"/>
                    <a:pt x="10898" y="3371"/>
                    <a:pt x="10787" y="3371"/>
                  </a:cubicBezTo>
                  <a:cubicBezTo>
                    <a:pt x="10261" y="3371"/>
                    <a:pt x="9735" y="3626"/>
                    <a:pt x="9416" y="4045"/>
                  </a:cubicBezTo>
                  <a:lnTo>
                    <a:pt x="9416" y="4045"/>
                  </a:lnTo>
                  <a:cubicBezTo>
                    <a:pt x="9781" y="3473"/>
                    <a:pt x="10033" y="2828"/>
                    <a:pt x="10151" y="2159"/>
                  </a:cubicBezTo>
                  <a:cubicBezTo>
                    <a:pt x="10204" y="1857"/>
                    <a:pt x="10216" y="1505"/>
                    <a:pt x="10004" y="1283"/>
                  </a:cubicBezTo>
                  <a:cubicBezTo>
                    <a:pt x="9866" y="1140"/>
                    <a:pt x="9660" y="1082"/>
                    <a:pt x="9463" y="1071"/>
                  </a:cubicBezTo>
                  <a:cubicBezTo>
                    <a:pt x="9437" y="1069"/>
                    <a:pt x="9410" y="1069"/>
                    <a:pt x="9384" y="1069"/>
                  </a:cubicBezTo>
                  <a:cubicBezTo>
                    <a:pt x="8822" y="1069"/>
                    <a:pt x="8291" y="1395"/>
                    <a:pt x="7921" y="1823"/>
                  </a:cubicBezTo>
                  <a:cubicBezTo>
                    <a:pt x="7621" y="2172"/>
                    <a:pt x="7410" y="2584"/>
                    <a:pt x="7221" y="3006"/>
                  </a:cubicBezTo>
                  <a:lnTo>
                    <a:pt x="7221" y="3006"/>
                  </a:lnTo>
                  <a:cubicBezTo>
                    <a:pt x="7241" y="2642"/>
                    <a:pt x="6957" y="2234"/>
                    <a:pt x="6572" y="2200"/>
                  </a:cubicBezTo>
                  <a:cubicBezTo>
                    <a:pt x="6550" y="2198"/>
                    <a:pt x="6529" y="2197"/>
                    <a:pt x="6507" y="2197"/>
                  </a:cubicBezTo>
                  <a:cubicBezTo>
                    <a:pt x="6154" y="2197"/>
                    <a:pt x="5839" y="2454"/>
                    <a:pt x="5694" y="2784"/>
                  </a:cubicBezTo>
                  <a:lnTo>
                    <a:pt x="5694" y="2784"/>
                  </a:lnTo>
                  <a:cubicBezTo>
                    <a:pt x="5820" y="2001"/>
                    <a:pt x="5813" y="1196"/>
                    <a:pt x="5674" y="415"/>
                  </a:cubicBezTo>
                  <a:cubicBezTo>
                    <a:pt x="5654" y="299"/>
                    <a:pt x="5626" y="176"/>
                    <a:pt x="5542" y="93"/>
                  </a:cubicBezTo>
                  <a:cubicBezTo>
                    <a:pt x="5474" y="27"/>
                    <a:pt x="5387" y="1"/>
                    <a:pt x="5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8"/>
            <p:cNvSpPr/>
            <p:nvPr/>
          </p:nvSpPr>
          <p:spPr>
            <a:xfrm>
              <a:off x="4326270" y="3641789"/>
              <a:ext cx="76622" cy="228772"/>
            </a:xfrm>
            <a:custGeom>
              <a:avLst/>
              <a:gdLst/>
              <a:ahLst/>
              <a:cxnLst/>
              <a:rect l="l" t="t" r="r" b="b"/>
              <a:pathLst>
                <a:path w="911" h="2720" extrusionOk="0">
                  <a:moveTo>
                    <a:pt x="110" y="0"/>
                  </a:moveTo>
                  <a:cubicBezTo>
                    <a:pt x="103" y="0"/>
                    <a:pt x="96" y="1"/>
                    <a:pt x="88" y="3"/>
                  </a:cubicBezTo>
                  <a:cubicBezTo>
                    <a:pt x="35" y="13"/>
                    <a:pt x="1" y="66"/>
                    <a:pt x="12" y="120"/>
                  </a:cubicBezTo>
                  <a:cubicBezTo>
                    <a:pt x="194" y="974"/>
                    <a:pt x="428" y="1827"/>
                    <a:pt x="706" y="2653"/>
                  </a:cubicBezTo>
                  <a:cubicBezTo>
                    <a:pt x="720" y="2694"/>
                    <a:pt x="758" y="2720"/>
                    <a:pt x="800" y="2720"/>
                  </a:cubicBezTo>
                  <a:cubicBezTo>
                    <a:pt x="810" y="2720"/>
                    <a:pt x="821" y="2718"/>
                    <a:pt x="831" y="2715"/>
                  </a:cubicBezTo>
                  <a:cubicBezTo>
                    <a:pt x="882" y="2697"/>
                    <a:pt x="911" y="2642"/>
                    <a:pt x="893" y="2589"/>
                  </a:cubicBezTo>
                  <a:cubicBezTo>
                    <a:pt x="617" y="1770"/>
                    <a:pt x="386" y="925"/>
                    <a:pt x="205" y="79"/>
                  </a:cubicBezTo>
                  <a:cubicBezTo>
                    <a:pt x="195" y="32"/>
                    <a:pt x="155"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8"/>
            <p:cNvSpPr/>
            <p:nvPr/>
          </p:nvSpPr>
          <p:spPr>
            <a:xfrm>
              <a:off x="4380351" y="3602090"/>
              <a:ext cx="103116" cy="250220"/>
            </a:xfrm>
            <a:custGeom>
              <a:avLst/>
              <a:gdLst/>
              <a:ahLst/>
              <a:cxnLst/>
              <a:rect l="l" t="t" r="r" b="b"/>
              <a:pathLst>
                <a:path w="1226" h="2975" extrusionOk="0">
                  <a:moveTo>
                    <a:pt x="1114" y="1"/>
                  </a:moveTo>
                  <a:cubicBezTo>
                    <a:pt x="1072" y="1"/>
                    <a:pt x="1033" y="28"/>
                    <a:pt x="1020" y="69"/>
                  </a:cubicBezTo>
                  <a:cubicBezTo>
                    <a:pt x="718" y="999"/>
                    <a:pt x="382" y="1930"/>
                    <a:pt x="21" y="2839"/>
                  </a:cubicBezTo>
                  <a:cubicBezTo>
                    <a:pt x="1" y="2889"/>
                    <a:pt x="26" y="2947"/>
                    <a:pt x="76" y="2968"/>
                  </a:cubicBezTo>
                  <a:cubicBezTo>
                    <a:pt x="88" y="2972"/>
                    <a:pt x="101" y="2975"/>
                    <a:pt x="112" y="2975"/>
                  </a:cubicBezTo>
                  <a:cubicBezTo>
                    <a:pt x="152" y="2975"/>
                    <a:pt x="189" y="2951"/>
                    <a:pt x="205" y="2912"/>
                  </a:cubicBezTo>
                  <a:cubicBezTo>
                    <a:pt x="568" y="1999"/>
                    <a:pt x="905" y="1063"/>
                    <a:pt x="1208" y="130"/>
                  </a:cubicBezTo>
                  <a:cubicBezTo>
                    <a:pt x="1226" y="78"/>
                    <a:pt x="1196" y="23"/>
                    <a:pt x="1144" y="5"/>
                  </a:cubicBezTo>
                  <a:cubicBezTo>
                    <a:pt x="1134" y="2"/>
                    <a:pt x="1124" y="1"/>
                    <a:pt x="1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8"/>
            <p:cNvSpPr/>
            <p:nvPr/>
          </p:nvSpPr>
          <p:spPr>
            <a:xfrm>
              <a:off x="4412900" y="3711850"/>
              <a:ext cx="97144" cy="65940"/>
            </a:xfrm>
            <a:custGeom>
              <a:avLst/>
              <a:gdLst/>
              <a:ahLst/>
              <a:cxnLst/>
              <a:rect l="l" t="t" r="r" b="b"/>
              <a:pathLst>
                <a:path w="1155" h="784" extrusionOk="0">
                  <a:moveTo>
                    <a:pt x="1041" y="1"/>
                  </a:moveTo>
                  <a:cubicBezTo>
                    <a:pt x="1024" y="1"/>
                    <a:pt x="1007" y="5"/>
                    <a:pt x="991" y="15"/>
                  </a:cubicBezTo>
                  <a:cubicBezTo>
                    <a:pt x="676" y="202"/>
                    <a:pt x="363" y="400"/>
                    <a:pt x="58" y="603"/>
                  </a:cubicBezTo>
                  <a:cubicBezTo>
                    <a:pt x="13" y="634"/>
                    <a:pt x="1" y="695"/>
                    <a:pt x="31" y="740"/>
                  </a:cubicBezTo>
                  <a:cubicBezTo>
                    <a:pt x="51" y="769"/>
                    <a:pt x="82" y="784"/>
                    <a:pt x="113" y="784"/>
                  </a:cubicBezTo>
                  <a:cubicBezTo>
                    <a:pt x="132" y="784"/>
                    <a:pt x="152" y="779"/>
                    <a:pt x="169" y="767"/>
                  </a:cubicBezTo>
                  <a:cubicBezTo>
                    <a:pt x="469" y="566"/>
                    <a:pt x="780" y="370"/>
                    <a:pt x="1092" y="185"/>
                  </a:cubicBezTo>
                  <a:cubicBezTo>
                    <a:pt x="1139" y="157"/>
                    <a:pt x="1155" y="96"/>
                    <a:pt x="1126" y="49"/>
                  </a:cubicBezTo>
                  <a:cubicBezTo>
                    <a:pt x="1108" y="18"/>
                    <a:pt x="1075" y="1"/>
                    <a:pt x="10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8"/>
            <p:cNvSpPr/>
            <p:nvPr/>
          </p:nvSpPr>
          <p:spPr>
            <a:xfrm>
              <a:off x="4650925" y="3647172"/>
              <a:ext cx="123974" cy="209680"/>
            </a:xfrm>
            <a:custGeom>
              <a:avLst/>
              <a:gdLst/>
              <a:ahLst/>
              <a:cxnLst/>
              <a:rect l="l" t="t" r="r" b="b"/>
              <a:pathLst>
                <a:path w="1474" h="2493" extrusionOk="0">
                  <a:moveTo>
                    <a:pt x="1363" y="1"/>
                  </a:moveTo>
                  <a:cubicBezTo>
                    <a:pt x="1333" y="1"/>
                    <a:pt x="1304" y="14"/>
                    <a:pt x="1285" y="39"/>
                  </a:cubicBezTo>
                  <a:cubicBezTo>
                    <a:pt x="1011" y="386"/>
                    <a:pt x="812" y="782"/>
                    <a:pt x="620" y="1165"/>
                  </a:cubicBezTo>
                  <a:lnTo>
                    <a:pt x="24" y="2349"/>
                  </a:lnTo>
                  <a:cubicBezTo>
                    <a:pt x="0" y="2397"/>
                    <a:pt x="20" y="2457"/>
                    <a:pt x="68" y="2482"/>
                  </a:cubicBezTo>
                  <a:cubicBezTo>
                    <a:pt x="83" y="2489"/>
                    <a:pt x="98" y="2492"/>
                    <a:pt x="113" y="2492"/>
                  </a:cubicBezTo>
                  <a:cubicBezTo>
                    <a:pt x="150" y="2492"/>
                    <a:pt x="184" y="2472"/>
                    <a:pt x="201" y="2438"/>
                  </a:cubicBezTo>
                  <a:lnTo>
                    <a:pt x="796" y="1254"/>
                  </a:lnTo>
                  <a:cubicBezTo>
                    <a:pt x="984" y="879"/>
                    <a:pt x="1179" y="493"/>
                    <a:pt x="1440" y="161"/>
                  </a:cubicBezTo>
                  <a:cubicBezTo>
                    <a:pt x="1474" y="117"/>
                    <a:pt x="1466" y="56"/>
                    <a:pt x="1424" y="22"/>
                  </a:cubicBezTo>
                  <a:cubicBezTo>
                    <a:pt x="1406" y="8"/>
                    <a:pt x="1384" y="1"/>
                    <a:pt x="1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8"/>
            <p:cNvSpPr/>
            <p:nvPr/>
          </p:nvSpPr>
          <p:spPr>
            <a:xfrm>
              <a:off x="4578592" y="3718831"/>
              <a:ext cx="94116" cy="127759"/>
            </a:xfrm>
            <a:custGeom>
              <a:avLst/>
              <a:gdLst/>
              <a:ahLst/>
              <a:cxnLst/>
              <a:rect l="l" t="t" r="r" b="b"/>
              <a:pathLst>
                <a:path w="1119" h="1519" extrusionOk="0">
                  <a:moveTo>
                    <a:pt x="112" y="0"/>
                  </a:moveTo>
                  <a:cubicBezTo>
                    <a:pt x="99" y="0"/>
                    <a:pt x="85" y="3"/>
                    <a:pt x="72" y="9"/>
                  </a:cubicBezTo>
                  <a:cubicBezTo>
                    <a:pt x="23" y="32"/>
                    <a:pt x="1" y="91"/>
                    <a:pt x="23" y="141"/>
                  </a:cubicBezTo>
                  <a:cubicBezTo>
                    <a:pt x="249" y="640"/>
                    <a:pt x="557" y="1093"/>
                    <a:pt x="938" y="1489"/>
                  </a:cubicBezTo>
                  <a:cubicBezTo>
                    <a:pt x="957" y="1509"/>
                    <a:pt x="983" y="1519"/>
                    <a:pt x="1009" y="1519"/>
                  </a:cubicBezTo>
                  <a:cubicBezTo>
                    <a:pt x="1034" y="1519"/>
                    <a:pt x="1059" y="1510"/>
                    <a:pt x="1077" y="1491"/>
                  </a:cubicBezTo>
                  <a:cubicBezTo>
                    <a:pt x="1117" y="1453"/>
                    <a:pt x="1118" y="1391"/>
                    <a:pt x="1081" y="1351"/>
                  </a:cubicBezTo>
                  <a:cubicBezTo>
                    <a:pt x="715" y="972"/>
                    <a:pt x="420" y="538"/>
                    <a:pt x="203" y="58"/>
                  </a:cubicBezTo>
                  <a:cubicBezTo>
                    <a:pt x="186" y="22"/>
                    <a:pt x="150"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8"/>
            <p:cNvSpPr/>
            <p:nvPr/>
          </p:nvSpPr>
          <p:spPr>
            <a:xfrm>
              <a:off x="4700464" y="3650957"/>
              <a:ext cx="19261" cy="108919"/>
            </a:xfrm>
            <a:custGeom>
              <a:avLst/>
              <a:gdLst/>
              <a:ahLst/>
              <a:cxnLst/>
              <a:rect l="l" t="t" r="r" b="b"/>
              <a:pathLst>
                <a:path w="229" h="1295" extrusionOk="0">
                  <a:moveTo>
                    <a:pt x="110" y="1"/>
                  </a:moveTo>
                  <a:cubicBezTo>
                    <a:pt x="95" y="1"/>
                    <a:pt x="80" y="3"/>
                    <a:pt x="68" y="10"/>
                  </a:cubicBezTo>
                  <a:cubicBezTo>
                    <a:pt x="47" y="19"/>
                    <a:pt x="1" y="49"/>
                    <a:pt x="1" y="125"/>
                  </a:cubicBezTo>
                  <a:lnTo>
                    <a:pt x="2" y="1195"/>
                  </a:lnTo>
                  <a:cubicBezTo>
                    <a:pt x="2" y="1249"/>
                    <a:pt x="46" y="1294"/>
                    <a:pt x="100" y="1294"/>
                  </a:cubicBezTo>
                  <a:cubicBezTo>
                    <a:pt x="155" y="1294"/>
                    <a:pt x="199" y="1249"/>
                    <a:pt x="199" y="1195"/>
                  </a:cubicBezTo>
                  <a:lnTo>
                    <a:pt x="198" y="173"/>
                  </a:lnTo>
                  <a:cubicBezTo>
                    <a:pt x="207" y="163"/>
                    <a:pt x="215" y="149"/>
                    <a:pt x="218" y="136"/>
                  </a:cubicBezTo>
                  <a:cubicBezTo>
                    <a:pt x="228" y="95"/>
                    <a:pt x="215" y="52"/>
                    <a:pt x="181" y="24"/>
                  </a:cubicBezTo>
                  <a:cubicBezTo>
                    <a:pt x="163" y="9"/>
                    <a:pt x="13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8"/>
            <p:cNvSpPr/>
            <p:nvPr/>
          </p:nvSpPr>
          <p:spPr>
            <a:xfrm>
              <a:off x="3030594" y="3333283"/>
              <a:ext cx="1155132" cy="579501"/>
            </a:xfrm>
            <a:custGeom>
              <a:avLst/>
              <a:gdLst/>
              <a:ahLst/>
              <a:cxnLst/>
              <a:rect l="l" t="t" r="r" b="b"/>
              <a:pathLst>
                <a:path w="13734" h="6890" extrusionOk="0">
                  <a:moveTo>
                    <a:pt x="5142" y="1"/>
                  </a:moveTo>
                  <a:cubicBezTo>
                    <a:pt x="5035" y="1"/>
                    <a:pt x="4929" y="18"/>
                    <a:pt x="4829" y="61"/>
                  </a:cubicBezTo>
                  <a:cubicBezTo>
                    <a:pt x="4372" y="251"/>
                    <a:pt x="4240" y="834"/>
                    <a:pt x="4237" y="1329"/>
                  </a:cubicBezTo>
                  <a:cubicBezTo>
                    <a:pt x="4231" y="2280"/>
                    <a:pt x="4471" y="3230"/>
                    <a:pt x="4921" y="4066"/>
                  </a:cubicBezTo>
                  <a:lnTo>
                    <a:pt x="4921" y="4066"/>
                  </a:lnTo>
                  <a:cubicBezTo>
                    <a:pt x="4528" y="3567"/>
                    <a:pt x="3943" y="3219"/>
                    <a:pt x="3313" y="3132"/>
                  </a:cubicBezTo>
                  <a:cubicBezTo>
                    <a:pt x="3262" y="3125"/>
                    <a:pt x="3210" y="3120"/>
                    <a:pt x="3158" y="3120"/>
                  </a:cubicBezTo>
                  <a:cubicBezTo>
                    <a:pt x="3065" y="3120"/>
                    <a:pt x="2974" y="3136"/>
                    <a:pt x="2897" y="3187"/>
                  </a:cubicBezTo>
                  <a:cubicBezTo>
                    <a:pt x="2707" y="3312"/>
                    <a:pt x="2690" y="3584"/>
                    <a:pt x="2712" y="3813"/>
                  </a:cubicBezTo>
                  <a:cubicBezTo>
                    <a:pt x="2781" y="4520"/>
                    <a:pt x="3021" y="5211"/>
                    <a:pt x="3408" y="5808"/>
                  </a:cubicBezTo>
                  <a:cubicBezTo>
                    <a:pt x="2919" y="5401"/>
                    <a:pt x="2345" y="5096"/>
                    <a:pt x="1735" y="4921"/>
                  </a:cubicBezTo>
                  <a:cubicBezTo>
                    <a:pt x="1548" y="4867"/>
                    <a:pt x="1345" y="4828"/>
                    <a:pt x="1149" y="4828"/>
                  </a:cubicBezTo>
                  <a:cubicBezTo>
                    <a:pt x="908" y="4828"/>
                    <a:pt x="676" y="4887"/>
                    <a:pt x="499" y="5046"/>
                  </a:cubicBezTo>
                  <a:cubicBezTo>
                    <a:pt x="1" y="5492"/>
                    <a:pt x="290" y="6304"/>
                    <a:pt x="610" y="6890"/>
                  </a:cubicBezTo>
                  <a:lnTo>
                    <a:pt x="12495" y="6333"/>
                  </a:lnTo>
                  <a:cubicBezTo>
                    <a:pt x="12899" y="6154"/>
                    <a:pt x="13241" y="5839"/>
                    <a:pt x="13452" y="5451"/>
                  </a:cubicBezTo>
                  <a:cubicBezTo>
                    <a:pt x="13675" y="5042"/>
                    <a:pt x="13733" y="4494"/>
                    <a:pt x="13435" y="4136"/>
                  </a:cubicBezTo>
                  <a:cubicBezTo>
                    <a:pt x="13305" y="3981"/>
                    <a:pt x="13097" y="3904"/>
                    <a:pt x="12895" y="3904"/>
                  </a:cubicBezTo>
                  <a:cubicBezTo>
                    <a:pt x="12632" y="3904"/>
                    <a:pt x="12378" y="4034"/>
                    <a:pt x="12314" y="4290"/>
                  </a:cubicBezTo>
                  <a:cubicBezTo>
                    <a:pt x="12360" y="3330"/>
                    <a:pt x="12278" y="2364"/>
                    <a:pt x="12069" y="1427"/>
                  </a:cubicBezTo>
                  <a:cubicBezTo>
                    <a:pt x="11972" y="987"/>
                    <a:pt x="11757" y="472"/>
                    <a:pt x="11310" y="416"/>
                  </a:cubicBezTo>
                  <a:cubicBezTo>
                    <a:pt x="11286" y="413"/>
                    <a:pt x="11262" y="412"/>
                    <a:pt x="11238" y="412"/>
                  </a:cubicBezTo>
                  <a:cubicBezTo>
                    <a:pt x="10875" y="412"/>
                    <a:pt x="10578" y="744"/>
                    <a:pt x="10390" y="1068"/>
                  </a:cubicBezTo>
                  <a:cubicBezTo>
                    <a:pt x="10067" y="1623"/>
                    <a:pt x="9866" y="2248"/>
                    <a:pt x="9801" y="2887"/>
                  </a:cubicBezTo>
                  <a:lnTo>
                    <a:pt x="9801" y="2887"/>
                  </a:lnTo>
                  <a:cubicBezTo>
                    <a:pt x="9795" y="2417"/>
                    <a:pt x="9681" y="1950"/>
                    <a:pt x="9275" y="1769"/>
                  </a:cubicBezTo>
                  <a:cubicBezTo>
                    <a:pt x="9182" y="1728"/>
                    <a:pt x="9086" y="1709"/>
                    <a:pt x="8988" y="1709"/>
                  </a:cubicBezTo>
                  <a:cubicBezTo>
                    <a:pt x="8648" y="1709"/>
                    <a:pt x="8302" y="1938"/>
                    <a:pt x="8120" y="2240"/>
                  </a:cubicBezTo>
                  <a:cubicBezTo>
                    <a:pt x="7894" y="2615"/>
                    <a:pt x="7853" y="3068"/>
                    <a:pt x="7826" y="3506"/>
                  </a:cubicBezTo>
                  <a:lnTo>
                    <a:pt x="7826" y="3506"/>
                  </a:lnTo>
                  <a:cubicBezTo>
                    <a:pt x="7900" y="2109"/>
                    <a:pt x="7036" y="707"/>
                    <a:pt x="5752" y="149"/>
                  </a:cubicBezTo>
                  <a:cubicBezTo>
                    <a:pt x="5560" y="66"/>
                    <a:pt x="5348" y="1"/>
                    <a:pt x="5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8"/>
            <p:cNvSpPr/>
            <p:nvPr/>
          </p:nvSpPr>
          <p:spPr>
            <a:xfrm>
              <a:off x="3544154" y="3542542"/>
              <a:ext cx="150805" cy="301946"/>
            </a:xfrm>
            <a:custGeom>
              <a:avLst/>
              <a:gdLst/>
              <a:ahLst/>
              <a:cxnLst/>
              <a:rect l="l" t="t" r="r" b="b"/>
              <a:pathLst>
                <a:path w="1793" h="3590" extrusionOk="0">
                  <a:moveTo>
                    <a:pt x="105" y="0"/>
                  </a:moveTo>
                  <a:cubicBezTo>
                    <a:pt x="92" y="0"/>
                    <a:pt x="78" y="3"/>
                    <a:pt x="66" y="9"/>
                  </a:cubicBezTo>
                  <a:cubicBezTo>
                    <a:pt x="21" y="30"/>
                    <a:pt x="1" y="84"/>
                    <a:pt x="22" y="129"/>
                  </a:cubicBezTo>
                  <a:lnTo>
                    <a:pt x="1608" y="3534"/>
                  </a:lnTo>
                  <a:cubicBezTo>
                    <a:pt x="1623" y="3568"/>
                    <a:pt x="1659" y="3590"/>
                    <a:pt x="1694" y="3590"/>
                  </a:cubicBezTo>
                  <a:cubicBezTo>
                    <a:pt x="1707" y="3590"/>
                    <a:pt x="1718" y="3588"/>
                    <a:pt x="1729" y="3583"/>
                  </a:cubicBezTo>
                  <a:cubicBezTo>
                    <a:pt x="1775" y="3563"/>
                    <a:pt x="1792" y="3504"/>
                    <a:pt x="1774" y="3458"/>
                  </a:cubicBezTo>
                  <a:cubicBezTo>
                    <a:pt x="1772" y="3455"/>
                    <a:pt x="1770" y="3452"/>
                    <a:pt x="1768" y="3448"/>
                  </a:cubicBezTo>
                  <a:lnTo>
                    <a:pt x="187" y="53"/>
                  </a:lnTo>
                  <a:cubicBezTo>
                    <a:pt x="172" y="20"/>
                    <a:pt x="139"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8"/>
            <p:cNvSpPr/>
            <p:nvPr/>
          </p:nvSpPr>
          <p:spPr>
            <a:xfrm>
              <a:off x="3627841" y="3546831"/>
              <a:ext cx="17494" cy="186466"/>
            </a:xfrm>
            <a:custGeom>
              <a:avLst/>
              <a:gdLst/>
              <a:ahLst/>
              <a:cxnLst/>
              <a:rect l="l" t="t" r="r" b="b"/>
              <a:pathLst>
                <a:path w="208" h="2217" extrusionOk="0">
                  <a:moveTo>
                    <a:pt x="90" y="1"/>
                  </a:moveTo>
                  <a:cubicBezTo>
                    <a:pt x="40" y="2"/>
                    <a:pt x="0" y="42"/>
                    <a:pt x="0" y="93"/>
                  </a:cubicBezTo>
                  <a:lnTo>
                    <a:pt x="25" y="2127"/>
                  </a:lnTo>
                  <a:cubicBezTo>
                    <a:pt x="26" y="2177"/>
                    <a:pt x="67" y="2217"/>
                    <a:pt x="116" y="2217"/>
                  </a:cubicBezTo>
                  <a:lnTo>
                    <a:pt x="118" y="2217"/>
                  </a:lnTo>
                  <a:cubicBezTo>
                    <a:pt x="168" y="2217"/>
                    <a:pt x="208" y="2175"/>
                    <a:pt x="208" y="2125"/>
                  </a:cubicBezTo>
                  <a:lnTo>
                    <a:pt x="182" y="90"/>
                  </a:lnTo>
                  <a:cubicBezTo>
                    <a:pt x="182" y="40"/>
                    <a:pt x="141"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8"/>
            <p:cNvSpPr/>
            <p:nvPr/>
          </p:nvSpPr>
          <p:spPr>
            <a:xfrm>
              <a:off x="3823980" y="3555326"/>
              <a:ext cx="70903" cy="281928"/>
            </a:xfrm>
            <a:custGeom>
              <a:avLst/>
              <a:gdLst/>
              <a:ahLst/>
              <a:cxnLst/>
              <a:rect l="l" t="t" r="r" b="b"/>
              <a:pathLst>
                <a:path w="843" h="3352" extrusionOk="0">
                  <a:moveTo>
                    <a:pt x="748" y="1"/>
                  </a:moveTo>
                  <a:cubicBezTo>
                    <a:pt x="701" y="1"/>
                    <a:pt x="662" y="36"/>
                    <a:pt x="657" y="82"/>
                  </a:cubicBezTo>
                  <a:cubicBezTo>
                    <a:pt x="556" y="1141"/>
                    <a:pt x="453" y="2235"/>
                    <a:pt x="21" y="3224"/>
                  </a:cubicBezTo>
                  <a:cubicBezTo>
                    <a:pt x="0" y="3270"/>
                    <a:pt x="22" y="3323"/>
                    <a:pt x="68" y="3343"/>
                  </a:cubicBezTo>
                  <a:cubicBezTo>
                    <a:pt x="80" y="3348"/>
                    <a:pt x="92" y="3351"/>
                    <a:pt x="105" y="3351"/>
                  </a:cubicBezTo>
                  <a:cubicBezTo>
                    <a:pt x="139" y="3351"/>
                    <a:pt x="173" y="3330"/>
                    <a:pt x="187" y="3296"/>
                  </a:cubicBezTo>
                  <a:cubicBezTo>
                    <a:pt x="632" y="2281"/>
                    <a:pt x="736" y="1173"/>
                    <a:pt x="838" y="100"/>
                  </a:cubicBezTo>
                  <a:cubicBezTo>
                    <a:pt x="842" y="50"/>
                    <a:pt x="806" y="5"/>
                    <a:pt x="756" y="1"/>
                  </a:cubicBezTo>
                  <a:cubicBezTo>
                    <a:pt x="753" y="1"/>
                    <a:pt x="751" y="1"/>
                    <a:pt x="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8"/>
            <p:cNvSpPr/>
            <p:nvPr/>
          </p:nvSpPr>
          <p:spPr>
            <a:xfrm>
              <a:off x="3795972" y="3659367"/>
              <a:ext cx="63081" cy="121283"/>
            </a:xfrm>
            <a:custGeom>
              <a:avLst/>
              <a:gdLst/>
              <a:ahLst/>
              <a:cxnLst/>
              <a:rect l="l" t="t" r="r" b="b"/>
              <a:pathLst>
                <a:path w="750" h="1442" extrusionOk="0">
                  <a:moveTo>
                    <a:pt x="103" y="1"/>
                  </a:moveTo>
                  <a:cubicBezTo>
                    <a:pt x="92" y="1"/>
                    <a:pt x="81" y="3"/>
                    <a:pt x="70" y="7"/>
                  </a:cubicBezTo>
                  <a:cubicBezTo>
                    <a:pt x="23" y="24"/>
                    <a:pt x="1" y="77"/>
                    <a:pt x="18" y="124"/>
                  </a:cubicBezTo>
                  <a:cubicBezTo>
                    <a:pt x="180" y="552"/>
                    <a:pt x="365" y="979"/>
                    <a:pt x="565" y="1391"/>
                  </a:cubicBezTo>
                  <a:cubicBezTo>
                    <a:pt x="581" y="1423"/>
                    <a:pt x="613" y="1441"/>
                    <a:pt x="646" y="1441"/>
                  </a:cubicBezTo>
                  <a:cubicBezTo>
                    <a:pt x="660" y="1441"/>
                    <a:pt x="673" y="1439"/>
                    <a:pt x="686" y="1433"/>
                  </a:cubicBezTo>
                  <a:cubicBezTo>
                    <a:pt x="732" y="1411"/>
                    <a:pt x="750" y="1357"/>
                    <a:pt x="728" y="1311"/>
                  </a:cubicBezTo>
                  <a:cubicBezTo>
                    <a:pt x="530" y="904"/>
                    <a:pt x="348" y="484"/>
                    <a:pt x="188" y="59"/>
                  </a:cubicBezTo>
                  <a:cubicBezTo>
                    <a:pt x="175" y="23"/>
                    <a:pt x="140"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8"/>
            <p:cNvSpPr/>
            <p:nvPr/>
          </p:nvSpPr>
          <p:spPr>
            <a:xfrm>
              <a:off x="3876294" y="3749110"/>
              <a:ext cx="89490" cy="91845"/>
            </a:xfrm>
            <a:custGeom>
              <a:avLst/>
              <a:gdLst/>
              <a:ahLst/>
              <a:cxnLst/>
              <a:rect l="l" t="t" r="r" b="b"/>
              <a:pathLst>
                <a:path w="1064" h="1092" extrusionOk="0">
                  <a:moveTo>
                    <a:pt x="961" y="0"/>
                  </a:moveTo>
                  <a:cubicBezTo>
                    <a:pt x="933" y="0"/>
                    <a:pt x="907" y="12"/>
                    <a:pt x="889" y="35"/>
                  </a:cubicBezTo>
                  <a:cubicBezTo>
                    <a:pt x="636" y="360"/>
                    <a:pt x="351" y="661"/>
                    <a:pt x="42" y="933"/>
                  </a:cubicBezTo>
                  <a:cubicBezTo>
                    <a:pt x="4" y="966"/>
                    <a:pt x="0" y="1023"/>
                    <a:pt x="34" y="1061"/>
                  </a:cubicBezTo>
                  <a:cubicBezTo>
                    <a:pt x="51" y="1081"/>
                    <a:pt x="76" y="1091"/>
                    <a:pt x="102" y="1091"/>
                  </a:cubicBezTo>
                  <a:cubicBezTo>
                    <a:pt x="123" y="1091"/>
                    <a:pt x="144" y="1084"/>
                    <a:pt x="162" y="1069"/>
                  </a:cubicBezTo>
                  <a:cubicBezTo>
                    <a:pt x="479" y="791"/>
                    <a:pt x="772" y="480"/>
                    <a:pt x="1032" y="147"/>
                  </a:cubicBezTo>
                  <a:cubicBezTo>
                    <a:pt x="1063" y="107"/>
                    <a:pt x="1056" y="51"/>
                    <a:pt x="1016" y="20"/>
                  </a:cubicBezTo>
                  <a:cubicBezTo>
                    <a:pt x="1000" y="6"/>
                    <a:pt x="980" y="0"/>
                    <a:pt x="9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38"/>
            <p:cNvSpPr/>
            <p:nvPr/>
          </p:nvSpPr>
          <p:spPr>
            <a:xfrm>
              <a:off x="3443225" y="3723541"/>
              <a:ext cx="104209" cy="130787"/>
            </a:xfrm>
            <a:custGeom>
              <a:avLst/>
              <a:gdLst/>
              <a:ahLst/>
              <a:cxnLst/>
              <a:rect l="l" t="t" r="r" b="b"/>
              <a:pathLst>
                <a:path w="1239" h="1555" extrusionOk="0">
                  <a:moveTo>
                    <a:pt x="103" y="0"/>
                  </a:moveTo>
                  <a:cubicBezTo>
                    <a:pt x="83" y="0"/>
                    <a:pt x="64" y="7"/>
                    <a:pt x="47" y="20"/>
                  </a:cubicBezTo>
                  <a:cubicBezTo>
                    <a:pt x="7" y="51"/>
                    <a:pt x="0" y="108"/>
                    <a:pt x="31" y="147"/>
                  </a:cubicBezTo>
                  <a:cubicBezTo>
                    <a:pt x="382" y="596"/>
                    <a:pt x="728" y="1057"/>
                    <a:pt x="1062" y="1517"/>
                  </a:cubicBezTo>
                  <a:cubicBezTo>
                    <a:pt x="1080" y="1542"/>
                    <a:pt x="1107" y="1555"/>
                    <a:pt x="1136" y="1555"/>
                  </a:cubicBezTo>
                  <a:cubicBezTo>
                    <a:pt x="1154" y="1555"/>
                    <a:pt x="1173" y="1550"/>
                    <a:pt x="1188" y="1538"/>
                  </a:cubicBezTo>
                  <a:cubicBezTo>
                    <a:pt x="1229" y="1509"/>
                    <a:pt x="1239" y="1452"/>
                    <a:pt x="1209" y="1411"/>
                  </a:cubicBezTo>
                  <a:cubicBezTo>
                    <a:pt x="874" y="949"/>
                    <a:pt x="526" y="485"/>
                    <a:pt x="174" y="36"/>
                  </a:cubicBezTo>
                  <a:cubicBezTo>
                    <a:pt x="156" y="13"/>
                    <a:pt x="129"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38"/>
            <p:cNvSpPr/>
            <p:nvPr/>
          </p:nvSpPr>
          <p:spPr>
            <a:xfrm>
              <a:off x="3523800" y="3750792"/>
              <a:ext cx="26746" cy="88061"/>
            </a:xfrm>
            <a:custGeom>
              <a:avLst/>
              <a:gdLst/>
              <a:ahLst/>
              <a:cxnLst/>
              <a:rect l="l" t="t" r="r" b="b"/>
              <a:pathLst>
                <a:path w="318" h="1047" extrusionOk="0">
                  <a:moveTo>
                    <a:pt x="219" y="1"/>
                  </a:moveTo>
                  <a:cubicBezTo>
                    <a:pt x="175" y="1"/>
                    <a:pt x="136" y="34"/>
                    <a:pt x="130" y="79"/>
                  </a:cubicBezTo>
                  <a:lnTo>
                    <a:pt x="8" y="943"/>
                  </a:lnTo>
                  <a:cubicBezTo>
                    <a:pt x="1" y="993"/>
                    <a:pt x="35" y="1039"/>
                    <a:pt x="85" y="1045"/>
                  </a:cubicBezTo>
                  <a:cubicBezTo>
                    <a:pt x="90" y="1046"/>
                    <a:pt x="94" y="1046"/>
                    <a:pt x="98" y="1046"/>
                  </a:cubicBezTo>
                  <a:cubicBezTo>
                    <a:pt x="143" y="1046"/>
                    <a:pt x="181" y="1014"/>
                    <a:pt x="188" y="968"/>
                  </a:cubicBezTo>
                  <a:lnTo>
                    <a:pt x="310" y="105"/>
                  </a:lnTo>
                  <a:cubicBezTo>
                    <a:pt x="317" y="55"/>
                    <a:pt x="283" y="9"/>
                    <a:pt x="233" y="2"/>
                  </a:cubicBezTo>
                  <a:cubicBezTo>
                    <a:pt x="228" y="1"/>
                    <a:pt x="224"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6" name="Google Shape;3676;p38"/>
          <p:cNvSpPr/>
          <p:nvPr/>
        </p:nvSpPr>
        <p:spPr>
          <a:xfrm>
            <a:off x="698287" y="936398"/>
            <a:ext cx="1102356" cy="389536"/>
          </a:xfrm>
          <a:custGeom>
            <a:avLst/>
            <a:gdLst/>
            <a:ahLst/>
            <a:cxnLst/>
            <a:rect l="l" t="t" r="r" b="b"/>
            <a:pathLst>
              <a:path w="36223" h="12800" extrusionOk="0">
                <a:moveTo>
                  <a:pt x="22730" y="0"/>
                </a:moveTo>
                <a:cubicBezTo>
                  <a:pt x="16425" y="0"/>
                  <a:pt x="15500" y="5068"/>
                  <a:pt x="15500" y="5068"/>
                </a:cubicBezTo>
                <a:cubicBezTo>
                  <a:pt x="15500" y="5068"/>
                  <a:pt x="14964" y="4975"/>
                  <a:pt x="14162" y="4975"/>
                </a:cubicBezTo>
                <a:cubicBezTo>
                  <a:pt x="12288" y="4975"/>
                  <a:pt x="8963" y="5483"/>
                  <a:pt x="7632" y="8869"/>
                </a:cubicBezTo>
                <a:cubicBezTo>
                  <a:pt x="3533" y="9231"/>
                  <a:pt x="1" y="12800"/>
                  <a:pt x="1" y="12800"/>
                </a:cubicBezTo>
                <a:lnTo>
                  <a:pt x="35782" y="12800"/>
                </a:lnTo>
                <a:cubicBezTo>
                  <a:pt x="36222" y="8881"/>
                  <a:pt x="29916" y="7360"/>
                  <a:pt x="29916" y="7360"/>
                </a:cubicBezTo>
                <a:cubicBezTo>
                  <a:pt x="29916" y="7360"/>
                  <a:pt x="29194" y="0"/>
                  <a:pt x="22730" y="0"/>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8" name="Google Shape;3678;p38"/>
          <p:cNvGrpSpPr/>
          <p:nvPr/>
        </p:nvGrpSpPr>
        <p:grpSpPr>
          <a:xfrm>
            <a:off x="6546906" y="3106405"/>
            <a:ext cx="1984487" cy="1890901"/>
            <a:chOff x="2674600" y="3687875"/>
            <a:chExt cx="688150" cy="655675"/>
          </a:xfrm>
        </p:grpSpPr>
        <p:sp>
          <p:nvSpPr>
            <p:cNvPr id="3679" name="Google Shape;3679;p38"/>
            <p:cNvSpPr/>
            <p:nvPr/>
          </p:nvSpPr>
          <p:spPr>
            <a:xfrm>
              <a:off x="2681175" y="4304525"/>
              <a:ext cx="677825" cy="39025"/>
            </a:xfrm>
            <a:custGeom>
              <a:avLst/>
              <a:gdLst/>
              <a:ahLst/>
              <a:cxnLst/>
              <a:rect l="l" t="t" r="r" b="b"/>
              <a:pathLst>
                <a:path w="27113" h="1561" extrusionOk="0">
                  <a:moveTo>
                    <a:pt x="13457" y="0"/>
                  </a:moveTo>
                  <a:cubicBezTo>
                    <a:pt x="6025" y="0"/>
                    <a:pt x="1" y="350"/>
                    <a:pt x="1" y="781"/>
                  </a:cubicBezTo>
                  <a:cubicBezTo>
                    <a:pt x="1" y="1211"/>
                    <a:pt x="6025" y="1561"/>
                    <a:pt x="13457" y="1561"/>
                  </a:cubicBezTo>
                  <a:cubicBezTo>
                    <a:pt x="20889" y="1561"/>
                    <a:pt x="27113" y="1516"/>
                    <a:pt x="26675" y="617"/>
                  </a:cubicBezTo>
                  <a:cubicBezTo>
                    <a:pt x="26469" y="192"/>
                    <a:pt x="20889" y="0"/>
                    <a:pt x="13457" y="0"/>
                  </a:cubicBezTo>
                  <a:close/>
                </a:path>
              </a:pathLst>
            </a:custGeom>
            <a:solidFill>
              <a:srgbClr val="006A4C">
                <a:alpha val="6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8"/>
            <p:cNvSpPr/>
            <p:nvPr/>
          </p:nvSpPr>
          <p:spPr>
            <a:xfrm>
              <a:off x="2873600" y="3912825"/>
              <a:ext cx="40575" cy="69100"/>
            </a:xfrm>
            <a:custGeom>
              <a:avLst/>
              <a:gdLst/>
              <a:ahLst/>
              <a:cxnLst/>
              <a:rect l="l" t="t" r="r" b="b"/>
              <a:pathLst>
                <a:path w="1623" h="2764" extrusionOk="0">
                  <a:moveTo>
                    <a:pt x="1192" y="0"/>
                  </a:moveTo>
                  <a:cubicBezTo>
                    <a:pt x="821" y="0"/>
                    <a:pt x="501" y="263"/>
                    <a:pt x="428" y="627"/>
                  </a:cubicBezTo>
                  <a:lnTo>
                    <a:pt x="1" y="2763"/>
                  </a:lnTo>
                  <a:lnTo>
                    <a:pt x="397" y="2763"/>
                  </a:lnTo>
                  <a:lnTo>
                    <a:pt x="835" y="577"/>
                  </a:lnTo>
                  <a:cubicBezTo>
                    <a:pt x="864" y="429"/>
                    <a:pt x="993" y="323"/>
                    <a:pt x="1144" y="323"/>
                  </a:cubicBezTo>
                  <a:lnTo>
                    <a:pt x="1622" y="323"/>
                  </a:lnTo>
                  <a:lnTo>
                    <a:pt x="16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8"/>
            <p:cNvSpPr/>
            <p:nvPr/>
          </p:nvSpPr>
          <p:spPr>
            <a:xfrm>
              <a:off x="3052100" y="4141375"/>
              <a:ext cx="46775" cy="72800"/>
            </a:xfrm>
            <a:custGeom>
              <a:avLst/>
              <a:gdLst/>
              <a:ahLst/>
              <a:cxnLst/>
              <a:rect l="l" t="t" r="r" b="b"/>
              <a:pathLst>
                <a:path w="1871" h="2912" extrusionOk="0">
                  <a:moveTo>
                    <a:pt x="1" y="1"/>
                  </a:moveTo>
                  <a:lnTo>
                    <a:pt x="1057" y="2912"/>
                  </a:lnTo>
                  <a:lnTo>
                    <a:pt x="1871" y="2912"/>
                  </a:lnTo>
                  <a:cubicBezTo>
                    <a:pt x="1871" y="2912"/>
                    <a:pt x="1663" y="2568"/>
                    <a:pt x="1617" y="1927"/>
                  </a:cubicBezTo>
                  <a:cubicBezTo>
                    <a:pt x="1572" y="1284"/>
                    <a:pt x="1312" y="1"/>
                    <a:pt x="1312" y="1"/>
                  </a:cubicBezTo>
                  <a:close/>
                </a:path>
              </a:pathLst>
            </a:custGeom>
            <a:solidFill>
              <a:srgbClr val="EE65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8"/>
            <p:cNvSpPr/>
            <p:nvPr/>
          </p:nvSpPr>
          <p:spPr>
            <a:xfrm>
              <a:off x="3047675" y="4207625"/>
              <a:ext cx="55200" cy="18325"/>
            </a:xfrm>
            <a:custGeom>
              <a:avLst/>
              <a:gdLst/>
              <a:ahLst/>
              <a:cxnLst/>
              <a:rect l="l" t="t" r="r" b="b"/>
              <a:pathLst>
                <a:path w="2208" h="733" extrusionOk="0">
                  <a:moveTo>
                    <a:pt x="1884" y="1"/>
                  </a:moveTo>
                  <a:cubicBezTo>
                    <a:pt x="1866" y="1"/>
                    <a:pt x="1848" y="3"/>
                    <a:pt x="1830" y="7"/>
                  </a:cubicBezTo>
                  <a:cubicBezTo>
                    <a:pt x="1690" y="40"/>
                    <a:pt x="1559" y="73"/>
                    <a:pt x="1391" y="73"/>
                  </a:cubicBezTo>
                  <a:cubicBezTo>
                    <a:pt x="1309" y="73"/>
                    <a:pt x="1218" y="66"/>
                    <a:pt x="1113" y="46"/>
                  </a:cubicBezTo>
                  <a:lnTo>
                    <a:pt x="585" y="317"/>
                  </a:lnTo>
                  <a:cubicBezTo>
                    <a:pt x="585" y="317"/>
                    <a:pt x="1" y="467"/>
                    <a:pt x="1" y="732"/>
                  </a:cubicBezTo>
                  <a:lnTo>
                    <a:pt x="2182" y="732"/>
                  </a:lnTo>
                  <a:cubicBezTo>
                    <a:pt x="2182" y="732"/>
                    <a:pt x="2207" y="419"/>
                    <a:pt x="2110" y="158"/>
                  </a:cubicBezTo>
                  <a:cubicBezTo>
                    <a:pt x="2075" y="61"/>
                    <a:pt x="1983" y="1"/>
                    <a:pt x="1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8"/>
            <p:cNvSpPr/>
            <p:nvPr/>
          </p:nvSpPr>
          <p:spPr>
            <a:xfrm>
              <a:off x="3022550" y="3956175"/>
              <a:ext cx="121075" cy="207850"/>
            </a:xfrm>
            <a:custGeom>
              <a:avLst/>
              <a:gdLst/>
              <a:ahLst/>
              <a:cxnLst/>
              <a:rect l="l" t="t" r="r" b="b"/>
              <a:pathLst>
                <a:path w="4843" h="8314" extrusionOk="0">
                  <a:moveTo>
                    <a:pt x="4842" y="0"/>
                  </a:moveTo>
                  <a:lnTo>
                    <a:pt x="1111" y="1156"/>
                  </a:lnTo>
                  <a:lnTo>
                    <a:pt x="222" y="3740"/>
                  </a:lnTo>
                  <a:cubicBezTo>
                    <a:pt x="1" y="4385"/>
                    <a:pt x="1" y="5085"/>
                    <a:pt x="222" y="5730"/>
                  </a:cubicBezTo>
                  <a:lnTo>
                    <a:pt x="1111" y="8313"/>
                  </a:lnTo>
                  <a:lnTo>
                    <a:pt x="2814" y="8313"/>
                  </a:lnTo>
                  <a:lnTo>
                    <a:pt x="2097" y="4586"/>
                  </a:lnTo>
                  <a:lnTo>
                    <a:pt x="48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8"/>
            <p:cNvSpPr/>
            <p:nvPr/>
          </p:nvSpPr>
          <p:spPr>
            <a:xfrm>
              <a:off x="3120500" y="4082325"/>
              <a:ext cx="242250" cy="242250"/>
            </a:xfrm>
            <a:custGeom>
              <a:avLst/>
              <a:gdLst/>
              <a:ahLst/>
              <a:cxnLst/>
              <a:rect l="l" t="t" r="r" b="b"/>
              <a:pathLst>
                <a:path w="9690" h="9690" extrusionOk="0">
                  <a:moveTo>
                    <a:pt x="4845" y="734"/>
                  </a:moveTo>
                  <a:cubicBezTo>
                    <a:pt x="7116" y="734"/>
                    <a:pt x="8956" y="2574"/>
                    <a:pt x="8956" y="4845"/>
                  </a:cubicBezTo>
                  <a:cubicBezTo>
                    <a:pt x="8956" y="7116"/>
                    <a:pt x="7116" y="8957"/>
                    <a:pt x="4845" y="8957"/>
                  </a:cubicBezTo>
                  <a:cubicBezTo>
                    <a:pt x="2575" y="8957"/>
                    <a:pt x="733" y="7116"/>
                    <a:pt x="733" y="4845"/>
                  </a:cubicBezTo>
                  <a:cubicBezTo>
                    <a:pt x="733" y="2574"/>
                    <a:pt x="2575" y="734"/>
                    <a:pt x="4845" y="734"/>
                  </a:cubicBezTo>
                  <a:close/>
                  <a:moveTo>
                    <a:pt x="4845" y="0"/>
                  </a:moveTo>
                  <a:cubicBezTo>
                    <a:pt x="2170" y="0"/>
                    <a:pt x="1" y="2170"/>
                    <a:pt x="1" y="4845"/>
                  </a:cubicBezTo>
                  <a:cubicBezTo>
                    <a:pt x="1" y="7521"/>
                    <a:pt x="2170" y="9689"/>
                    <a:pt x="4845" y="9689"/>
                  </a:cubicBezTo>
                  <a:cubicBezTo>
                    <a:pt x="7521" y="9689"/>
                    <a:pt x="9690" y="7520"/>
                    <a:pt x="9690" y="4845"/>
                  </a:cubicBezTo>
                  <a:cubicBezTo>
                    <a:pt x="9690" y="2170"/>
                    <a:pt x="7521" y="0"/>
                    <a:pt x="4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8"/>
            <p:cNvSpPr/>
            <p:nvPr/>
          </p:nvSpPr>
          <p:spPr>
            <a:xfrm>
              <a:off x="3135125" y="4096925"/>
              <a:ext cx="213025" cy="213075"/>
            </a:xfrm>
            <a:custGeom>
              <a:avLst/>
              <a:gdLst/>
              <a:ahLst/>
              <a:cxnLst/>
              <a:rect l="l" t="t" r="r" b="b"/>
              <a:pathLst>
                <a:path w="8521" h="8523" extrusionOk="0">
                  <a:moveTo>
                    <a:pt x="4223" y="1"/>
                  </a:moveTo>
                  <a:lnTo>
                    <a:pt x="4223" y="4080"/>
                  </a:lnTo>
                  <a:lnTo>
                    <a:pt x="2601" y="337"/>
                  </a:lnTo>
                  <a:lnTo>
                    <a:pt x="2532" y="367"/>
                  </a:lnTo>
                  <a:lnTo>
                    <a:pt x="4148" y="4095"/>
                  </a:lnTo>
                  <a:lnTo>
                    <a:pt x="1274" y="1222"/>
                  </a:lnTo>
                  <a:lnTo>
                    <a:pt x="1221" y="1276"/>
                  </a:lnTo>
                  <a:lnTo>
                    <a:pt x="4106" y="4160"/>
                  </a:lnTo>
                  <a:lnTo>
                    <a:pt x="4106" y="4160"/>
                  </a:lnTo>
                  <a:lnTo>
                    <a:pt x="312" y="2659"/>
                  </a:lnTo>
                  <a:lnTo>
                    <a:pt x="285" y="2729"/>
                  </a:lnTo>
                  <a:lnTo>
                    <a:pt x="4063" y="4223"/>
                  </a:lnTo>
                  <a:lnTo>
                    <a:pt x="0" y="4223"/>
                  </a:lnTo>
                  <a:lnTo>
                    <a:pt x="0" y="4298"/>
                  </a:lnTo>
                  <a:lnTo>
                    <a:pt x="4079" y="4298"/>
                  </a:lnTo>
                  <a:lnTo>
                    <a:pt x="336" y="5920"/>
                  </a:lnTo>
                  <a:lnTo>
                    <a:pt x="365" y="5989"/>
                  </a:lnTo>
                  <a:lnTo>
                    <a:pt x="4094" y="4374"/>
                  </a:lnTo>
                  <a:lnTo>
                    <a:pt x="4094" y="4374"/>
                  </a:lnTo>
                  <a:lnTo>
                    <a:pt x="1221" y="7247"/>
                  </a:lnTo>
                  <a:lnTo>
                    <a:pt x="1274" y="7300"/>
                  </a:lnTo>
                  <a:lnTo>
                    <a:pt x="4158" y="4416"/>
                  </a:lnTo>
                  <a:lnTo>
                    <a:pt x="2658" y="8209"/>
                  </a:lnTo>
                  <a:lnTo>
                    <a:pt x="2727" y="8237"/>
                  </a:lnTo>
                  <a:lnTo>
                    <a:pt x="4223" y="4458"/>
                  </a:lnTo>
                  <a:lnTo>
                    <a:pt x="4223" y="8522"/>
                  </a:lnTo>
                  <a:lnTo>
                    <a:pt x="4298" y="8522"/>
                  </a:lnTo>
                  <a:lnTo>
                    <a:pt x="4298" y="4442"/>
                  </a:lnTo>
                  <a:lnTo>
                    <a:pt x="5919" y="8186"/>
                  </a:lnTo>
                  <a:lnTo>
                    <a:pt x="5988" y="8156"/>
                  </a:lnTo>
                  <a:lnTo>
                    <a:pt x="4373" y="4427"/>
                  </a:lnTo>
                  <a:lnTo>
                    <a:pt x="7246" y="7300"/>
                  </a:lnTo>
                  <a:lnTo>
                    <a:pt x="7300" y="7247"/>
                  </a:lnTo>
                  <a:lnTo>
                    <a:pt x="4415" y="4363"/>
                  </a:lnTo>
                  <a:lnTo>
                    <a:pt x="8208" y="5864"/>
                  </a:lnTo>
                  <a:lnTo>
                    <a:pt x="8236" y="5794"/>
                  </a:lnTo>
                  <a:lnTo>
                    <a:pt x="4457" y="4298"/>
                  </a:lnTo>
                  <a:lnTo>
                    <a:pt x="8520" y="4298"/>
                  </a:lnTo>
                  <a:lnTo>
                    <a:pt x="8520" y="4223"/>
                  </a:lnTo>
                  <a:lnTo>
                    <a:pt x="4442" y="4223"/>
                  </a:lnTo>
                  <a:lnTo>
                    <a:pt x="8184" y="2603"/>
                  </a:lnTo>
                  <a:lnTo>
                    <a:pt x="8155" y="2534"/>
                  </a:lnTo>
                  <a:lnTo>
                    <a:pt x="4426" y="4148"/>
                  </a:lnTo>
                  <a:lnTo>
                    <a:pt x="7300" y="1276"/>
                  </a:lnTo>
                  <a:lnTo>
                    <a:pt x="7246" y="1222"/>
                  </a:lnTo>
                  <a:lnTo>
                    <a:pt x="4361" y="4106"/>
                  </a:lnTo>
                  <a:lnTo>
                    <a:pt x="5863" y="314"/>
                  </a:lnTo>
                  <a:lnTo>
                    <a:pt x="5793" y="285"/>
                  </a:lnTo>
                  <a:lnTo>
                    <a:pt x="4298" y="4064"/>
                  </a:lnTo>
                  <a:lnTo>
                    <a:pt x="4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8"/>
            <p:cNvSpPr/>
            <p:nvPr/>
          </p:nvSpPr>
          <p:spPr>
            <a:xfrm>
              <a:off x="3116325" y="4074550"/>
              <a:ext cx="205975" cy="98600"/>
            </a:xfrm>
            <a:custGeom>
              <a:avLst/>
              <a:gdLst/>
              <a:ahLst/>
              <a:cxnLst/>
              <a:rect l="l" t="t" r="r" b="b"/>
              <a:pathLst>
                <a:path w="8239" h="3944" extrusionOk="0">
                  <a:moveTo>
                    <a:pt x="5012" y="0"/>
                  </a:moveTo>
                  <a:cubicBezTo>
                    <a:pt x="2582" y="0"/>
                    <a:pt x="546" y="1681"/>
                    <a:pt x="1" y="3943"/>
                  </a:cubicBezTo>
                  <a:cubicBezTo>
                    <a:pt x="323" y="3859"/>
                    <a:pt x="590" y="3630"/>
                    <a:pt x="721" y="3325"/>
                  </a:cubicBezTo>
                  <a:cubicBezTo>
                    <a:pt x="1433" y="1658"/>
                    <a:pt x="3086" y="491"/>
                    <a:pt x="5012" y="491"/>
                  </a:cubicBezTo>
                  <a:cubicBezTo>
                    <a:pt x="5837" y="491"/>
                    <a:pt x="6610" y="706"/>
                    <a:pt x="7282" y="1080"/>
                  </a:cubicBezTo>
                  <a:cubicBezTo>
                    <a:pt x="7448" y="1173"/>
                    <a:pt x="7633" y="1221"/>
                    <a:pt x="7818" y="1221"/>
                  </a:cubicBezTo>
                  <a:cubicBezTo>
                    <a:pt x="7961" y="1221"/>
                    <a:pt x="8104" y="1193"/>
                    <a:pt x="8238" y="1136"/>
                  </a:cubicBezTo>
                  <a:cubicBezTo>
                    <a:pt x="7356" y="426"/>
                    <a:pt x="6234" y="0"/>
                    <a:pt x="5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8"/>
            <p:cNvSpPr/>
            <p:nvPr/>
          </p:nvSpPr>
          <p:spPr>
            <a:xfrm>
              <a:off x="2856800" y="3978825"/>
              <a:ext cx="387000" cy="229925"/>
            </a:xfrm>
            <a:custGeom>
              <a:avLst/>
              <a:gdLst/>
              <a:ahLst/>
              <a:cxnLst/>
              <a:rect l="l" t="t" r="r" b="b"/>
              <a:pathLst>
                <a:path w="15480" h="9197" extrusionOk="0">
                  <a:moveTo>
                    <a:pt x="14302" y="2689"/>
                  </a:moveTo>
                  <a:lnTo>
                    <a:pt x="12760" y="4728"/>
                  </a:lnTo>
                  <a:cubicBezTo>
                    <a:pt x="11366" y="3650"/>
                    <a:pt x="9876" y="3175"/>
                    <a:pt x="9441" y="3053"/>
                  </a:cubicBezTo>
                  <a:lnTo>
                    <a:pt x="9522" y="2689"/>
                  </a:lnTo>
                  <a:close/>
                  <a:moveTo>
                    <a:pt x="1125" y="1107"/>
                  </a:moveTo>
                  <a:cubicBezTo>
                    <a:pt x="1946" y="1704"/>
                    <a:pt x="4524" y="3300"/>
                    <a:pt x="8728" y="3428"/>
                  </a:cubicBezTo>
                  <a:lnTo>
                    <a:pt x="7725" y="7930"/>
                  </a:lnTo>
                  <a:lnTo>
                    <a:pt x="976" y="1846"/>
                  </a:lnTo>
                  <a:lnTo>
                    <a:pt x="1125" y="1107"/>
                  </a:lnTo>
                  <a:close/>
                  <a:moveTo>
                    <a:pt x="9349" y="3466"/>
                  </a:moveTo>
                  <a:cubicBezTo>
                    <a:pt x="10124" y="3686"/>
                    <a:pt x="14108" y="4993"/>
                    <a:pt x="14929" y="8746"/>
                  </a:cubicBezTo>
                  <a:lnTo>
                    <a:pt x="8261" y="8354"/>
                  </a:lnTo>
                  <a:lnTo>
                    <a:pt x="9349" y="3466"/>
                  </a:lnTo>
                  <a:close/>
                  <a:moveTo>
                    <a:pt x="552" y="0"/>
                  </a:moveTo>
                  <a:lnTo>
                    <a:pt x="1" y="2762"/>
                  </a:lnTo>
                  <a:lnTo>
                    <a:pt x="794" y="2762"/>
                  </a:lnTo>
                  <a:lnTo>
                    <a:pt x="880" y="2328"/>
                  </a:lnTo>
                  <a:lnTo>
                    <a:pt x="7619" y="8404"/>
                  </a:lnTo>
                  <a:lnTo>
                    <a:pt x="7545" y="8735"/>
                  </a:lnTo>
                  <a:lnTo>
                    <a:pt x="15381" y="9197"/>
                  </a:lnTo>
                  <a:lnTo>
                    <a:pt x="15395" y="8950"/>
                  </a:lnTo>
                  <a:lnTo>
                    <a:pt x="15402" y="8949"/>
                  </a:lnTo>
                  <a:cubicBezTo>
                    <a:pt x="15399" y="8941"/>
                    <a:pt x="15398" y="8934"/>
                    <a:pt x="15396" y="8926"/>
                  </a:cubicBezTo>
                  <a:lnTo>
                    <a:pt x="15406" y="8774"/>
                  </a:lnTo>
                  <a:lnTo>
                    <a:pt x="15365" y="8772"/>
                  </a:lnTo>
                  <a:cubicBezTo>
                    <a:pt x="15025" y="7070"/>
                    <a:pt x="14084" y="5836"/>
                    <a:pt x="13042" y="4956"/>
                  </a:cubicBezTo>
                  <a:lnTo>
                    <a:pt x="14675" y="2690"/>
                  </a:lnTo>
                  <a:lnTo>
                    <a:pt x="15480" y="2690"/>
                  </a:lnTo>
                  <a:lnTo>
                    <a:pt x="15480" y="2445"/>
                  </a:lnTo>
                  <a:lnTo>
                    <a:pt x="9576" y="2445"/>
                  </a:lnTo>
                  <a:lnTo>
                    <a:pt x="10094" y="123"/>
                  </a:lnTo>
                  <a:lnTo>
                    <a:pt x="9464" y="123"/>
                  </a:lnTo>
                  <a:lnTo>
                    <a:pt x="8821" y="3007"/>
                  </a:lnTo>
                  <a:cubicBezTo>
                    <a:pt x="6302" y="2940"/>
                    <a:pt x="4388" y="2319"/>
                    <a:pt x="3204" y="1791"/>
                  </a:cubicBezTo>
                  <a:cubicBezTo>
                    <a:pt x="2129" y="1313"/>
                    <a:pt x="1455" y="831"/>
                    <a:pt x="1216" y="646"/>
                  </a:cubicBezTo>
                  <a:lnTo>
                    <a:pt x="13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8"/>
            <p:cNvSpPr/>
            <p:nvPr/>
          </p:nvSpPr>
          <p:spPr>
            <a:xfrm>
              <a:off x="2674600" y="4082325"/>
              <a:ext cx="242250" cy="242250"/>
            </a:xfrm>
            <a:custGeom>
              <a:avLst/>
              <a:gdLst/>
              <a:ahLst/>
              <a:cxnLst/>
              <a:rect l="l" t="t" r="r" b="b"/>
              <a:pathLst>
                <a:path w="9690" h="9690" extrusionOk="0">
                  <a:moveTo>
                    <a:pt x="4845" y="734"/>
                  </a:moveTo>
                  <a:cubicBezTo>
                    <a:pt x="7116" y="734"/>
                    <a:pt x="8957" y="2574"/>
                    <a:pt x="8957" y="4845"/>
                  </a:cubicBezTo>
                  <a:cubicBezTo>
                    <a:pt x="8957" y="7116"/>
                    <a:pt x="7116" y="8957"/>
                    <a:pt x="4845" y="8957"/>
                  </a:cubicBezTo>
                  <a:cubicBezTo>
                    <a:pt x="2575" y="8957"/>
                    <a:pt x="734" y="7116"/>
                    <a:pt x="734" y="4845"/>
                  </a:cubicBezTo>
                  <a:cubicBezTo>
                    <a:pt x="734" y="2574"/>
                    <a:pt x="2575" y="734"/>
                    <a:pt x="4845" y="734"/>
                  </a:cubicBezTo>
                  <a:close/>
                  <a:moveTo>
                    <a:pt x="4845" y="0"/>
                  </a:moveTo>
                  <a:cubicBezTo>
                    <a:pt x="2170" y="0"/>
                    <a:pt x="1" y="2170"/>
                    <a:pt x="1" y="4845"/>
                  </a:cubicBezTo>
                  <a:cubicBezTo>
                    <a:pt x="1" y="7521"/>
                    <a:pt x="2170" y="9689"/>
                    <a:pt x="4845" y="9689"/>
                  </a:cubicBezTo>
                  <a:cubicBezTo>
                    <a:pt x="7521" y="9689"/>
                    <a:pt x="9690" y="7520"/>
                    <a:pt x="9690" y="4845"/>
                  </a:cubicBezTo>
                  <a:cubicBezTo>
                    <a:pt x="9690" y="2170"/>
                    <a:pt x="7521" y="0"/>
                    <a:pt x="4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8"/>
            <p:cNvSpPr/>
            <p:nvPr/>
          </p:nvSpPr>
          <p:spPr>
            <a:xfrm>
              <a:off x="2715075" y="4074550"/>
              <a:ext cx="205950" cy="98600"/>
            </a:xfrm>
            <a:custGeom>
              <a:avLst/>
              <a:gdLst/>
              <a:ahLst/>
              <a:cxnLst/>
              <a:rect l="l" t="t" r="r" b="b"/>
              <a:pathLst>
                <a:path w="8238" h="3944" extrusionOk="0">
                  <a:moveTo>
                    <a:pt x="3226" y="0"/>
                  </a:moveTo>
                  <a:cubicBezTo>
                    <a:pt x="2004" y="0"/>
                    <a:pt x="883" y="426"/>
                    <a:pt x="0" y="1136"/>
                  </a:cubicBezTo>
                  <a:cubicBezTo>
                    <a:pt x="135" y="1193"/>
                    <a:pt x="278" y="1221"/>
                    <a:pt x="420" y="1221"/>
                  </a:cubicBezTo>
                  <a:cubicBezTo>
                    <a:pt x="606" y="1221"/>
                    <a:pt x="791" y="1173"/>
                    <a:pt x="957" y="1080"/>
                  </a:cubicBezTo>
                  <a:cubicBezTo>
                    <a:pt x="1629" y="706"/>
                    <a:pt x="2402" y="491"/>
                    <a:pt x="3226" y="491"/>
                  </a:cubicBezTo>
                  <a:cubicBezTo>
                    <a:pt x="5152" y="491"/>
                    <a:pt x="6805" y="1658"/>
                    <a:pt x="7518" y="3325"/>
                  </a:cubicBezTo>
                  <a:cubicBezTo>
                    <a:pt x="7648" y="3630"/>
                    <a:pt x="7915" y="3859"/>
                    <a:pt x="8238" y="3943"/>
                  </a:cubicBezTo>
                  <a:cubicBezTo>
                    <a:pt x="7692" y="1681"/>
                    <a:pt x="5656" y="0"/>
                    <a:pt x="3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8"/>
            <p:cNvSpPr/>
            <p:nvPr/>
          </p:nvSpPr>
          <p:spPr>
            <a:xfrm>
              <a:off x="2689225" y="4096925"/>
              <a:ext cx="213025" cy="213075"/>
            </a:xfrm>
            <a:custGeom>
              <a:avLst/>
              <a:gdLst/>
              <a:ahLst/>
              <a:cxnLst/>
              <a:rect l="l" t="t" r="r" b="b"/>
              <a:pathLst>
                <a:path w="8521" h="8523" extrusionOk="0">
                  <a:moveTo>
                    <a:pt x="4223" y="1"/>
                  </a:moveTo>
                  <a:lnTo>
                    <a:pt x="4223" y="4080"/>
                  </a:lnTo>
                  <a:lnTo>
                    <a:pt x="2602" y="337"/>
                  </a:lnTo>
                  <a:lnTo>
                    <a:pt x="2532" y="367"/>
                  </a:lnTo>
                  <a:lnTo>
                    <a:pt x="4148" y="4095"/>
                  </a:lnTo>
                  <a:lnTo>
                    <a:pt x="1274" y="1222"/>
                  </a:lnTo>
                  <a:lnTo>
                    <a:pt x="1221" y="1276"/>
                  </a:lnTo>
                  <a:lnTo>
                    <a:pt x="4106" y="4160"/>
                  </a:lnTo>
                  <a:lnTo>
                    <a:pt x="313" y="2659"/>
                  </a:lnTo>
                  <a:lnTo>
                    <a:pt x="285" y="2729"/>
                  </a:lnTo>
                  <a:lnTo>
                    <a:pt x="4063" y="4223"/>
                  </a:lnTo>
                  <a:lnTo>
                    <a:pt x="0" y="4223"/>
                  </a:lnTo>
                  <a:lnTo>
                    <a:pt x="0" y="4298"/>
                  </a:lnTo>
                  <a:lnTo>
                    <a:pt x="4079" y="4298"/>
                  </a:lnTo>
                  <a:lnTo>
                    <a:pt x="336" y="5920"/>
                  </a:lnTo>
                  <a:lnTo>
                    <a:pt x="366" y="5989"/>
                  </a:lnTo>
                  <a:lnTo>
                    <a:pt x="4094" y="4374"/>
                  </a:lnTo>
                  <a:lnTo>
                    <a:pt x="1221" y="7247"/>
                  </a:lnTo>
                  <a:lnTo>
                    <a:pt x="1274" y="7300"/>
                  </a:lnTo>
                  <a:lnTo>
                    <a:pt x="4159" y="4416"/>
                  </a:lnTo>
                  <a:lnTo>
                    <a:pt x="2659" y="8209"/>
                  </a:lnTo>
                  <a:lnTo>
                    <a:pt x="2729" y="8237"/>
                  </a:lnTo>
                  <a:lnTo>
                    <a:pt x="4223" y="4458"/>
                  </a:lnTo>
                  <a:lnTo>
                    <a:pt x="4223" y="8522"/>
                  </a:lnTo>
                  <a:lnTo>
                    <a:pt x="4298" y="8522"/>
                  </a:lnTo>
                  <a:lnTo>
                    <a:pt x="4298" y="4442"/>
                  </a:lnTo>
                  <a:lnTo>
                    <a:pt x="5919" y="8186"/>
                  </a:lnTo>
                  <a:lnTo>
                    <a:pt x="5988" y="8156"/>
                  </a:lnTo>
                  <a:lnTo>
                    <a:pt x="4373" y="4427"/>
                  </a:lnTo>
                  <a:lnTo>
                    <a:pt x="4373" y="4427"/>
                  </a:lnTo>
                  <a:lnTo>
                    <a:pt x="7246" y="7300"/>
                  </a:lnTo>
                  <a:lnTo>
                    <a:pt x="7300" y="7247"/>
                  </a:lnTo>
                  <a:lnTo>
                    <a:pt x="4416" y="4363"/>
                  </a:lnTo>
                  <a:lnTo>
                    <a:pt x="8208" y="5864"/>
                  </a:lnTo>
                  <a:lnTo>
                    <a:pt x="8236" y="5794"/>
                  </a:lnTo>
                  <a:lnTo>
                    <a:pt x="4457" y="4298"/>
                  </a:lnTo>
                  <a:lnTo>
                    <a:pt x="8520" y="4298"/>
                  </a:lnTo>
                  <a:lnTo>
                    <a:pt x="8520" y="4223"/>
                  </a:lnTo>
                  <a:lnTo>
                    <a:pt x="4442" y="4223"/>
                  </a:lnTo>
                  <a:lnTo>
                    <a:pt x="8184" y="2603"/>
                  </a:lnTo>
                  <a:lnTo>
                    <a:pt x="8155" y="2534"/>
                  </a:lnTo>
                  <a:lnTo>
                    <a:pt x="4426" y="4148"/>
                  </a:lnTo>
                  <a:lnTo>
                    <a:pt x="7300" y="1276"/>
                  </a:lnTo>
                  <a:lnTo>
                    <a:pt x="7246" y="1222"/>
                  </a:lnTo>
                  <a:lnTo>
                    <a:pt x="4362" y="4106"/>
                  </a:lnTo>
                  <a:lnTo>
                    <a:pt x="5863" y="314"/>
                  </a:lnTo>
                  <a:lnTo>
                    <a:pt x="5793" y="285"/>
                  </a:lnTo>
                  <a:lnTo>
                    <a:pt x="4298" y="4064"/>
                  </a:lnTo>
                  <a:lnTo>
                    <a:pt x="4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8"/>
            <p:cNvSpPr/>
            <p:nvPr/>
          </p:nvSpPr>
          <p:spPr>
            <a:xfrm>
              <a:off x="2764850" y="4172575"/>
              <a:ext cx="61775" cy="61775"/>
            </a:xfrm>
            <a:custGeom>
              <a:avLst/>
              <a:gdLst/>
              <a:ahLst/>
              <a:cxnLst/>
              <a:rect l="l" t="t" r="r" b="b"/>
              <a:pathLst>
                <a:path w="2471" h="2471" extrusionOk="0">
                  <a:moveTo>
                    <a:pt x="1235" y="0"/>
                  </a:moveTo>
                  <a:cubicBezTo>
                    <a:pt x="554" y="0"/>
                    <a:pt x="1" y="554"/>
                    <a:pt x="1" y="1235"/>
                  </a:cubicBezTo>
                  <a:cubicBezTo>
                    <a:pt x="1" y="1917"/>
                    <a:pt x="554" y="2470"/>
                    <a:pt x="1235" y="2470"/>
                  </a:cubicBezTo>
                  <a:cubicBezTo>
                    <a:pt x="1918" y="2470"/>
                    <a:pt x="2471" y="1917"/>
                    <a:pt x="2471" y="1235"/>
                  </a:cubicBezTo>
                  <a:cubicBezTo>
                    <a:pt x="2471" y="554"/>
                    <a:pt x="1918" y="0"/>
                    <a:pt x="1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38"/>
            <p:cNvSpPr/>
            <p:nvPr/>
          </p:nvSpPr>
          <p:spPr>
            <a:xfrm>
              <a:off x="2787700" y="4047850"/>
              <a:ext cx="85550" cy="162650"/>
            </a:xfrm>
            <a:custGeom>
              <a:avLst/>
              <a:gdLst/>
              <a:ahLst/>
              <a:cxnLst/>
              <a:rect l="l" t="t" r="r" b="b"/>
              <a:pathLst>
                <a:path w="3422" h="6506" extrusionOk="0">
                  <a:moveTo>
                    <a:pt x="2845" y="1"/>
                  </a:moveTo>
                  <a:lnTo>
                    <a:pt x="2069" y="3757"/>
                  </a:lnTo>
                  <a:cubicBezTo>
                    <a:pt x="1924" y="4457"/>
                    <a:pt x="1519" y="5065"/>
                    <a:pt x="930" y="5467"/>
                  </a:cubicBezTo>
                  <a:lnTo>
                    <a:pt x="163" y="5991"/>
                  </a:lnTo>
                  <a:cubicBezTo>
                    <a:pt x="33" y="6079"/>
                    <a:pt x="1" y="6255"/>
                    <a:pt x="89" y="6383"/>
                  </a:cubicBezTo>
                  <a:cubicBezTo>
                    <a:pt x="143" y="6463"/>
                    <a:pt x="232" y="6506"/>
                    <a:pt x="322" y="6506"/>
                  </a:cubicBezTo>
                  <a:cubicBezTo>
                    <a:pt x="377" y="6506"/>
                    <a:pt x="432" y="6490"/>
                    <a:pt x="481" y="6457"/>
                  </a:cubicBezTo>
                  <a:lnTo>
                    <a:pt x="1248" y="5933"/>
                  </a:lnTo>
                  <a:cubicBezTo>
                    <a:pt x="1958" y="5447"/>
                    <a:pt x="2447" y="4715"/>
                    <a:pt x="2621" y="3872"/>
                  </a:cubicBezTo>
                  <a:lnTo>
                    <a:pt x="3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38"/>
            <p:cNvSpPr/>
            <p:nvPr/>
          </p:nvSpPr>
          <p:spPr>
            <a:xfrm>
              <a:off x="3119150" y="4023725"/>
              <a:ext cx="160950" cy="16225"/>
            </a:xfrm>
            <a:custGeom>
              <a:avLst/>
              <a:gdLst/>
              <a:ahLst/>
              <a:cxnLst/>
              <a:rect l="l" t="t" r="r" b="b"/>
              <a:pathLst>
                <a:path w="6438" h="649" extrusionOk="0">
                  <a:moveTo>
                    <a:pt x="648" y="1"/>
                  </a:moveTo>
                  <a:cubicBezTo>
                    <a:pt x="291" y="1"/>
                    <a:pt x="0" y="291"/>
                    <a:pt x="0" y="649"/>
                  </a:cubicBezTo>
                  <a:lnTo>
                    <a:pt x="6437" y="649"/>
                  </a:lnTo>
                  <a:cubicBezTo>
                    <a:pt x="6437" y="291"/>
                    <a:pt x="6147" y="1"/>
                    <a:pt x="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8"/>
            <p:cNvSpPr/>
            <p:nvPr/>
          </p:nvSpPr>
          <p:spPr>
            <a:xfrm>
              <a:off x="2984250" y="4066850"/>
              <a:ext cx="51300" cy="79825"/>
            </a:xfrm>
            <a:custGeom>
              <a:avLst/>
              <a:gdLst/>
              <a:ahLst/>
              <a:cxnLst/>
              <a:rect l="l" t="t" r="r" b="b"/>
              <a:pathLst>
                <a:path w="2052" h="3193" extrusionOk="0">
                  <a:moveTo>
                    <a:pt x="1" y="1"/>
                  </a:moveTo>
                  <a:lnTo>
                    <a:pt x="1159" y="3192"/>
                  </a:lnTo>
                  <a:lnTo>
                    <a:pt x="2051" y="3192"/>
                  </a:lnTo>
                  <a:cubicBezTo>
                    <a:pt x="2051" y="3192"/>
                    <a:pt x="1823" y="2816"/>
                    <a:pt x="1774" y="2112"/>
                  </a:cubicBezTo>
                  <a:cubicBezTo>
                    <a:pt x="1724" y="1408"/>
                    <a:pt x="1439" y="1"/>
                    <a:pt x="1439" y="1"/>
                  </a:cubicBezTo>
                  <a:close/>
                </a:path>
              </a:pathLst>
            </a:custGeom>
            <a:solidFill>
              <a:srgbClr val="EE9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8"/>
            <p:cNvSpPr/>
            <p:nvPr/>
          </p:nvSpPr>
          <p:spPr>
            <a:xfrm>
              <a:off x="2979375" y="4137150"/>
              <a:ext cx="60525" cy="20075"/>
            </a:xfrm>
            <a:custGeom>
              <a:avLst/>
              <a:gdLst/>
              <a:ahLst/>
              <a:cxnLst/>
              <a:rect l="l" t="t" r="r" b="b"/>
              <a:pathLst>
                <a:path w="2421" h="803" extrusionOk="0">
                  <a:moveTo>
                    <a:pt x="2067" y="1"/>
                  </a:moveTo>
                  <a:cubicBezTo>
                    <a:pt x="2047" y="1"/>
                    <a:pt x="2027" y="3"/>
                    <a:pt x="2006" y="8"/>
                  </a:cubicBezTo>
                  <a:cubicBezTo>
                    <a:pt x="1853" y="44"/>
                    <a:pt x="1709" y="81"/>
                    <a:pt x="1524" y="81"/>
                  </a:cubicBezTo>
                  <a:cubicBezTo>
                    <a:pt x="1435" y="81"/>
                    <a:pt x="1336" y="72"/>
                    <a:pt x="1222" y="51"/>
                  </a:cubicBezTo>
                  <a:lnTo>
                    <a:pt x="642" y="348"/>
                  </a:lnTo>
                  <a:cubicBezTo>
                    <a:pt x="642" y="348"/>
                    <a:pt x="1" y="512"/>
                    <a:pt x="1" y="803"/>
                  </a:cubicBezTo>
                  <a:lnTo>
                    <a:pt x="2393" y="803"/>
                  </a:lnTo>
                  <a:cubicBezTo>
                    <a:pt x="2393" y="803"/>
                    <a:pt x="2421" y="460"/>
                    <a:pt x="2315" y="174"/>
                  </a:cubicBezTo>
                  <a:cubicBezTo>
                    <a:pt x="2276" y="68"/>
                    <a:pt x="2176" y="1"/>
                    <a:pt x="2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8"/>
            <p:cNvSpPr/>
            <p:nvPr/>
          </p:nvSpPr>
          <p:spPr>
            <a:xfrm>
              <a:off x="2751050" y="3941075"/>
              <a:ext cx="120325" cy="91300"/>
            </a:xfrm>
            <a:custGeom>
              <a:avLst/>
              <a:gdLst/>
              <a:ahLst/>
              <a:cxnLst/>
              <a:rect l="l" t="t" r="r" b="b"/>
              <a:pathLst>
                <a:path w="4813" h="3652" extrusionOk="0">
                  <a:moveTo>
                    <a:pt x="1" y="0"/>
                  </a:moveTo>
                  <a:lnTo>
                    <a:pt x="1" y="3651"/>
                  </a:lnTo>
                  <a:lnTo>
                    <a:pt x="4059" y="3651"/>
                  </a:lnTo>
                  <a:lnTo>
                    <a:pt x="4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8"/>
            <p:cNvSpPr/>
            <p:nvPr/>
          </p:nvSpPr>
          <p:spPr>
            <a:xfrm>
              <a:off x="2751050" y="4018675"/>
              <a:ext cx="104300" cy="3100"/>
            </a:xfrm>
            <a:custGeom>
              <a:avLst/>
              <a:gdLst/>
              <a:ahLst/>
              <a:cxnLst/>
              <a:rect l="l" t="t" r="r" b="b"/>
              <a:pathLst>
                <a:path w="4172" h="124" extrusionOk="0">
                  <a:moveTo>
                    <a:pt x="1" y="0"/>
                  </a:moveTo>
                  <a:lnTo>
                    <a:pt x="1" y="124"/>
                  </a:lnTo>
                  <a:lnTo>
                    <a:pt x="4146" y="124"/>
                  </a:lnTo>
                  <a:lnTo>
                    <a:pt x="41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8"/>
            <p:cNvSpPr/>
            <p:nvPr/>
          </p:nvSpPr>
          <p:spPr>
            <a:xfrm>
              <a:off x="2751050" y="3985025"/>
              <a:ext cx="111225" cy="3100"/>
            </a:xfrm>
            <a:custGeom>
              <a:avLst/>
              <a:gdLst/>
              <a:ahLst/>
              <a:cxnLst/>
              <a:rect l="l" t="t" r="r" b="b"/>
              <a:pathLst>
                <a:path w="4449" h="124" extrusionOk="0">
                  <a:moveTo>
                    <a:pt x="1" y="0"/>
                  </a:moveTo>
                  <a:lnTo>
                    <a:pt x="1" y="124"/>
                  </a:lnTo>
                  <a:lnTo>
                    <a:pt x="4424" y="124"/>
                  </a:lnTo>
                  <a:lnTo>
                    <a:pt x="44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8"/>
            <p:cNvSpPr/>
            <p:nvPr/>
          </p:nvSpPr>
          <p:spPr>
            <a:xfrm>
              <a:off x="2751050" y="4001850"/>
              <a:ext cx="107775" cy="3100"/>
            </a:xfrm>
            <a:custGeom>
              <a:avLst/>
              <a:gdLst/>
              <a:ahLst/>
              <a:cxnLst/>
              <a:rect l="l" t="t" r="r" b="b"/>
              <a:pathLst>
                <a:path w="4311" h="124" extrusionOk="0">
                  <a:moveTo>
                    <a:pt x="1" y="0"/>
                  </a:moveTo>
                  <a:lnTo>
                    <a:pt x="1" y="124"/>
                  </a:lnTo>
                  <a:lnTo>
                    <a:pt x="4285" y="124"/>
                  </a:lnTo>
                  <a:lnTo>
                    <a:pt x="43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8"/>
            <p:cNvSpPr/>
            <p:nvPr/>
          </p:nvSpPr>
          <p:spPr>
            <a:xfrm>
              <a:off x="2751050" y="3968200"/>
              <a:ext cx="114725" cy="3100"/>
            </a:xfrm>
            <a:custGeom>
              <a:avLst/>
              <a:gdLst/>
              <a:ahLst/>
              <a:cxnLst/>
              <a:rect l="l" t="t" r="r" b="b"/>
              <a:pathLst>
                <a:path w="4589" h="124" extrusionOk="0">
                  <a:moveTo>
                    <a:pt x="1" y="0"/>
                  </a:moveTo>
                  <a:lnTo>
                    <a:pt x="1" y="124"/>
                  </a:lnTo>
                  <a:lnTo>
                    <a:pt x="4563" y="124"/>
                  </a:lnTo>
                  <a:lnTo>
                    <a:pt x="45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8"/>
            <p:cNvSpPr/>
            <p:nvPr/>
          </p:nvSpPr>
          <p:spPr>
            <a:xfrm>
              <a:off x="2751050" y="3951375"/>
              <a:ext cx="118200" cy="3100"/>
            </a:xfrm>
            <a:custGeom>
              <a:avLst/>
              <a:gdLst/>
              <a:ahLst/>
              <a:cxnLst/>
              <a:rect l="l" t="t" r="r" b="b"/>
              <a:pathLst>
                <a:path w="4728" h="124" extrusionOk="0">
                  <a:moveTo>
                    <a:pt x="1" y="0"/>
                  </a:moveTo>
                  <a:lnTo>
                    <a:pt x="1" y="124"/>
                  </a:lnTo>
                  <a:lnTo>
                    <a:pt x="4701" y="124"/>
                  </a:lnTo>
                  <a:lnTo>
                    <a:pt x="4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8"/>
            <p:cNvSpPr/>
            <p:nvPr/>
          </p:nvSpPr>
          <p:spPr>
            <a:xfrm>
              <a:off x="2763800" y="4032350"/>
              <a:ext cx="98475" cy="5275"/>
            </a:xfrm>
            <a:custGeom>
              <a:avLst/>
              <a:gdLst/>
              <a:ahLst/>
              <a:cxnLst/>
              <a:rect l="l" t="t" r="r" b="b"/>
              <a:pathLst>
                <a:path w="3939" h="211" extrusionOk="0">
                  <a:moveTo>
                    <a:pt x="0" y="0"/>
                  </a:moveTo>
                  <a:lnTo>
                    <a:pt x="945" y="169"/>
                  </a:lnTo>
                  <a:cubicBezTo>
                    <a:pt x="1103" y="197"/>
                    <a:pt x="1264" y="211"/>
                    <a:pt x="1425" y="211"/>
                  </a:cubicBezTo>
                  <a:lnTo>
                    <a:pt x="3939" y="211"/>
                  </a:lnTo>
                  <a:lnTo>
                    <a:pt x="39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8"/>
            <p:cNvSpPr/>
            <p:nvPr/>
          </p:nvSpPr>
          <p:spPr>
            <a:xfrm>
              <a:off x="3056800" y="4153275"/>
              <a:ext cx="187525" cy="78900"/>
            </a:xfrm>
            <a:custGeom>
              <a:avLst/>
              <a:gdLst/>
              <a:ahLst/>
              <a:cxnLst/>
              <a:rect l="l" t="t" r="r" b="b"/>
              <a:pathLst>
                <a:path w="7501" h="3156" extrusionOk="0">
                  <a:moveTo>
                    <a:pt x="283" y="317"/>
                  </a:moveTo>
                  <a:lnTo>
                    <a:pt x="7211" y="1105"/>
                  </a:lnTo>
                  <a:lnTo>
                    <a:pt x="7154" y="2872"/>
                  </a:lnTo>
                  <a:lnTo>
                    <a:pt x="283" y="2817"/>
                  </a:lnTo>
                  <a:lnTo>
                    <a:pt x="283" y="317"/>
                  </a:lnTo>
                  <a:close/>
                  <a:moveTo>
                    <a:pt x="1" y="0"/>
                  </a:moveTo>
                  <a:lnTo>
                    <a:pt x="1" y="3096"/>
                  </a:lnTo>
                  <a:lnTo>
                    <a:pt x="7427" y="3156"/>
                  </a:lnTo>
                  <a:lnTo>
                    <a:pt x="7501" y="85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8"/>
            <p:cNvSpPr/>
            <p:nvPr/>
          </p:nvSpPr>
          <p:spPr>
            <a:xfrm>
              <a:off x="3017700" y="3697600"/>
              <a:ext cx="41850" cy="41525"/>
            </a:xfrm>
            <a:custGeom>
              <a:avLst/>
              <a:gdLst/>
              <a:ahLst/>
              <a:cxnLst/>
              <a:rect l="l" t="t" r="r" b="b"/>
              <a:pathLst>
                <a:path w="1674" h="1661" extrusionOk="0">
                  <a:moveTo>
                    <a:pt x="883" y="0"/>
                  </a:moveTo>
                  <a:cubicBezTo>
                    <a:pt x="644" y="0"/>
                    <a:pt x="232" y="78"/>
                    <a:pt x="120" y="590"/>
                  </a:cubicBezTo>
                  <a:cubicBezTo>
                    <a:pt x="1" y="1131"/>
                    <a:pt x="861" y="1660"/>
                    <a:pt x="861" y="1660"/>
                  </a:cubicBezTo>
                  <a:lnTo>
                    <a:pt x="1673" y="246"/>
                  </a:lnTo>
                  <a:lnTo>
                    <a:pt x="1059" y="15"/>
                  </a:lnTo>
                  <a:cubicBezTo>
                    <a:pt x="1059" y="15"/>
                    <a:pt x="987" y="0"/>
                    <a:pt x="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8"/>
            <p:cNvSpPr/>
            <p:nvPr/>
          </p:nvSpPr>
          <p:spPr>
            <a:xfrm>
              <a:off x="2955700" y="3911400"/>
              <a:ext cx="200500" cy="169525"/>
            </a:xfrm>
            <a:custGeom>
              <a:avLst/>
              <a:gdLst/>
              <a:ahLst/>
              <a:cxnLst/>
              <a:rect l="l" t="t" r="r" b="b"/>
              <a:pathLst>
                <a:path w="8020" h="6781" extrusionOk="0">
                  <a:moveTo>
                    <a:pt x="4834" y="1"/>
                  </a:moveTo>
                  <a:cubicBezTo>
                    <a:pt x="3922" y="251"/>
                    <a:pt x="1986" y="1312"/>
                    <a:pt x="830" y="1973"/>
                  </a:cubicBezTo>
                  <a:cubicBezTo>
                    <a:pt x="279" y="2288"/>
                    <a:pt x="0" y="2928"/>
                    <a:pt x="144" y="3546"/>
                  </a:cubicBezTo>
                  <a:lnTo>
                    <a:pt x="896" y="6781"/>
                  </a:lnTo>
                  <a:lnTo>
                    <a:pt x="3010" y="6781"/>
                  </a:lnTo>
                  <a:lnTo>
                    <a:pt x="2428" y="4058"/>
                  </a:lnTo>
                  <a:cubicBezTo>
                    <a:pt x="2428" y="4058"/>
                    <a:pt x="6221" y="3014"/>
                    <a:pt x="7120" y="2287"/>
                  </a:cubicBezTo>
                  <a:cubicBezTo>
                    <a:pt x="8019" y="1560"/>
                    <a:pt x="7635" y="159"/>
                    <a:pt x="7635" y="159"/>
                  </a:cubicBezTo>
                  <a:lnTo>
                    <a:pt x="48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8"/>
            <p:cNvSpPr/>
            <p:nvPr/>
          </p:nvSpPr>
          <p:spPr>
            <a:xfrm>
              <a:off x="2993675" y="4012550"/>
              <a:ext cx="21025" cy="5575"/>
            </a:xfrm>
            <a:custGeom>
              <a:avLst/>
              <a:gdLst/>
              <a:ahLst/>
              <a:cxnLst/>
              <a:rect l="l" t="t" r="r" b="b"/>
              <a:pathLst>
                <a:path w="841" h="223" extrusionOk="0">
                  <a:moveTo>
                    <a:pt x="818" y="0"/>
                  </a:moveTo>
                  <a:cubicBezTo>
                    <a:pt x="816" y="0"/>
                    <a:pt x="814" y="1"/>
                    <a:pt x="812" y="1"/>
                  </a:cubicBezTo>
                  <a:lnTo>
                    <a:pt x="19" y="180"/>
                  </a:lnTo>
                  <a:cubicBezTo>
                    <a:pt x="7" y="182"/>
                    <a:pt x="1" y="193"/>
                    <a:pt x="3" y="205"/>
                  </a:cubicBezTo>
                  <a:cubicBezTo>
                    <a:pt x="5" y="215"/>
                    <a:pt x="14" y="222"/>
                    <a:pt x="24" y="222"/>
                  </a:cubicBezTo>
                  <a:cubicBezTo>
                    <a:pt x="26" y="222"/>
                    <a:pt x="27" y="221"/>
                    <a:pt x="29" y="221"/>
                  </a:cubicBezTo>
                  <a:lnTo>
                    <a:pt x="822" y="43"/>
                  </a:lnTo>
                  <a:cubicBezTo>
                    <a:pt x="833" y="40"/>
                    <a:pt x="841" y="28"/>
                    <a:pt x="837" y="17"/>
                  </a:cubicBezTo>
                  <a:cubicBezTo>
                    <a:pt x="836" y="7"/>
                    <a:pt x="827" y="0"/>
                    <a:pt x="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8"/>
            <p:cNvSpPr/>
            <p:nvPr/>
          </p:nvSpPr>
          <p:spPr>
            <a:xfrm>
              <a:off x="2984225" y="3997450"/>
              <a:ext cx="28200" cy="12000"/>
            </a:xfrm>
            <a:custGeom>
              <a:avLst/>
              <a:gdLst/>
              <a:ahLst/>
              <a:cxnLst/>
              <a:rect l="l" t="t" r="r" b="b"/>
              <a:pathLst>
                <a:path w="1128" h="480" extrusionOk="0">
                  <a:moveTo>
                    <a:pt x="25" y="0"/>
                  </a:moveTo>
                  <a:cubicBezTo>
                    <a:pt x="20" y="0"/>
                    <a:pt x="14" y="2"/>
                    <a:pt x="9" y="7"/>
                  </a:cubicBezTo>
                  <a:cubicBezTo>
                    <a:pt x="1" y="16"/>
                    <a:pt x="2" y="29"/>
                    <a:pt x="10" y="38"/>
                  </a:cubicBezTo>
                  <a:cubicBezTo>
                    <a:pt x="454" y="447"/>
                    <a:pt x="924" y="480"/>
                    <a:pt x="1065" y="480"/>
                  </a:cubicBezTo>
                  <a:cubicBezTo>
                    <a:pt x="1091" y="480"/>
                    <a:pt x="1107" y="479"/>
                    <a:pt x="1107" y="479"/>
                  </a:cubicBezTo>
                  <a:cubicBezTo>
                    <a:pt x="1119" y="478"/>
                    <a:pt x="1128" y="467"/>
                    <a:pt x="1127" y="455"/>
                  </a:cubicBezTo>
                  <a:cubicBezTo>
                    <a:pt x="1126" y="444"/>
                    <a:pt x="1116" y="436"/>
                    <a:pt x="1106" y="436"/>
                  </a:cubicBezTo>
                  <a:cubicBezTo>
                    <a:pt x="1105" y="436"/>
                    <a:pt x="1104" y="436"/>
                    <a:pt x="1104" y="436"/>
                  </a:cubicBezTo>
                  <a:cubicBezTo>
                    <a:pt x="1103" y="436"/>
                    <a:pt x="1089" y="438"/>
                    <a:pt x="1063" y="438"/>
                  </a:cubicBezTo>
                  <a:cubicBezTo>
                    <a:pt x="926" y="438"/>
                    <a:pt x="470" y="404"/>
                    <a:pt x="40" y="5"/>
                  </a:cubicBezTo>
                  <a:cubicBezTo>
                    <a:pt x="36" y="2"/>
                    <a:pt x="31" y="0"/>
                    <a:pt x="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8"/>
            <p:cNvSpPr/>
            <p:nvPr/>
          </p:nvSpPr>
          <p:spPr>
            <a:xfrm>
              <a:off x="3030075" y="3703075"/>
              <a:ext cx="61350" cy="69850"/>
            </a:xfrm>
            <a:custGeom>
              <a:avLst/>
              <a:gdLst/>
              <a:ahLst/>
              <a:cxnLst/>
              <a:rect l="l" t="t" r="r" b="b"/>
              <a:pathLst>
                <a:path w="2454" h="2794" extrusionOk="0">
                  <a:moveTo>
                    <a:pt x="1591" y="0"/>
                  </a:moveTo>
                  <a:lnTo>
                    <a:pt x="366" y="362"/>
                  </a:lnTo>
                  <a:cubicBezTo>
                    <a:pt x="366" y="362"/>
                    <a:pt x="351" y="460"/>
                    <a:pt x="292" y="640"/>
                  </a:cubicBezTo>
                  <a:cubicBezTo>
                    <a:pt x="161" y="1045"/>
                    <a:pt x="0" y="1348"/>
                    <a:pt x="0" y="1348"/>
                  </a:cubicBezTo>
                  <a:cubicBezTo>
                    <a:pt x="0" y="1348"/>
                    <a:pt x="91" y="1384"/>
                    <a:pt x="213" y="1415"/>
                  </a:cubicBezTo>
                  <a:cubicBezTo>
                    <a:pt x="247" y="1653"/>
                    <a:pt x="247" y="2034"/>
                    <a:pt x="507" y="2118"/>
                  </a:cubicBezTo>
                  <a:cubicBezTo>
                    <a:pt x="560" y="2136"/>
                    <a:pt x="613" y="2142"/>
                    <a:pt x="663" y="2142"/>
                  </a:cubicBezTo>
                  <a:cubicBezTo>
                    <a:pt x="835" y="2142"/>
                    <a:pt x="972" y="2062"/>
                    <a:pt x="972" y="2062"/>
                  </a:cubicBezTo>
                  <a:lnTo>
                    <a:pt x="1179" y="2793"/>
                  </a:lnTo>
                  <a:lnTo>
                    <a:pt x="2453" y="2350"/>
                  </a:lnTo>
                  <a:lnTo>
                    <a:pt x="1591" y="0"/>
                  </a:lnTo>
                  <a:close/>
                </a:path>
              </a:pathLst>
            </a:custGeom>
            <a:solidFill>
              <a:srgbClr val="C5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8"/>
            <p:cNvSpPr/>
            <p:nvPr/>
          </p:nvSpPr>
          <p:spPr>
            <a:xfrm>
              <a:off x="3034900" y="3757575"/>
              <a:ext cx="138300" cy="164350"/>
            </a:xfrm>
            <a:custGeom>
              <a:avLst/>
              <a:gdLst/>
              <a:ahLst/>
              <a:cxnLst/>
              <a:rect l="l" t="t" r="r" b="b"/>
              <a:pathLst>
                <a:path w="5532" h="6574" extrusionOk="0">
                  <a:moveTo>
                    <a:pt x="2121" y="1"/>
                  </a:moveTo>
                  <a:cubicBezTo>
                    <a:pt x="2121" y="1"/>
                    <a:pt x="1339" y="482"/>
                    <a:pt x="496" y="613"/>
                  </a:cubicBezTo>
                  <a:lnTo>
                    <a:pt x="397" y="1091"/>
                  </a:lnTo>
                  <a:cubicBezTo>
                    <a:pt x="397" y="1091"/>
                    <a:pt x="0" y="1815"/>
                    <a:pt x="20" y="2677"/>
                  </a:cubicBezTo>
                  <a:cubicBezTo>
                    <a:pt x="40" y="3540"/>
                    <a:pt x="198" y="4293"/>
                    <a:pt x="298" y="4917"/>
                  </a:cubicBezTo>
                  <a:cubicBezTo>
                    <a:pt x="397" y="5542"/>
                    <a:pt x="249" y="6285"/>
                    <a:pt x="249" y="6285"/>
                  </a:cubicBezTo>
                  <a:cubicBezTo>
                    <a:pt x="249" y="6285"/>
                    <a:pt x="451" y="6334"/>
                    <a:pt x="792" y="6334"/>
                  </a:cubicBezTo>
                  <a:cubicBezTo>
                    <a:pt x="962" y="6334"/>
                    <a:pt x="1167" y="6322"/>
                    <a:pt x="1398" y="6285"/>
                  </a:cubicBezTo>
                  <a:cubicBezTo>
                    <a:pt x="1483" y="6272"/>
                    <a:pt x="1564" y="6266"/>
                    <a:pt x="1643" y="6266"/>
                  </a:cubicBezTo>
                  <a:cubicBezTo>
                    <a:pt x="2207" y="6266"/>
                    <a:pt x="2626" y="6564"/>
                    <a:pt x="3113" y="6573"/>
                  </a:cubicBezTo>
                  <a:cubicBezTo>
                    <a:pt x="3119" y="6573"/>
                    <a:pt x="3125" y="6573"/>
                    <a:pt x="3131" y="6573"/>
                  </a:cubicBezTo>
                  <a:cubicBezTo>
                    <a:pt x="3528" y="6573"/>
                    <a:pt x="4199" y="6366"/>
                    <a:pt x="4816" y="6366"/>
                  </a:cubicBezTo>
                  <a:cubicBezTo>
                    <a:pt x="5072" y="6366"/>
                    <a:pt x="5318" y="6402"/>
                    <a:pt x="5531" y="6503"/>
                  </a:cubicBezTo>
                  <a:cubicBezTo>
                    <a:pt x="5531" y="6503"/>
                    <a:pt x="5443" y="5998"/>
                    <a:pt x="5007" y="5552"/>
                  </a:cubicBezTo>
                  <a:cubicBezTo>
                    <a:pt x="4570" y="5106"/>
                    <a:pt x="4393" y="4690"/>
                    <a:pt x="4348" y="4095"/>
                  </a:cubicBezTo>
                  <a:cubicBezTo>
                    <a:pt x="4302" y="3500"/>
                    <a:pt x="3956" y="2796"/>
                    <a:pt x="3668" y="2390"/>
                  </a:cubicBezTo>
                  <a:cubicBezTo>
                    <a:pt x="3381" y="1983"/>
                    <a:pt x="3430" y="1280"/>
                    <a:pt x="3163" y="784"/>
                  </a:cubicBezTo>
                  <a:cubicBezTo>
                    <a:pt x="2895" y="289"/>
                    <a:pt x="2121" y="1"/>
                    <a:pt x="2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38"/>
            <p:cNvSpPr/>
            <p:nvPr/>
          </p:nvSpPr>
          <p:spPr>
            <a:xfrm>
              <a:off x="3039225" y="3687875"/>
              <a:ext cx="161225" cy="133725"/>
            </a:xfrm>
            <a:custGeom>
              <a:avLst/>
              <a:gdLst/>
              <a:ahLst/>
              <a:cxnLst/>
              <a:rect l="l" t="t" r="r" b="b"/>
              <a:pathLst>
                <a:path w="6449" h="5349" extrusionOk="0">
                  <a:moveTo>
                    <a:pt x="857" y="1"/>
                  </a:moveTo>
                  <a:cubicBezTo>
                    <a:pt x="538" y="1"/>
                    <a:pt x="207" y="124"/>
                    <a:pt x="0" y="489"/>
                  </a:cubicBezTo>
                  <a:lnTo>
                    <a:pt x="0" y="970"/>
                  </a:lnTo>
                  <a:cubicBezTo>
                    <a:pt x="0" y="970"/>
                    <a:pt x="346" y="1573"/>
                    <a:pt x="992" y="1573"/>
                  </a:cubicBezTo>
                  <a:cubicBezTo>
                    <a:pt x="1017" y="1573"/>
                    <a:pt x="1042" y="1572"/>
                    <a:pt x="1067" y="1570"/>
                  </a:cubicBezTo>
                  <a:cubicBezTo>
                    <a:pt x="1067" y="1570"/>
                    <a:pt x="1165" y="1474"/>
                    <a:pt x="1298" y="1474"/>
                  </a:cubicBezTo>
                  <a:cubicBezTo>
                    <a:pt x="1328" y="1474"/>
                    <a:pt x="1360" y="1479"/>
                    <a:pt x="1393" y="1491"/>
                  </a:cubicBezTo>
                  <a:cubicBezTo>
                    <a:pt x="1567" y="1554"/>
                    <a:pt x="1600" y="1948"/>
                    <a:pt x="1235" y="1948"/>
                  </a:cubicBezTo>
                  <a:cubicBezTo>
                    <a:pt x="1222" y="1948"/>
                    <a:pt x="1209" y="1948"/>
                    <a:pt x="1195" y="1947"/>
                  </a:cubicBezTo>
                  <a:lnTo>
                    <a:pt x="1195" y="1947"/>
                  </a:lnTo>
                  <a:cubicBezTo>
                    <a:pt x="1195" y="1947"/>
                    <a:pt x="1084" y="2258"/>
                    <a:pt x="1334" y="2621"/>
                  </a:cubicBezTo>
                  <a:cubicBezTo>
                    <a:pt x="1584" y="2984"/>
                    <a:pt x="1899" y="3007"/>
                    <a:pt x="2217" y="3196"/>
                  </a:cubicBezTo>
                  <a:cubicBezTo>
                    <a:pt x="2534" y="3384"/>
                    <a:pt x="2950" y="3746"/>
                    <a:pt x="3158" y="4335"/>
                  </a:cubicBezTo>
                  <a:cubicBezTo>
                    <a:pt x="3358" y="4902"/>
                    <a:pt x="3877" y="5349"/>
                    <a:pt x="4900" y="5349"/>
                  </a:cubicBezTo>
                  <a:cubicBezTo>
                    <a:pt x="4943" y="5349"/>
                    <a:pt x="4987" y="5348"/>
                    <a:pt x="5032" y="5346"/>
                  </a:cubicBezTo>
                  <a:cubicBezTo>
                    <a:pt x="6142" y="5307"/>
                    <a:pt x="6449" y="4216"/>
                    <a:pt x="6419" y="3542"/>
                  </a:cubicBezTo>
                  <a:cubicBezTo>
                    <a:pt x="6389" y="2868"/>
                    <a:pt x="5894" y="2392"/>
                    <a:pt x="5358" y="2264"/>
                  </a:cubicBezTo>
                  <a:cubicBezTo>
                    <a:pt x="4823" y="2135"/>
                    <a:pt x="4546" y="1649"/>
                    <a:pt x="4308" y="1342"/>
                  </a:cubicBezTo>
                  <a:cubicBezTo>
                    <a:pt x="4076" y="1044"/>
                    <a:pt x="3733" y="885"/>
                    <a:pt x="3104" y="885"/>
                  </a:cubicBezTo>
                  <a:cubicBezTo>
                    <a:pt x="3086" y="885"/>
                    <a:pt x="3068" y="885"/>
                    <a:pt x="3049" y="886"/>
                  </a:cubicBezTo>
                  <a:cubicBezTo>
                    <a:pt x="3042" y="886"/>
                    <a:pt x="3034" y="886"/>
                    <a:pt x="3026" y="886"/>
                  </a:cubicBezTo>
                  <a:cubicBezTo>
                    <a:pt x="2374" y="886"/>
                    <a:pt x="1925" y="448"/>
                    <a:pt x="1582" y="213"/>
                  </a:cubicBezTo>
                  <a:cubicBezTo>
                    <a:pt x="1418" y="100"/>
                    <a:pt x="1143" y="1"/>
                    <a:pt x="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38"/>
            <p:cNvSpPr/>
            <p:nvPr/>
          </p:nvSpPr>
          <p:spPr>
            <a:xfrm>
              <a:off x="3054350" y="3742850"/>
              <a:ext cx="12250" cy="25625"/>
            </a:xfrm>
            <a:custGeom>
              <a:avLst/>
              <a:gdLst/>
              <a:ahLst/>
              <a:cxnLst/>
              <a:rect l="l" t="t" r="r" b="b"/>
              <a:pathLst>
                <a:path w="490" h="1025" extrusionOk="0">
                  <a:moveTo>
                    <a:pt x="486" y="0"/>
                  </a:moveTo>
                  <a:cubicBezTo>
                    <a:pt x="437" y="99"/>
                    <a:pt x="224" y="352"/>
                    <a:pt x="1" y="471"/>
                  </a:cubicBezTo>
                  <a:lnTo>
                    <a:pt x="158" y="1025"/>
                  </a:lnTo>
                  <a:cubicBezTo>
                    <a:pt x="490" y="781"/>
                    <a:pt x="486" y="1"/>
                    <a:pt x="486" y="0"/>
                  </a:cubicBezTo>
                  <a:close/>
                </a:path>
              </a:pathLst>
            </a:custGeom>
            <a:solidFill>
              <a:srgbClr val="934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8"/>
            <p:cNvSpPr/>
            <p:nvPr/>
          </p:nvSpPr>
          <p:spPr>
            <a:xfrm>
              <a:off x="3040350" y="3724775"/>
              <a:ext cx="2700" cy="5650"/>
            </a:xfrm>
            <a:custGeom>
              <a:avLst/>
              <a:gdLst/>
              <a:ahLst/>
              <a:cxnLst/>
              <a:rect l="l" t="t" r="r" b="b"/>
              <a:pathLst>
                <a:path w="108" h="226" extrusionOk="0">
                  <a:moveTo>
                    <a:pt x="54" y="0"/>
                  </a:moveTo>
                  <a:cubicBezTo>
                    <a:pt x="24" y="0"/>
                    <a:pt x="0" y="50"/>
                    <a:pt x="0" y="113"/>
                  </a:cubicBezTo>
                  <a:cubicBezTo>
                    <a:pt x="0" y="175"/>
                    <a:pt x="24" y="226"/>
                    <a:pt x="54" y="226"/>
                  </a:cubicBezTo>
                  <a:cubicBezTo>
                    <a:pt x="84" y="226"/>
                    <a:pt x="108" y="175"/>
                    <a:pt x="108" y="113"/>
                  </a:cubicBezTo>
                  <a:cubicBezTo>
                    <a:pt x="108" y="51"/>
                    <a:pt x="84" y="0"/>
                    <a:pt x="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8"/>
            <p:cNvSpPr/>
            <p:nvPr/>
          </p:nvSpPr>
          <p:spPr>
            <a:xfrm>
              <a:off x="3037800" y="3735825"/>
              <a:ext cx="11975" cy="12075"/>
            </a:xfrm>
            <a:custGeom>
              <a:avLst/>
              <a:gdLst/>
              <a:ahLst/>
              <a:cxnLst/>
              <a:rect l="l" t="t" r="r" b="b"/>
              <a:pathLst>
                <a:path w="479" h="483" extrusionOk="0">
                  <a:moveTo>
                    <a:pt x="423" y="1"/>
                  </a:moveTo>
                  <a:lnTo>
                    <a:pt x="0" y="125"/>
                  </a:lnTo>
                  <a:cubicBezTo>
                    <a:pt x="0" y="125"/>
                    <a:pt x="162" y="482"/>
                    <a:pt x="306" y="482"/>
                  </a:cubicBezTo>
                  <a:cubicBezTo>
                    <a:pt x="315" y="482"/>
                    <a:pt x="323" y="481"/>
                    <a:pt x="331" y="479"/>
                  </a:cubicBezTo>
                  <a:cubicBezTo>
                    <a:pt x="479" y="432"/>
                    <a:pt x="423" y="1"/>
                    <a:pt x="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8"/>
            <p:cNvSpPr/>
            <p:nvPr/>
          </p:nvSpPr>
          <p:spPr>
            <a:xfrm>
              <a:off x="3038925" y="3719975"/>
              <a:ext cx="10400" cy="2525"/>
            </a:xfrm>
            <a:custGeom>
              <a:avLst/>
              <a:gdLst/>
              <a:ahLst/>
              <a:cxnLst/>
              <a:rect l="l" t="t" r="r" b="b"/>
              <a:pathLst>
                <a:path w="416" h="101" extrusionOk="0">
                  <a:moveTo>
                    <a:pt x="214" y="0"/>
                  </a:moveTo>
                  <a:cubicBezTo>
                    <a:pt x="94" y="0"/>
                    <a:pt x="6" y="32"/>
                    <a:pt x="1" y="34"/>
                  </a:cubicBezTo>
                  <a:lnTo>
                    <a:pt x="25" y="100"/>
                  </a:lnTo>
                  <a:cubicBezTo>
                    <a:pt x="26" y="100"/>
                    <a:pt x="105" y="72"/>
                    <a:pt x="213" y="72"/>
                  </a:cubicBezTo>
                  <a:cubicBezTo>
                    <a:pt x="267" y="72"/>
                    <a:pt x="329" y="79"/>
                    <a:pt x="391" y="100"/>
                  </a:cubicBezTo>
                  <a:lnTo>
                    <a:pt x="415" y="33"/>
                  </a:lnTo>
                  <a:cubicBezTo>
                    <a:pt x="344" y="8"/>
                    <a:pt x="275" y="0"/>
                    <a:pt x="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8"/>
            <p:cNvSpPr/>
            <p:nvPr/>
          </p:nvSpPr>
          <p:spPr>
            <a:xfrm>
              <a:off x="2894850" y="3772900"/>
              <a:ext cx="217025" cy="153000"/>
            </a:xfrm>
            <a:custGeom>
              <a:avLst/>
              <a:gdLst/>
              <a:ahLst/>
              <a:cxnLst/>
              <a:rect l="l" t="t" r="r" b="b"/>
              <a:pathLst>
                <a:path w="8681" h="6120" extrusionOk="0">
                  <a:moveTo>
                    <a:pt x="7506" y="0"/>
                  </a:moveTo>
                  <a:cubicBezTo>
                    <a:pt x="7458" y="0"/>
                    <a:pt x="7409" y="4"/>
                    <a:pt x="7357" y="13"/>
                  </a:cubicBezTo>
                  <a:cubicBezTo>
                    <a:pt x="6525" y="152"/>
                    <a:pt x="4413" y="2996"/>
                    <a:pt x="4413" y="2996"/>
                  </a:cubicBezTo>
                  <a:lnTo>
                    <a:pt x="1033" y="5187"/>
                  </a:lnTo>
                  <a:cubicBezTo>
                    <a:pt x="1033" y="5187"/>
                    <a:pt x="223" y="5232"/>
                    <a:pt x="111" y="5454"/>
                  </a:cubicBezTo>
                  <a:cubicBezTo>
                    <a:pt x="0" y="5675"/>
                    <a:pt x="109" y="6119"/>
                    <a:pt x="448" y="6119"/>
                  </a:cubicBezTo>
                  <a:cubicBezTo>
                    <a:pt x="451" y="6119"/>
                    <a:pt x="455" y="6119"/>
                    <a:pt x="458" y="6119"/>
                  </a:cubicBezTo>
                  <a:cubicBezTo>
                    <a:pt x="805" y="6108"/>
                    <a:pt x="914" y="5782"/>
                    <a:pt x="914" y="5782"/>
                  </a:cubicBezTo>
                  <a:cubicBezTo>
                    <a:pt x="914" y="5782"/>
                    <a:pt x="1018" y="5831"/>
                    <a:pt x="1156" y="5831"/>
                  </a:cubicBezTo>
                  <a:cubicBezTo>
                    <a:pt x="1303" y="5831"/>
                    <a:pt x="1489" y="5775"/>
                    <a:pt x="1628" y="5541"/>
                  </a:cubicBezTo>
                  <a:cubicBezTo>
                    <a:pt x="1628" y="5541"/>
                    <a:pt x="4225" y="4741"/>
                    <a:pt x="5216" y="4146"/>
                  </a:cubicBezTo>
                  <a:cubicBezTo>
                    <a:pt x="6207" y="3551"/>
                    <a:pt x="7357" y="2233"/>
                    <a:pt x="7357" y="2233"/>
                  </a:cubicBezTo>
                  <a:cubicBezTo>
                    <a:pt x="7357" y="2233"/>
                    <a:pt x="7576" y="2314"/>
                    <a:pt x="7825" y="2314"/>
                  </a:cubicBezTo>
                  <a:cubicBezTo>
                    <a:pt x="8028" y="2314"/>
                    <a:pt x="8250" y="2260"/>
                    <a:pt x="8388" y="2064"/>
                  </a:cubicBezTo>
                  <a:cubicBezTo>
                    <a:pt x="8680" y="1649"/>
                    <a:pt x="8461" y="0"/>
                    <a:pt x="7506" y="0"/>
                  </a:cubicBezTo>
                  <a:close/>
                </a:path>
              </a:pathLst>
            </a:custGeom>
            <a:solidFill>
              <a:srgbClr val="C55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8"/>
            <p:cNvSpPr/>
            <p:nvPr/>
          </p:nvSpPr>
          <p:spPr>
            <a:xfrm>
              <a:off x="3078775" y="3815225"/>
              <a:ext cx="27925" cy="15550"/>
            </a:xfrm>
            <a:custGeom>
              <a:avLst/>
              <a:gdLst/>
              <a:ahLst/>
              <a:cxnLst/>
              <a:rect l="l" t="t" r="r" b="b"/>
              <a:pathLst>
                <a:path w="1117" h="622" extrusionOk="0">
                  <a:moveTo>
                    <a:pt x="738" y="1"/>
                  </a:moveTo>
                  <a:cubicBezTo>
                    <a:pt x="599" y="1"/>
                    <a:pt x="459" y="56"/>
                    <a:pt x="355" y="166"/>
                  </a:cubicBezTo>
                  <a:lnTo>
                    <a:pt x="0" y="540"/>
                  </a:lnTo>
                  <a:cubicBezTo>
                    <a:pt x="0" y="540"/>
                    <a:pt x="219" y="621"/>
                    <a:pt x="468" y="621"/>
                  </a:cubicBezTo>
                  <a:cubicBezTo>
                    <a:pt x="671" y="621"/>
                    <a:pt x="893" y="567"/>
                    <a:pt x="1031" y="371"/>
                  </a:cubicBezTo>
                  <a:cubicBezTo>
                    <a:pt x="1068" y="319"/>
                    <a:pt x="1097" y="246"/>
                    <a:pt x="1117" y="160"/>
                  </a:cubicBezTo>
                  <a:cubicBezTo>
                    <a:pt x="1013" y="54"/>
                    <a:pt x="875" y="1"/>
                    <a:pt x="738" y="1"/>
                  </a:cubicBezTo>
                  <a:close/>
                </a:path>
              </a:pathLst>
            </a:custGeom>
            <a:solidFill>
              <a:srgbClr val="934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8"/>
            <p:cNvSpPr/>
            <p:nvPr/>
          </p:nvSpPr>
          <p:spPr>
            <a:xfrm>
              <a:off x="2905950" y="3912000"/>
              <a:ext cx="12800" cy="12825"/>
            </a:xfrm>
            <a:custGeom>
              <a:avLst/>
              <a:gdLst/>
              <a:ahLst/>
              <a:cxnLst/>
              <a:rect l="l" t="t" r="r" b="b"/>
              <a:pathLst>
                <a:path w="512" h="513" extrusionOk="0">
                  <a:moveTo>
                    <a:pt x="256" y="1"/>
                  </a:moveTo>
                  <a:cubicBezTo>
                    <a:pt x="115" y="1"/>
                    <a:pt x="1" y="116"/>
                    <a:pt x="1" y="257"/>
                  </a:cubicBezTo>
                  <a:cubicBezTo>
                    <a:pt x="1" y="397"/>
                    <a:pt x="115" y="512"/>
                    <a:pt x="256" y="512"/>
                  </a:cubicBezTo>
                  <a:cubicBezTo>
                    <a:pt x="397" y="512"/>
                    <a:pt x="512" y="397"/>
                    <a:pt x="512" y="257"/>
                  </a:cubicBezTo>
                  <a:cubicBezTo>
                    <a:pt x="512" y="116"/>
                    <a:pt x="397" y="1"/>
                    <a:pt x="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8"/>
            <p:cNvSpPr/>
            <p:nvPr/>
          </p:nvSpPr>
          <p:spPr>
            <a:xfrm>
              <a:off x="3210725" y="4172575"/>
              <a:ext cx="61800" cy="61775"/>
            </a:xfrm>
            <a:custGeom>
              <a:avLst/>
              <a:gdLst/>
              <a:ahLst/>
              <a:cxnLst/>
              <a:rect l="l" t="t" r="r" b="b"/>
              <a:pathLst>
                <a:path w="2472" h="2471" extrusionOk="0">
                  <a:moveTo>
                    <a:pt x="1236" y="0"/>
                  </a:moveTo>
                  <a:cubicBezTo>
                    <a:pt x="554" y="0"/>
                    <a:pt x="1" y="554"/>
                    <a:pt x="1" y="1235"/>
                  </a:cubicBezTo>
                  <a:cubicBezTo>
                    <a:pt x="1" y="1917"/>
                    <a:pt x="554" y="2470"/>
                    <a:pt x="1236" y="2470"/>
                  </a:cubicBezTo>
                  <a:cubicBezTo>
                    <a:pt x="1919" y="2470"/>
                    <a:pt x="2472" y="1917"/>
                    <a:pt x="2472" y="1235"/>
                  </a:cubicBezTo>
                  <a:cubicBezTo>
                    <a:pt x="2472" y="554"/>
                    <a:pt x="1919" y="0"/>
                    <a:pt x="12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8"/>
            <p:cNvSpPr/>
            <p:nvPr/>
          </p:nvSpPr>
          <p:spPr>
            <a:xfrm>
              <a:off x="3013775" y="4150675"/>
              <a:ext cx="83650" cy="83675"/>
            </a:xfrm>
            <a:custGeom>
              <a:avLst/>
              <a:gdLst/>
              <a:ahLst/>
              <a:cxnLst/>
              <a:rect l="l" t="t" r="r" b="b"/>
              <a:pathLst>
                <a:path w="3346" h="3347" extrusionOk="0">
                  <a:moveTo>
                    <a:pt x="1673" y="0"/>
                  </a:moveTo>
                  <a:cubicBezTo>
                    <a:pt x="748" y="0"/>
                    <a:pt x="0" y="749"/>
                    <a:pt x="0" y="1673"/>
                  </a:cubicBezTo>
                  <a:cubicBezTo>
                    <a:pt x="0" y="2597"/>
                    <a:pt x="748" y="3346"/>
                    <a:pt x="1673" y="3346"/>
                  </a:cubicBezTo>
                  <a:cubicBezTo>
                    <a:pt x="2596" y="3346"/>
                    <a:pt x="3345" y="2597"/>
                    <a:pt x="3345" y="1673"/>
                  </a:cubicBezTo>
                  <a:cubicBezTo>
                    <a:pt x="3345" y="749"/>
                    <a:pt x="2596" y="0"/>
                    <a:pt x="1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8"/>
            <p:cNvSpPr/>
            <p:nvPr/>
          </p:nvSpPr>
          <p:spPr>
            <a:xfrm>
              <a:off x="3019600" y="4157175"/>
              <a:ext cx="39200" cy="38500"/>
            </a:xfrm>
            <a:custGeom>
              <a:avLst/>
              <a:gdLst/>
              <a:ahLst/>
              <a:cxnLst/>
              <a:rect l="l" t="t" r="r" b="b"/>
              <a:pathLst>
                <a:path w="1568" h="1540" extrusionOk="0">
                  <a:moveTo>
                    <a:pt x="164" y="1"/>
                  </a:moveTo>
                  <a:cubicBezTo>
                    <a:pt x="125" y="1"/>
                    <a:pt x="87" y="15"/>
                    <a:pt x="58" y="45"/>
                  </a:cubicBezTo>
                  <a:cubicBezTo>
                    <a:pt x="1" y="103"/>
                    <a:pt x="1" y="197"/>
                    <a:pt x="58" y="254"/>
                  </a:cubicBezTo>
                  <a:lnTo>
                    <a:pt x="1300" y="1496"/>
                  </a:lnTo>
                  <a:cubicBezTo>
                    <a:pt x="1329" y="1525"/>
                    <a:pt x="1367" y="1540"/>
                    <a:pt x="1405" y="1540"/>
                  </a:cubicBezTo>
                  <a:cubicBezTo>
                    <a:pt x="1443" y="1540"/>
                    <a:pt x="1481" y="1525"/>
                    <a:pt x="1510" y="1496"/>
                  </a:cubicBezTo>
                  <a:cubicBezTo>
                    <a:pt x="1568" y="1438"/>
                    <a:pt x="1568" y="1344"/>
                    <a:pt x="1510" y="1285"/>
                  </a:cubicBezTo>
                  <a:lnTo>
                    <a:pt x="269" y="45"/>
                  </a:lnTo>
                  <a:cubicBezTo>
                    <a:pt x="240" y="15"/>
                    <a:pt x="202" y="1"/>
                    <a:pt x="164" y="1"/>
                  </a:cubicBezTo>
                  <a:close/>
                </a:path>
              </a:pathLst>
            </a:custGeom>
            <a:solidFill>
              <a:srgbClr val="FD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8"/>
            <p:cNvSpPr/>
            <p:nvPr/>
          </p:nvSpPr>
          <p:spPr>
            <a:xfrm>
              <a:off x="3002225" y="4157200"/>
              <a:ext cx="42325" cy="6825"/>
            </a:xfrm>
            <a:custGeom>
              <a:avLst/>
              <a:gdLst/>
              <a:ahLst/>
              <a:cxnLst/>
              <a:rect l="l" t="t" r="r" b="b"/>
              <a:pathLst>
                <a:path w="1693" h="273" extrusionOk="0">
                  <a:moveTo>
                    <a:pt x="7" y="1"/>
                  </a:moveTo>
                  <a:cubicBezTo>
                    <a:pt x="4" y="1"/>
                    <a:pt x="1" y="4"/>
                    <a:pt x="1" y="7"/>
                  </a:cubicBezTo>
                  <a:lnTo>
                    <a:pt x="1" y="266"/>
                  </a:lnTo>
                  <a:cubicBezTo>
                    <a:pt x="1" y="269"/>
                    <a:pt x="4" y="272"/>
                    <a:pt x="7" y="272"/>
                  </a:cubicBezTo>
                  <a:lnTo>
                    <a:pt x="1686" y="272"/>
                  </a:lnTo>
                  <a:cubicBezTo>
                    <a:pt x="1689" y="272"/>
                    <a:pt x="1692" y="269"/>
                    <a:pt x="1692" y="266"/>
                  </a:cubicBezTo>
                  <a:lnTo>
                    <a:pt x="1692" y="7"/>
                  </a:lnTo>
                  <a:cubicBezTo>
                    <a:pt x="1692" y="4"/>
                    <a:pt x="1689" y="1"/>
                    <a:pt x="1686" y="1"/>
                  </a:cubicBezTo>
                  <a:close/>
                </a:path>
              </a:pathLst>
            </a:custGeom>
            <a:solidFill>
              <a:srgbClr val="FD8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2" name="Google Shape;3722;p38"/>
          <p:cNvGrpSpPr/>
          <p:nvPr/>
        </p:nvGrpSpPr>
        <p:grpSpPr>
          <a:xfrm>
            <a:off x="2332146" y="4374162"/>
            <a:ext cx="6606018" cy="769335"/>
            <a:chOff x="2332146" y="4374162"/>
            <a:chExt cx="6606018" cy="769335"/>
          </a:xfrm>
        </p:grpSpPr>
        <p:sp>
          <p:nvSpPr>
            <p:cNvPr id="3723" name="Google Shape;3723;p38"/>
            <p:cNvSpPr/>
            <p:nvPr/>
          </p:nvSpPr>
          <p:spPr>
            <a:xfrm>
              <a:off x="4416433" y="4697385"/>
              <a:ext cx="116068" cy="58539"/>
            </a:xfrm>
            <a:custGeom>
              <a:avLst/>
              <a:gdLst/>
              <a:ahLst/>
              <a:cxnLst/>
              <a:rect l="l" t="t" r="r" b="b"/>
              <a:pathLst>
                <a:path w="1380" h="696" extrusionOk="0">
                  <a:moveTo>
                    <a:pt x="6" y="0"/>
                  </a:moveTo>
                  <a:lnTo>
                    <a:pt x="6" y="0"/>
                  </a:lnTo>
                  <a:cubicBezTo>
                    <a:pt x="1" y="171"/>
                    <a:pt x="171" y="389"/>
                    <a:pt x="310" y="501"/>
                  </a:cubicBezTo>
                  <a:cubicBezTo>
                    <a:pt x="498" y="653"/>
                    <a:pt x="739" y="695"/>
                    <a:pt x="986" y="695"/>
                  </a:cubicBezTo>
                  <a:cubicBezTo>
                    <a:pt x="1117" y="695"/>
                    <a:pt x="1251" y="683"/>
                    <a:pt x="1379" y="670"/>
                  </a:cubicBezTo>
                  <a:cubicBezTo>
                    <a:pt x="1241" y="534"/>
                    <a:pt x="1175" y="329"/>
                    <a:pt x="1011" y="224"/>
                  </a:cubicBezTo>
                  <a:cubicBezTo>
                    <a:pt x="928" y="173"/>
                    <a:pt x="831" y="153"/>
                    <a:pt x="737" y="134"/>
                  </a:cubicBezTo>
                  <a:cubicBezTo>
                    <a:pt x="499" y="86"/>
                    <a:pt x="247" y="8"/>
                    <a:pt x="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8"/>
            <p:cNvSpPr/>
            <p:nvPr/>
          </p:nvSpPr>
          <p:spPr>
            <a:xfrm>
              <a:off x="3436831" y="4435369"/>
              <a:ext cx="90331" cy="104293"/>
            </a:xfrm>
            <a:custGeom>
              <a:avLst/>
              <a:gdLst/>
              <a:ahLst/>
              <a:cxnLst/>
              <a:rect l="l" t="t" r="r" b="b"/>
              <a:pathLst>
                <a:path w="1074" h="1240" extrusionOk="0">
                  <a:moveTo>
                    <a:pt x="420" y="0"/>
                  </a:moveTo>
                  <a:cubicBezTo>
                    <a:pt x="395" y="0"/>
                    <a:pt x="369" y="6"/>
                    <a:pt x="343" y="17"/>
                  </a:cubicBezTo>
                  <a:cubicBezTo>
                    <a:pt x="218" y="75"/>
                    <a:pt x="102" y="422"/>
                    <a:pt x="54" y="546"/>
                  </a:cubicBezTo>
                  <a:cubicBezTo>
                    <a:pt x="25" y="619"/>
                    <a:pt x="0" y="705"/>
                    <a:pt x="36" y="776"/>
                  </a:cubicBezTo>
                  <a:cubicBezTo>
                    <a:pt x="61" y="827"/>
                    <a:pt x="112" y="858"/>
                    <a:pt x="160" y="888"/>
                  </a:cubicBezTo>
                  <a:cubicBezTo>
                    <a:pt x="355" y="1005"/>
                    <a:pt x="549" y="1122"/>
                    <a:pt x="744" y="1239"/>
                  </a:cubicBezTo>
                  <a:cubicBezTo>
                    <a:pt x="824" y="1098"/>
                    <a:pt x="899" y="953"/>
                    <a:pt x="969" y="806"/>
                  </a:cubicBezTo>
                  <a:cubicBezTo>
                    <a:pt x="1023" y="695"/>
                    <a:pt x="1074" y="566"/>
                    <a:pt x="1030" y="451"/>
                  </a:cubicBezTo>
                  <a:cubicBezTo>
                    <a:pt x="996" y="362"/>
                    <a:pt x="915" y="302"/>
                    <a:pt x="837" y="248"/>
                  </a:cubicBezTo>
                  <a:cubicBezTo>
                    <a:pt x="709" y="158"/>
                    <a:pt x="563"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8"/>
            <p:cNvSpPr/>
            <p:nvPr/>
          </p:nvSpPr>
          <p:spPr>
            <a:xfrm>
              <a:off x="5627419" y="4948986"/>
              <a:ext cx="120358" cy="31036"/>
            </a:xfrm>
            <a:custGeom>
              <a:avLst/>
              <a:gdLst/>
              <a:ahLst/>
              <a:cxnLst/>
              <a:rect l="l" t="t" r="r" b="b"/>
              <a:pathLst>
                <a:path w="1431" h="369" extrusionOk="0">
                  <a:moveTo>
                    <a:pt x="796" y="0"/>
                  </a:moveTo>
                  <a:cubicBezTo>
                    <a:pt x="518" y="0"/>
                    <a:pt x="241" y="71"/>
                    <a:pt x="0" y="211"/>
                  </a:cubicBezTo>
                  <a:cubicBezTo>
                    <a:pt x="178" y="317"/>
                    <a:pt x="385" y="368"/>
                    <a:pt x="592" y="368"/>
                  </a:cubicBezTo>
                  <a:cubicBezTo>
                    <a:pt x="865" y="368"/>
                    <a:pt x="1139" y="278"/>
                    <a:pt x="1350" y="102"/>
                  </a:cubicBezTo>
                  <a:lnTo>
                    <a:pt x="1431" y="133"/>
                  </a:lnTo>
                  <a:cubicBezTo>
                    <a:pt x="1232" y="44"/>
                    <a:pt x="1014" y="0"/>
                    <a:pt x="7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8"/>
            <p:cNvSpPr/>
            <p:nvPr/>
          </p:nvSpPr>
          <p:spPr>
            <a:xfrm>
              <a:off x="5813314" y="4420517"/>
              <a:ext cx="71744" cy="65604"/>
            </a:xfrm>
            <a:custGeom>
              <a:avLst/>
              <a:gdLst/>
              <a:ahLst/>
              <a:cxnLst/>
              <a:rect l="l" t="t" r="r" b="b"/>
              <a:pathLst>
                <a:path w="853" h="780" extrusionOk="0">
                  <a:moveTo>
                    <a:pt x="846" y="0"/>
                  </a:moveTo>
                  <a:lnTo>
                    <a:pt x="781" y="42"/>
                  </a:lnTo>
                  <a:cubicBezTo>
                    <a:pt x="757" y="39"/>
                    <a:pt x="732" y="37"/>
                    <a:pt x="708" y="37"/>
                  </a:cubicBezTo>
                  <a:cubicBezTo>
                    <a:pt x="339" y="37"/>
                    <a:pt x="1" y="410"/>
                    <a:pt x="59" y="780"/>
                  </a:cubicBezTo>
                  <a:cubicBezTo>
                    <a:pt x="65" y="780"/>
                    <a:pt x="71" y="780"/>
                    <a:pt x="76" y="780"/>
                  </a:cubicBezTo>
                  <a:cubicBezTo>
                    <a:pt x="482" y="780"/>
                    <a:pt x="852" y="407"/>
                    <a:pt x="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8"/>
            <p:cNvSpPr/>
            <p:nvPr/>
          </p:nvSpPr>
          <p:spPr>
            <a:xfrm>
              <a:off x="5237199" y="4470642"/>
              <a:ext cx="129610" cy="33727"/>
            </a:xfrm>
            <a:custGeom>
              <a:avLst/>
              <a:gdLst/>
              <a:ahLst/>
              <a:cxnLst/>
              <a:rect l="l" t="t" r="r" b="b"/>
              <a:pathLst>
                <a:path w="1541" h="401" extrusionOk="0">
                  <a:moveTo>
                    <a:pt x="951" y="1"/>
                  </a:moveTo>
                  <a:cubicBezTo>
                    <a:pt x="609" y="1"/>
                    <a:pt x="267" y="115"/>
                    <a:pt x="1" y="331"/>
                  </a:cubicBezTo>
                  <a:cubicBezTo>
                    <a:pt x="154" y="377"/>
                    <a:pt x="314" y="400"/>
                    <a:pt x="475" y="400"/>
                  </a:cubicBezTo>
                  <a:cubicBezTo>
                    <a:pt x="859" y="400"/>
                    <a:pt x="1243" y="269"/>
                    <a:pt x="1541" y="25"/>
                  </a:cubicBezTo>
                  <a:lnTo>
                    <a:pt x="1541" y="25"/>
                  </a:lnTo>
                  <a:lnTo>
                    <a:pt x="1440" y="83"/>
                  </a:lnTo>
                  <a:cubicBezTo>
                    <a:pt x="1283" y="28"/>
                    <a:pt x="1117" y="1"/>
                    <a:pt x="9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8"/>
            <p:cNvSpPr/>
            <p:nvPr/>
          </p:nvSpPr>
          <p:spPr>
            <a:xfrm>
              <a:off x="6228439" y="4613759"/>
              <a:ext cx="160225" cy="54081"/>
            </a:xfrm>
            <a:custGeom>
              <a:avLst/>
              <a:gdLst/>
              <a:ahLst/>
              <a:cxnLst/>
              <a:rect l="l" t="t" r="r" b="b"/>
              <a:pathLst>
                <a:path w="1905" h="643" extrusionOk="0">
                  <a:moveTo>
                    <a:pt x="978" y="0"/>
                  </a:moveTo>
                  <a:cubicBezTo>
                    <a:pt x="885" y="0"/>
                    <a:pt x="792" y="7"/>
                    <a:pt x="700" y="23"/>
                  </a:cubicBezTo>
                  <a:cubicBezTo>
                    <a:pt x="410" y="74"/>
                    <a:pt x="123" y="236"/>
                    <a:pt x="0" y="503"/>
                  </a:cubicBezTo>
                  <a:cubicBezTo>
                    <a:pt x="180" y="596"/>
                    <a:pt x="384" y="643"/>
                    <a:pt x="587" y="643"/>
                  </a:cubicBezTo>
                  <a:cubicBezTo>
                    <a:pt x="767" y="643"/>
                    <a:pt x="946" y="606"/>
                    <a:pt x="1109" y="533"/>
                  </a:cubicBezTo>
                  <a:cubicBezTo>
                    <a:pt x="1391" y="406"/>
                    <a:pt x="1619" y="180"/>
                    <a:pt x="1904" y="59"/>
                  </a:cubicBezTo>
                  <a:lnTo>
                    <a:pt x="1578" y="59"/>
                  </a:lnTo>
                  <a:cubicBezTo>
                    <a:pt x="1379" y="30"/>
                    <a:pt x="1178"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8"/>
            <p:cNvSpPr/>
            <p:nvPr/>
          </p:nvSpPr>
          <p:spPr>
            <a:xfrm>
              <a:off x="4297583" y="4387977"/>
              <a:ext cx="118844" cy="28849"/>
            </a:xfrm>
            <a:custGeom>
              <a:avLst/>
              <a:gdLst/>
              <a:ahLst/>
              <a:cxnLst/>
              <a:rect l="l" t="t" r="r" b="b"/>
              <a:pathLst>
                <a:path w="1413" h="343" extrusionOk="0">
                  <a:moveTo>
                    <a:pt x="855" y="0"/>
                  </a:moveTo>
                  <a:cubicBezTo>
                    <a:pt x="554" y="0"/>
                    <a:pt x="252" y="86"/>
                    <a:pt x="0" y="252"/>
                  </a:cubicBezTo>
                  <a:cubicBezTo>
                    <a:pt x="169" y="313"/>
                    <a:pt x="348" y="342"/>
                    <a:pt x="527" y="342"/>
                  </a:cubicBezTo>
                  <a:cubicBezTo>
                    <a:pt x="810" y="342"/>
                    <a:pt x="1094" y="268"/>
                    <a:pt x="1338" y="123"/>
                  </a:cubicBezTo>
                  <a:lnTo>
                    <a:pt x="1412" y="104"/>
                  </a:lnTo>
                  <a:cubicBezTo>
                    <a:pt x="1235" y="34"/>
                    <a:pt x="1045"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8"/>
            <p:cNvSpPr/>
            <p:nvPr/>
          </p:nvSpPr>
          <p:spPr>
            <a:xfrm>
              <a:off x="2332146" y="4374162"/>
              <a:ext cx="140460" cy="56520"/>
            </a:xfrm>
            <a:custGeom>
              <a:avLst/>
              <a:gdLst/>
              <a:ahLst/>
              <a:cxnLst/>
              <a:rect l="l" t="t" r="r" b="b"/>
              <a:pathLst>
                <a:path w="1670" h="672" extrusionOk="0">
                  <a:moveTo>
                    <a:pt x="916" y="1"/>
                  </a:moveTo>
                  <a:cubicBezTo>
                    <a:pt x="465" y="1"/>
                    <a:pt x="0" y="108"/>
                    <a:pt x="48" y="466"/>
                  </a:cubicBezTo>
                  <a:cubicBezTo>
                    <a:pt x="68" y="615"/>
                    <a:pt x="158" y="671"/>
                    <a:pt x="286" y="671"/>
                  </a:cubicBezTo>
                  <a:cubicBezTo>
                    <a:pt x="689" y="671"/>
                    <a:pt x="1473" y="106"/>
                    <a:pt x="1649" y="106"/>
                  </a:cubicBezTo>
                  <a:cubicBezTo>
                    <a:pt x="1657" y="106"/>
                    <a:pt x="1664" y="107"/>
                    <a:pt x="1670" y="110"/>
                  </a:cubicBezTo>
                  <a:cubicBezTo>
                    <a:pt x="1550" y="54"/>
                    <a:pt x="1236" y="1"/>
                    <a:pt x="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1" name="Google Shape;3731;p38"/>
            <p:cNvGrpSpPr/>
            <p:nvPr/>
          </p:nvGrpSpPr>
          <p:grpSpPr>
            <a:xfrm>
              <a:off x="2500955" y="4868036"/>
              <a:ext cx="581007" cy="192949"/>
              <a:chOff x="2596787" y="4652980"/>
              <a:chExt cx="489888" cy="162702"/>
            </a:xfrm>
          </p:grpSpPr>
          <p:sp>
            <p:nvSpPr>
              <p:cNvPr id="3732" name="Google Shape;3732;p38"/>
              <p:cNvSpPr/>
              <p:nvPr/>
            </p:nvSpPr>
            <p:spPr>
              <a:xfrm>
                <a:off x="2989952" y="4654994"/>
                <a:ext cx="96724" cy="27924"/>
              </a:xfrm>
              <a:custGeom>
                <a:avLst/>
                <a:gdLst/>
                <a:ahLst/>
                <a:cxnLst/>
                <a:rect l="l" t="t" r="r" b="b"/>
                <a:pathLst>
                  <a:path w="1150" h="332" extrusionOk="0">
                    <a:moveTo>
                      <a:pt x="339" y="0"/>
                    </a:moveTo>
                    <a:cubicBezTo>
                      <a:pt x="0" y="0"/>
                      <a:pt x="82" y="277"/>
                      <a:pt x="541" y="324"/>
                    </a:cubicBezTo>
                    <a:cubicBezTo>
                      <a:pt x="594" y="330"/>
                      <a:pt x="647" y="332"/>
                      <a:pt x="700" y="332"/>
                    </a:cubicBezTo>
                    <a:cubicBezTo>
                      <a:pt x="850" y="332"/>
                      <a:pt x="1000" y="313"/>
                      <a:pt x="1149" y="295"/>
                    </a:cubicBezTo>
                    <a:cubicBezTo>
                      <a:pt x="961" y="187"/>
                      <a:pt x="769" y="78"/>
                      <a:pt x="559" y="29"/>
                    </a:cubicBezTo>
                    <a:cubicBezTo>
                      <a:pt x="472" y="9"/>
                      <a:pt x="399"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8"/>
              <p:cNvSpPr/>
              <p:nvPr/>
            </p:nvSpPr>
            <p:spPr>
              <a:xfrm>
                <a:off x="2596787" y="4652980"/>
                <a:ext cx="85537" cy="42643"/>
              </a:xfrm>
              <a:custGeom>
                <a:avLst/>
                <a:gdLst/>
                <a:ahLst/>
                <a:cxnLst/>
                <a:rect l="l" t="t" r="r" b="b"/>
                <a:pathLst>
                  <a:path w="1017" h="507" extrusionOk="0">
                    <a:moveTo>
                      <a:pt x="298" y="1"/>
                    </a:moveTo>
                    <a:cubicBezTo>
                      <a:pt x="203" y="1"/>
                      <a:pt x="109" y="17"/>
                      <a:pt x="20" y="52"/>
                    </a:cubicBezTo>
                    <a:lnTo>
                      <a:pt x="25" y="111"/>
                    </a:lnTo>
                    <a:cubicBezTo>
                      <a:pt x="0" y="232"/>
                      <a:pt x="72" y="359"/>
                      <a:pt x="177" y="425"/>
                    </a:cubicBezTo>
                    <a:cubicBezTo>
                      <a:pt x="272" y="487"/>
                      <a:pt x="390" y="506"/>
                      <a:pt x="505" y="506"/>
                    </a:cubicBezTo>
                    <a:cubicBezTo>
                      <a:pt x="514" y="506"/>
                      <a:pt x="523" y="506"/>
                      <a:pt x="532" y="506"/>
                    </a:cubicBezTo>
                    <a:cubicBezTo>
                      <a:pt x="698" y="503"/>
                      <a:pt x="864" y="465"/>
                      <a:pt x="1016" y="397"/>
                    </a:cubicBezTo>
                    <a:cubicBezTo>
                      <a:pt x="872" y="150"/>
                      <a:pt x="583"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8"/>
              <p:cNvSpPr/>
              <p:nvPr/>
            </p:nvSpPr>
            <p:spPr>
              <a:xfrm>
                <a:off x="2801697" y="4788179"/>
                <a:ext cx="125236" cy="27503"/>
              </a:xfrm>
              <a:custGeom>
                <a:avLst/>
                <a:gdLst/>
                <a:ahLst/>
                <a:cxnLst/>
                <a:rect l="l" t="t" r="r" b="b"/>
                <a:pathLst>
                  <a:path w="1489" h="327" extrusionOk="0">
                    <a:moveTo>
                      <a:pt x="732" y="1"/>
                    </a:moveTo>
                    <a:cubicBezTo>
                      <a:pt x="470" y="1"/>
                      <a:pt x="207" y="83"/>
                      <a:pt x="0" y="244"/>
                    </a:cubicBezTo>
                    <a:cubicBezTo>
                      <a:pt x="261" y="299"/>
                      <a:pt x="529" y="327"/>
                      <a:pt x="796" y="327"/>
                    </a:cubicBezTo>
                    <a:cubicBezTo>
                      <a:pt x="1028" y="327"/>
                      <a:pt x="1260" y="306"/>
                      <a:pt x="1488" y="264"/>
                    </a:cubicBezTo>
                    <a:lnTo>
                      <a:pt x="1296" y="142"/>
                    </a:lnTo>
                    <a:cubicBezTo>
                      <a:pt x="1124" y="47"/>
                      <a:pt x="928" y="1"/>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5" name="Google Shape;3735;p38"/>
            <p:cNvSpPr/>
            <p:nvPr/>
          </p:nvSpPr>
          <p:spPr>
            <a:xfrm>
              <a:off x="8777939" y="4375372"/>
              <a:ext cx="160225" cy="54081"/>
            </a:xfrm>
            <a:custGeom>
              <a:avLst/>
              <a:gdLst/>
              <a:ahLst/>
              <a:cxnLst/>
              <a:rect l="l" t="t" r="r" b="b"/>
              <a:pathLst>
                <a:path w="1905" h="643" extrusionOk="0">
                  <a:moveTo>
                    <a:pt x="978" y="0"/>
                  </a:moveTo>
                  <a:cubicBezTo>
                    <a:pt x="885" y="0"/>
                    <a:pt x="792" y="7"/>
                    <a:pt x="700" y="23"/>
                  </a:cubicBezTo>
                  <a:cubicBezTo>
                    <a:pt x="410" y="74"/>
                    <a:pt x="123" y="236"/>
                    <a:pt x="0" y="503"/>
                  </a:cubicBezTo>
                  <a:cubicBezTo>
                    <a:pt x="180" y="596"/>
                    <a:pt x="384" y="643"/>
                    <a:pt x="587" y="643"/>
                  </a:cubicBezTo>
                  <a:cubicBezTo>
                    <a:pt x="767" y="643"/>
                    <a:pt x="946" y="606"/>
                    <a:pt x="1109" y="533"/>
                  </a:cubicBezTo>
                  <a:cubicBezTo>
                    <a:pt x="1391" y="406"/>
                    <a:pt x="1619" y="180"/>
                    <a:pt x="1904" y="59"/>
                  </a:cubicBezTo>
                  <a:lnTo>
                    <a:pt x="1578" y="59"/>
                  </a:lnTo>
                  <a:cubicBezTo>
                    <a:pt x="1379" y="30"/>
                    <a:pt x="1178"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8"/>
            <p:cNvSpPr/>
            <p:nvPr/>
          </p:nvSpPr>
          <p:spPr>
            <a:xfrm>
              <a:off x="8843939" y="4931692"/>
              <a:ext cx="71744" cy="65604"/>
            </a:xfrm>
            <a:custGeom>
              <a:avLst/>
              <a:gdLst/>
              <a:ahLst/>
              <a:cxnLst/>
              <a:rect l="l" t="t" r="r" b="b"/>
              <a:pathLst>
                <a:path w="853" h="780" extrusionOk="0">
                  <a:moveTo>
                    <a:pt x="846" y="0"/>
                  </a:moveTo>
                  <a:lnTo>
                    <a:pt x="781" y="42"/>
                  </a:lnTo>
                  <a:cubicBezTo>
                    <a:pt x="757" y="39"/>
                    <a:pt x="732" y="37"/>
                    <a:pt x="708" y="37"/>
                  </a:cubicBezTo>
                  <a:cubicBezTo>
                    <a:pt x="339" y="37"/>
                    <a:pt x="1" y="410"/>
                    <a:pt x="59" y="780"/>
                  </a:cubicBezTo>
                  <a:cubicBezTo>
                    <a:pt x="65" y="780"/>
                    <a:pt x="71" y="780"/>
                    <a:pt x="76" y="780"/>
                  </a:cubicBezTo>
                  <a:cubicBezTo>
                    <a:pt x="482" y="780"/>
                    <a:pt x="852" y="407"/>
                    <a:pt x="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8"/>
            <p:cNvSpPr/>
            <p:nvPr/>
          </p:nvSpPr>
          <p:spPr>
            <a:xfrm>
              <a:off x="7416819" y="5112461"/>
              <a:ext cx="120358" cy="31036"/>
            </a:xfrm>
            <a:custGeom>
              <a:avLst/>
              <a:gdLst/>
              <a:ahLst/>
              <a:cxnLst/>
              <a:rect l="l" t="t" r="r" b="b"/>
              <a:pathLst>
                <a:path w="1431" h="369" extrusionOk="0">
                  <a:moveTo>
                    <a:pt x="796" y="0"/>
                  </a:moveTo>
                  <a:cubicBezTo>
                    <a:pt x="518" y="0"/>
                    <a:pt x="241" y="71"/>
                    <a:pt x="0" y="211"/>
                  </a:cubicBezTo>
                  <a:cubicBezTo>
                    <a:pt x="178" y="317"/>
                    <a:pt x="385" y="368"/>
                    <a:pt x="592" y="368"/>
                  </a:cubicBezTo>
                  <a:cubicBezTo>
                    <a:pt x="865" y="368"/>
                    <a:pt x="1139" y="278"/>
                    <a:pt x="1350" y="102"/>
                  </a:cubicBezTo>
                  <a:lnTo>
                    <a:pt x="1431" y="133"/>
                  </a:lnTo>
                  <a:cubicBezTo>
                    <a:pt x="1232" y="44"/>
                    <a:pt x="1014" y="0"/>
                    <a:pt x="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41"/>
        <p:cNvGrpSpPr/>
        <p:nvPr/>
      </p:nvGrpSpPr>
      <p:grpSpPr>
        <a:xfrm>
          <a:off x="0" y="0"/>
          <a:ext cx="0" cy="0"/>
          <a:chOff x="0" y="0"/>
          <a:chExt cx="0" cy="0"/>
        </a:xfrm>
      </p:grpSpPr>
      <p:sp>
        <p:nvSpPr>
          <p:cNvPr id="3942" name="Google Shape;3942;p45"/>
          <p:cNvSpPr txBox="1">
            <a:spLocks noGrp="1"/>
          </p:cNvSpPr>
          <p:nvPr>
            <p:ph type="title"/>
          </p:nvPr>
        </p:nvSpPr>
        <p:spPr>
          <a:xfrm>
            <a:off x="827576" y="3051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3. Trang sản phẩm</a:t>
            </a:r>
            <a:endParaRPr/>
          </a:p>
        </p:txBody>
      </p:sp>
      <p:pic>
        <p:nvPicPr>
          <p:cNvPr id="11" name="Picture 10">
            <a:extLst>
              <a:ext uri="{FF2B5EF4-FFF2-40B4-BE49-F238E27FC236}">
                <a16:creationId xmlns:a16="http://schemas.microsoft.com/office/drawing/2014/main" id="{6CFFEF1E-EB25-4B9B-8522-E383D7BB5008}"/>
              </a:ext>
            </a:extLst>
          </p:cNvPr>
          <p:cNvPicPr>
            <a:picLocks noChangeAspect="1"/>
          </p:cNvPicPr>
          <p:nvPr/>
        </p:nvPicPr>
        <p:blipFill>
          <a:blip r:embed="rId3"/>
          <a:stretch>
            <a:fillRect/>
          </a:stretch>
        </p:blipFill>
        <p:spPr>
          <a:xfrm>
            <a:off x="0" y="1218709"/>
            <a:ext cx="9144000" cy="39247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2"/>
        <p:cNvGrpSpPr/>
        <p:nvPr/>
      </p:nvGrpSpPr>
      <p:grpSpPr>
        <a:xfrm>
          <a:off x="0" y="0"/>
          <a:ext cx="0" cy="0"/>
          <a:chOff x="0" y="0"/>
          <a:chExt cx="0" cy="0"/>
        </a:xfrm>
      </p:grpSpPr>
      <p:sp>
        <p:nvSpPr>
          <p:cNvPr id="3973" name="Google Shape;3973;p46"/>
          <p:cNvSpPr txBox="1">
            <a:spLocks noGrp="1"/>
          </p:cNvSpPr>
          <p:nvPr>
            <p:ph type="title"/>
          </p:nvPr>
        </p:nvSpPr>
        <p:spPr>
          <a:xfrm>
            <a:off x="720000" y="995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4. Trang chi tiết sản phẩm</a:t>
            </a:r>
            <a:endParaRPr/>
          </a:p>
        </p:txBody>
      </p:sp>
      <p:pic>
        <p:nvPicPr>
          <p:cNvPr id="17" name="Picture 16">
            <a:extLst>
              <a:ext uri="{FF2B5EF4-FFF2-40B4-BE49-F238E27FC236}">
                <a16:creationId xmlns:a16="http://schemas.microsoft.com/office/drawing/2014/main" id="{BD86D986-EDA2-4E41-9241-2809A1957B6B}"/>
              </a:ext>
            </a:extLst>
          </p:cNvPr>
          <p:cNvPicPr>
            <a:picLocks noChangeAspect="1"/>
          </p:cNvPicPr>
          <p:nvPr/>
        </p:nvPicPr>
        <p:blipFill>
          <a:blip r:embed="rId3"/>
          <a:stretch>
            <a:fillRect/>
          </a:stretch>
        </p:blipFill>
        <p:spPr>
          <a:xfrm>
            <a:off x="0" y="801370"/>
            <a:ext cx="9144000" cy="45262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28"/>
        <p:cNvGrpSpPr/>
        <p:nvPr/>
      </p:nvGrpSpPr>
      <p:grpSpPr>
        <a:xfrm>
          <a:off x="0" y="0"/>
          <a:ext cx="0" cy="0"/>
          <a:chOff x="0" y="0"/>
          <a:chExt cx="0" cy="0"/>
        </a:xfrm>
      </p:grpSpPr>
      <p:sp>
        <p:nvSpPr>
          <p:cNvPr id="4029" name="Google Shape;4029;p47"/>
          <p:cNvSpPr txBox="1">
            <a:spLocks noGrp="1"/>
          </p:cNvSpPr>
          <p:nvPr>
            <p:ph type="title"/>
          </p:nvPr>
        </p:nvSpPr>
        <p:spPr>
          <a:xfrm>
            <a:off x="675525" y="70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5. Trang giỏ hàng</a:t>
            </a:r>
            <a:endParaRPr/>
          </a:p>
        </p:txBody>
      </p:sp>
      <p:pic>
        <p:nvPicPr>
          <p:cNvPr id="19" name="Picture 18">
            <a:extLst>
              <a:ext uri="{FF2B5EF4-FFF2-40B4-BE49-F238E27FC236}">
                <a16:creationId xmlns:a16="http://schemas.microsoft.com/office/drawing/2014/main" id="{5B0BE51D-FC9C-4220-8B99-501319BB3921}"/>
              </a:ext>
            </a:extLst>
          </p:cNvPr>
          <p:cNvPicPr>
            <a:picLocks noChangeAspect="1"/>
          </p:cNvPicPr>
          <p:nvPr/>
        </p:nvPicPr>
        <p:blipFill>
          <a:blip r:embed="rId3"/>
          <a:stretch>
            <a:fillRect/>
          </a:stretch>
        </p:blipFill>
        <p:spPr>
          <a:xfrm>
            <a:off x="0" y="1118795"/>
            <a:ext cx="9144000" cy="40247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28"/>
        <p:cNvGrpSpPr/>
        <p:nvPr/>
      </p:nvGrpSpPr>
      <p:grpSpPr>
        <a:xfrm>
          <a:off x="0" y="0"/>
          <a:ext cx="0" cy="0"/>
          <a:chOff x="0" y="0"/>
          <a:chExt cx="0" cy="0"/>
        </a:xfrm>
      </p:grpSpPr>
      <p:sp>
        <p:nvSpPr>
          <p:cNvPr id="4029" name="Google Shape;4029;p47"/>
          <p:cNvSpPr txBox="1">
            <a:spLocks noGrp="1"/>
          </p:cNvSpPr>
          <p:nvPr>
            <p:ph type="title"/>
          </p:nvPr>
        </p:nvSpPr>
        <p:spPr>
          <a:xfrm>
            <a:off x="675525" y="70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6. Trang admin</a:t>
            </a:r>
            <a:endParaRPr/>
          </a:p>
        </p:txBody>
      </p:sp>
      <p:pic>
        <p:nvPicPr>
          <p:cNvPr id="3" name="Picture 2">
            <a:extLst>
              <a:ext uri="{FF2B5EF4-FFF2-40B4-BE49-F238E27FC236}">
                <a16:creationId xmlns:a16="http://schemas.microsoft.com/office/drawing/2014/main" id="{AD604455-B14D-444C-A5EA-8A5C8990B084}"/>
              </a:ext>
            </a:extLst>
          </p:cNvPr>
          <p:cNvPicPr>
            <a:picLocks noChangeAspect="1"/>
          </p:cNvPicPr>
          <p:nvPr/>
        </p:nvPicPr>
        <p:blipFill>
          <a:blip r:embed="rId3"/>
          <a:stretch>
            <a:fillRect/>
          </a:stretch>
        </p:blipFill>
        <p:spPr>
          <a:xfrm>
            <a:off x="0" y="1075714"/>
            <a:ext cx="9144000" cy="4067786"/>
          </a:xfrm>
          <a:prstGeom prst="rect">
            <a:avLst/>
          </a:prstGeom>
        </p:spPr>
      </p:pic>
    </p:spTree>
    <p:extLst>
      <p:ext uri="{BB962C8B-B14F-4D97-AF65-F5344CB8AC3E}">
        <p14:creationId xmlns:p14="http://schemas.microsoft.com/office/powerpoint/2010/main" val="943852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28"/>
        <p:cNvGrpSpPr/>
        <p:nvPr/>
      </p:nvGrpSpPr>
      <p:grpSpPr>
        <a:xfrm>
          <a:off x="0" y="0"/>
          <a:ext cx="0" cy="0"/>
          <a:chOff x="0" y="0"/>
          <a:chExt cx="0" cy="0"/>
        </a:xfrm>
      </p:grpSpPr>
      <p:sp>
        <p:nvSpPr>
          <p:cNvPr id="4029" name="Google Shape;4029;p47"/>
          <p:cNvSpPr txBox="1">
            <a:spLocks noGrp="1"/>
          </p:cNvSpPr>
          <p:nvPr>
            <p:ph type="title"/>
          </p:nvPr>
        </p:nvSpPr>
        <p:spPr>
          <a:xfrm>
            <a:off x="675525" y="70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5. Thanh </a:t>
            </a:r>
            <a:r>
              <a:rPr lang="en-US" dirty="0" err="1"/>
              <a:t>toán</a:t>
            </a:r>
            <a:r>
              <a:rPr lang="en-US" dirty="0"/>
              <a:t> </a:t>
            </a:r>
            <a:r>
              <a:rPr lang="en-US" dirty="0" err="1"/>
              <a:t>atm-momo</a:t>
            </a: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00856"/>
            <a:ext cx="9144000" cy="4266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9653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28"/>
        <p:cNvGrpSpPr/>
        <p:nvPr/>
      </p:nvGrpSpPr>
      <p:grpSpPr>
        <a:xfrm>
          <a:off x="0" y="0"/>
          <a:ext cx="0" cy="0"/>
          <a:chOff x="0" y="0"/>
          <a:chExt cx="0" cy="0"/>
        </a:xfrm>
      </p:grpSpPr>
      <p:sp>
        <p:nvSpPr>
          <p:cNvPr id="4029" name="Google Shape;4029;p47"/>
          <p:cNvSpPr txBox="1">
            <a:spLocks noGrp="1"/>
          </p:cNvSpPr>
          <p:nvPr>
            <p:ph type="title"/>
          </p:nvPr>
        </p:nvSpPr>
        <p:spPr>
          <a:xfrm>
            <a:off x="675525" y="70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5. Thanh </a:t>
            </a:r>
            <a:r>
              <a:rPr lang="en-US" dirty="0" err="1"/>
              <a:t>toán</a:t>
            </a:r>
            <a:r>
              <a:rPr lang="en-US" dirty="0"/>
              <a:t> </a:t>
            </a:r>
            <a:r>
              <a:rPr lang="en-US" dirty="0" err="1"/>
              <a:t>momo</a:t>
            </a: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3149"/>
            <a:ext cx="9144000" cy="4386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608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98"/>
        <p:cNvGrpSpPr/>
        <p:nvPr/>
      </p:nvGrpSpPr>
      <p:grpSpPr>
        <a:xfrm>
          <a:off x="0" y="0"/>
          <a:ext cx="0" cy="0"/>
          <a:chOff x="0" y="0"/>
          <a:chExt cx="0" cy="0"/>
        </a:xfrm>
      </p:grpSpPr>
      <p:sp>
        <p:nvSpPr>
          <p:cNvPr id="4999" name="Google Shape;4999;p72"/>
          <p:cNvSpPr txBox="1">
            <a:spLocks noGrp="1"/>
          </p:cNvSpPr>
          <p:nvPr>
            <p:ph type="title"/>
          </p:nvPr>
        </p:nvSpPr>
        <p:spPr>
          <a:xfrm>
            <a:off x="2347950" y="1712584"/>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grpSp>
        <p:nvGrpSpPr>
          <p:cNvPr id="5005" name="Google Shape;5005;p72"/>
          <p:cNvGrpSpPr/>
          <p:nvPr/>
        </p:nvGrpSpPr>
        <p:grpSpPr>
          <a:xfrm rot="-328666" flipH="1">
            <a:off x="926030" y="3909434"/>
            <a:ext cx="936814" cy="1065023"/>
            <a:chOff x="5453250" y="3406175"/>
            <a:chExt cx="540350" cy="614300"/>
          </a:xfrm>
        </p:grpSpPr>
        <p:sp>
          <p:nvSpPr>
            <p:cNvPr id="5006" name="Google Shape;5006;p72"/>
            <p:cNvSpPr/>
            <p:nvPr/>
          </p:nvSpPr>
          <p:spPr>
            <a:xfrm>
              <a:off x="5558950" y="3689450"/>
              <a:ext cx="184600" cy="211200"/>
            </a:xfrm>
            <a:custGeom>
              <a:avLst/>
              <a:gdLst/>
              <a:ahLst/>
              <a:cxnLst/>
              <a:rect l="l" t="t" r="r" b="b"/>
              <a:pathLst>
                <a:path w="7384" h="8448" extrusionOk="0">
                  <a:moveTo>
                    <a:pt x="809" y="1"/>
                  </a:moveTo>
                  <a:cubicBezTo>
                    <a:pt x="545" y="1"/>
                    <a:pt x="276" y="17"/>
                    <a:pt x="0" y="51"/>
                  </a:cubicBezTo>
                  <a:cubicBezTo>
                    <a:pt x="712" y="3793"/>
                    <a:pt x="3278" y="6873"/>
                    <a:pt x="7384" y="8448"/>
                  </a:cubicBezTo>
                  <a:cubicBezTo>
                    <a:pt x="7126" y="6396"/>
                    <a:pt x="6851" y="4299"/>
                    <a:pt x="5755" y="2622"/>
                  </a:cubicBezTo>
                  <a:cubicBezTo>
                    <a:pt x="4778" y="1124"/>
                    <a:pt x="3005" y="1"/>
                    <a:pt x="8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72"/>
            <p:cNvSpPr/>
            <p:nvPr/>
          </p:nvSpPr>
          <p:spPr>
            <a:xfrm>
              <a:off x="5569125" y="3698750"/>
              <a:ext cx="175500" cy="199075"/>
            </a:xfrm>
            <a:custGeom>
              <a:avLst/>
              <a:gdLst/>
              <a:ahLst/>
              <a:cxnLst/>
              <a:rect l="l" t="t" r="r" b="b"/>
              <a:pathLst>
                <a:path w="7020" h="7963" extrusionOk="0">
                  <a:moveTo>
                    <a:pt x="110" y="1"/>
                  </a:moveTo>
                  <a:cubicBezTo>
                    <a:pt x="78" y="1"/>
                    <a:pt x="47" y="16"/>
                    <a:pt x="28" y="45"/>
                  </a:cubicBezTo>
                  <a:cubicBezTo>
                    <a:pt x="0" y="90"/>
                    <a:pt x="14" y="149"/>
                    <a:pt x="58" y="178"/>
                  </a:cubicBezTo>
                  <a:cubicBezTo>
                    <a:pt x="2966" y="2031"/>
                    <a:pt x="5368" y="4777"/>
                    <a:pt x="6822" y="7907"/>
                  </a:cubicBezTo>
                  <a:cubicBezTo>
                    <a:pt x="6839" y="7942"/>
                    <a:pt x="6873" y="7962"/>
                    <a:pt x="6910" y="7962"/>
                  </a:cubicBezTo>
                  <a:cubicBezTo>
                    <a:pt x="6923" y="7962"/>
                    <a:pt x="6937" y="7960"/>
                    <a:pt x="6950" y="7954"/>
                  </a:cubicBezTo>
                  <a:cubicBezTo>
                    <a:pt x="6998" y="7931"/>
                    <a:pt x="7019" y="7874"/>
                    <a:pt x="6996" y="7826"/>
                  </a:cubicBezTo>
                  <a:cubicBezTo>
                    <a:pt x="5527" y="4663"/>
                    <a:pt x="3099" y="1890"/>
                    <a:pt x="162" y="16"/>
                  </a:cubicBezTo>
                  <a:cubicBezTo>
                    <a:pt x="146" y="5"/>
                    <a:pt x="128"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72"/>
            <p:cNvSpPr/>
            <p:nvPr/>
          </p:nvSpPr>
          <p:spPr>
            <a:xfrm>
              <a:off x="5574850" y="3698550"/>
              <a:ext cx="45425" cy="43350"/>
            </a:xfrm>
            <a:custGeom>
              <a:avLst/>
              <a:gdLst/>
              <a:ahLst/>
              <a:cxnLst/>
              <a:rect l="l" t="t" r="r" b="b"/>
              <a:pathLst>
                <a:path w="1817" h="1734" extrusionOk="0">
                  <a:moveTo>
                    <a:pt x="1707" y="0"/>
                  </a:moveTo>
                  <a:cubicBezTo>
                    <a:pt x="1669" y="0"/>
                    <a:pt x="1634" y="22"/>
                    <a:pt x="1619" y="59"/>
                  </a:cubicBezTo>
                  <a:cubicBezTo>
                    <a:pt x="1474" y="404"/>
                    <a:pt x="1390" y="780"/>
                    <a:pt x="1374" y="1152"/>
                  </a:cubicBezTo>
                  <a:cubicBezTo>
                    <a:pt x="929" y="1246"/>
                    <a:pt x="492" y="1380"/>
                    <a:pt x="74" y="1549"/>
                  </a:cubicBezTo>
                  <a:cubicBezTo>
                    <a:pt x="25" y="1569"/>
                    <a:pt x="1" y="1624"/>
                    <a:pt x="21" y="1674"/>
                  </a:cubicBezTo>
                  <a:cubicBezTo>
                    <a:pt x="35" y="1712"/>
                    <a:pt x="72" y="1734"/>
                    <a:pt x="109" y="1734"/>
                  </a:cubicBezTo>
                  <a:cubicBezTo>
                    <a:pt x="122" y="1734"/>
                    <a:pt x="134" y="1732"/>
                    <a:pt x="146" y="1728"/>
                  </a:cubicBezTo>
                  <a:cubicBezTo>
                    <a:pt x="577" y="1553"/>
                    <a:pt x="1029" y="1418"/>
                    <a:pt x="1487" y="1325"/>
                  </a:cubicBezTo>
                  <a:lnTo>
                    <a:pt x="1562" y="1310"/>
                  </a:lnTo>
                  <a:lnTo>
                    <a:pt x="1564" y="1233"/>
                  </a:lnTo>
                  <a:cubicBezTo>
                    <a:pt x="1570" y="860"/>
                    <a:pt x="1650" y="481"/>
                    <a:pt x="1797" y="133"/>
                  </a:cubicBezTo>
                  <a:cubicBezTo>
                    <a:pt x="1816" y="84"/>
                    <a:pt x="1793" y="28"/>
                    <a:pt x="1744" y="8"/>
                  </a:cubicBezTo>
                  <a:cubicBezTo>
                    <a:pt x="1732" y="3"/>
                    <a:pt x="1719" y="0"/>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72"/>
            <p:cNvSpPr/>
            <p:nvPr/>
          </p:nvSpPr>
          <p:spPr>
            <a:xfrm>
              <a:off x="5597550" y="3719525"/>
              <a:ext cx="71500" cy="62575"/>
            </a:xfrm>
            <a:custGeom>
              <a:avLst/>
              <a:gdLst/>
              <a:ahLst/>
              <a:cxnLst/>
              <a:rect l="l" t="t" r="r" b="b"/>
              <a:pathLst>
                <a:path w="2860" h="2503" extrusionOk="0">
                  <a:moveTo>
                    <a:pt x="2750" y="1"/>
                  </a:moveTo>
                  <a:cubicBezTo>
                    <a:pt x="2716" y="1"/>
                    <a:pt x="2682" y="20"/>
                    <a:pt x="2664" y="53"/>
                  </a:cubicBezTo>
                  <a:cubicBezTo>
                    <a:pt x="2377" y="598"/>
                    <a:pt x="2184" y="1184"/>
                    <a:pt x="2088" y="1794"/>
                  </a:cubicBezTo>
                  <a:cubicBezTo>
                    <a:pt x="2007" y="1788"/>
                    <a:pt x="1926" y="1785"/>
                    <a:pt x="1845" y="1785"/>
                  </a:cubicBezTo>
                  <a:cubicBezTo>
                    <a:pt x="1212" y="1785"/>
                    <a:pt x="587" y="1972"/>
                    <a:pt x="57" y="2326"/>
                  </a:cubicBezTo>
                  <a:cubicBezTo>
                    <a:pt x="13" y="2356"/>
                    <a:pt x="1" y="2416"/>
                    <a:pt x="30" y="2460"/>
                  </a:cubicBezTo>
                  <a:cubicBezTo>
                    <a:pt x="49" y="2488"/>
                    <a:pt x="79" y="2503"/>
                    <a:pt x="110" y="2503"/>
                  </a:cubicBezTo>
                  <a:cubicBezTo>
                    <a:pt x="129" y="2503"/>
                    <a:pt x="148" y="2497"/>
                    <a:pt x="163" y="2487"/>
                  </a:cubicBezTo>
                  <a:cubicBezTo>
                    <a:pt x="657" y="2158"/>
                    <a:pt x="1259" y="1979"/>
                    <a:pt x="1854" y="1979"/>
                  </a:cubicBezTo>
                  <a:cubicBezTo>
                    <a:pt x="1956" y="1979"/>
                    <a:pt x="2058" y="1984"/>
                    <a:pt x="2159" y="1995"/>
                  </a:cubicBezTo>
                  <a:lnTo>
                    <a:pt x="2252" y="2004"/>
                  </a:lnTo>
                  <a:lnTo>
                    <a:pt x="2266" y="1912"/>
                  </a:lnTo>
                  <a:cubicBezTo>
                    <a:pt x="2352" y="1290"/>
                    <a:pt x="2544" y="695"/>
                    <a:pt x="2836" y="141"/>
                  </a:cubicBezTo>
                  <a:cubicBezTo>
                    <a:pt x="2860" y="94"/>
                    <a:pt x="2842" y="37"/>
                    <a:pt x="2795" y="12"/>
                  </a:cubicBezTo>
                  <a:cubicBezTo>
                    <a:pt x="2781" y="4"/>
                    <a:pt x="2765" y="1"/>
                    <a:pt x="2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72"/>
            <p:cNvSpPr/>
            <p:nvPr/>
          </p:nvSpPr>
          <p:spPr>
            <a:xfrm>
              <a:off x="5632425" y="3763800"/>
              <a:ext cx="76375" cy="63800"/>
            </a:xfrm>
            <a:custGeom>
              <a:avLst/>
              <a:gdLst/>
              <a:ahLst/>
              <a:cxnLst/>
              <a:rect l="l" t="t" r="r" b="b"/>
              <a:pathLst>
                <a:path w="3055" h="2552" extrusionOk="0">
                  <a:moveTo>
                    <a:pt x="2947" y="0"/>
                  </a:moveTo>
                  <a:cubicBezTo>
                    <a:pt x="2919" y="0"/>
                    <a:pt x="2890" y="13"/>
                    <a:pt x="2871" y="37"/>
                  </a:cubicBezTo>
                  <a:cubicBezTo>
                    <a:pt x="2486" y="522"/>
                    <a:pt x="2251" y="1125"/>
                    <a:pt x="2203" y="1743"/>
                  </a:cubicBezTo>
                  <a:cubicBezTo>
                    <a:pt x="1334" y="1758"/>
                    <a:pt x="554" y="1988"/>
                    <a:pt x="51" y="2379"/>
                  </a:cubicBezTo>
                  <a:cubicBezTo>
                    <a:pt x="8" y="2412"/>
                    <a:pt x="1" y="2472"/>
                    <a:pt x="33" y="2514"/>
                  </a:cubicBezTo>
                  <a:cubicBezTo>
                    <a:pt x="53" y="2539"/>
                    <a:pt x="81" y="2551"/>
                    <a:pt x="109" y="2551"/>
                  </a:cubicBezTo>
                  <a:cubicBezTo>
                    <a:pt x="130" y="2551"/>
                    <a:pt x="151" y="2545"/>
                    <a:pt x="169" y="2530"/>
                  </a:cubicBezTo>
                  <a:cubicBezTo>
                    <a:pt x="656" y="2152"/>
                    <a:pt x="1431" y="1935"/>
                    <a:pt x="2294" y="1935"/>
                  </a:cubicBezTo>
                  <a:lnTo>
                    <a:pt x="2386" y="1935"/>
                  </a:lnTo>
                  <a:lnTo>
                    <a:pt x="2390" y="1843"/>
                  </a:lnTo>
                  <a:cubicBezTo>
                    <a:pt x="2418" y="1234"/>
                    <a:pt x="2644" y="635"/>
                    <a:pt x="3022" y="156"/>
                  </a:cubicBezTo>
                  <a:cubicBezTo>
                    <a:pt x="3055" y="114"/>
                    <a:pt x="3048" y="53"/>
                    <a:pt x="3007" y="21"/>
                  </a:cubicBezTo>
                  <a:cubicBezTo>
                    <a:pt x="2989" y="7"/>
                    <a:pt x="2968" y="0"/>
                    <a:pt x="2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72"/>
            <p:cNvSpPr/>
            <p:nvPr/>
          </p:nvSpPr>
          <p:spPr>
            <a:xfrm>
              <a:off x="5675050" y="3824725"/>
              <a:ext cx="56475" cy="38150"/>
            </a:xfrm>
            <a:custGeom>
              <a:avLst/>
              <a:gdLst/>
              <a:ahLst/>
              <a:cxnLst/>
              <a:rect l="l" t="t" r="r" b="b"/>
              <a:pathLst>
                <a:path w="2259" h="1526" extrusionOk="0">
                  <a:moveTo>
                    <a:pt x="2150" y="0"/>
                  </a:moveTo>
                  <a:cubicBezTo>
                    <a:pt x="2121" y="0"/>
                    <a:pt x="2093" y="13"/>
                    <a:pt x="2074" y="38"/>
                  </a:cubicBezTo>
                  <a:cubicBezTo>
                    <a:pt x="1859" y="317"/>
                    <a:pt x="1722" y="659"/>
                    <a:pt x="1684" y="1012"/>
                  </a:cubicBezTo>
                  <a:cubicBezTo>
                    <a:pt x="1596" y="1000"/>
                    <a:pt x="1501" y="995"/>
                    <a:pt x="1401" y="995"/>
                  </a:cubicBezTo>
                  <a:cubicBezTo>
                    <a:pt x="944" y="995"/>
                    <a:pt x="391" y="1113"/>
                    <a:pt x="55" y="1351"/>
                  </a:cubicBezTo>
                  <a:cubicBezTo>
                    <a:pt x="11" y="1381"/>
                    <a:pt x="1" y="1442"/>
                    <a:pt x="32" y="1484"/>
                  </a:cubicBezTo>
                  <a:cubicBezTo>
                    <a:pt x="51" y="1511"/>
                    <a:pt x="80" y="1525"/>
                    <a:pt x="110" y="1525"/>
                  </a:cubicBezTo>
                  <a:cubicBezTo>
                    <a:pt x="130" y="1525"/>
                    <a:pt x="149" y="1520"/>
                    <a:pt x="165" y="1507"/>
                  </a:cubicBezTo>
                  <a:cubicBezTo>
                    <a:pt x="443" y="1311"/>
                    <a:pt x="955" y="1186"/>
                    <a:pt x="1399" y="1186"/>
                  </a:cubicBezTo>
                  <a:cubicBezTo>
                    <a:pt x="1524" y="1186"/>
                    <a:pt x="1645" y="1196"/>
                    <a:pt x="1752" y="1217"/>
                  </a:cubicBezTo>
                  <a:lnTo>
                    <a:pt x="1861" y="1239"/>
                  </a:lnTo>
                  <a:lnTo>
                    <a:pt x="1867" y="1129"/>
                  </a:lnTo>
                  <a:cubicBezTo>
                    <a:pt x="1886" y="777"/>
                    <a:pt x="2013" y="432"/>
                    <a:pt x="2226" y="155"/>
                  </a:cubicBezTo>
                  <a:cubicBezTo>
                    <a:pt x="2258" y="113"/>
                    <a:pt x="2251" y="53"/>
                    <a:pt x="2208" y="20"/>
                  </a:cubicBezTo>
                  <a:cubicBezTo>
                    <a:pt x="2191" y="7"/>
                    <a:pt x="2170"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72"/>
            <p:cNvSpPr/>
            <p:nvPr/>
          </p:nvSpPr>
          <p:spPr>
            <a:xfrm>
              <a:off x="5776300" y="3792950"/>
              <a:ext cx="217300" cy="147325"/>
            </a:xfrm>
            <a:custGeom>
              <a:avLst/>
              <a:gdLst/>
              <a:ahLst/>
              <a:cxnLst/>
              <a:rect l="l" t="t" r="r" b="b"/>
              <a:pathLst>
                <a:path w="8692" h="5893" extrusionOk="0">
                  <a:moveTo>
                    <a:pt x="6933" y="0"/>
                  </a:moveTo>
                  <a:cubicBezTo>
                    <a:pt x="4124" y="0"/>
                    <a:pt x="2237" y="1663"/>
                    <a:pt x="0" y="5893"/>
                  </a:cubicBezTo>
                  <a:cubicBezTo>
                    <a:pt x="3796" y="5634"/>
                    <a:pt x="7374" y="3806"/>
                    <a:pt x="8692" y="183"/>
                  </a:cubicBezTo>
                  <a:cubicBezTo>
                    <a:pt x="8064" y="63"/>
                    <a:pt x="7481" y="0"/>
                    <a:pt x="6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72"/>
            <p:cNvSpPr/>
            <p:nvPr/>
          </p:nvSpPr>
          <p:spPr>
            <a:xfrm>
              <a:off x="5782000" y="3800300"/>
              <a:ext cx="200000" cy="137325"/>
            </a:xfrm>
            <a:custGeom>
              <a:avLst/>
              <a:gdLst/>
              <a:ahLst/>
              <a:cxnLst/>
              <a:rect l="l" t="t" r="r" b="b"/>
              <a:pathLst>
                <a:path w="8000" h="5493" extrusionOk="0">
                  <a:moveTo>
                    <a:pt x="7890" y="1"/>
                  </a:moveTo>
                  <a:cubicBezTo>
                    <a:pt x="7877" y="1"/>
                    <a:pt x="7863" y="3"/>
                    <a:pt x="7850" y="9"/>
                  </a:cubicBezTo>
                  <a:cubicBezTo>
                    <a:pt x="4991" y="1309"/>
                    <a:pt x="2071" y="3297"/>
                    <a:pt x="38" y="5329"/>
                  </a:cubicBezTo>
                  <a:cubicBezTo>
                    <a:pt x="1" y="5366"/>
                    <a:pt x="1" y="5427"/>
                    <a:pt x="38" y="5464"/>
                  </a:cubicBezTo>
                  <a:cubicBezTo>
                    <a:pt x="57" y="5483"/>
                    <a:pt x="81" y="5492"/>
                    <a:pt x="106" y="5492"/>
                  </a:cubicBezTo>
                  <a:cubicBezTo>
                    <a:pt x="131" y="5492"/>
                    <a:pt x="155" y="5483"/>
                    <a:pt x="174" y="5464"/>
                  </a:cubicBezTo>
                  <a:cubicBezTo>
                    <a:pt x="2191" y="3449"/>
                    <a:pt x="5090" y="1475"/>
                    <a:pt x="7929" y="185"/>
                  </a:cubicBezTo>
                  <a:cubicBezTo>
                    <a:pt x="7977" y="163"/>
                    <a:pt x="7999" y="105"/>
                    <a:pt x="7977" y="57"/>
                  </a:cubicBezTo>
                  <a:cubicBezTo>
                    <a:pt x="7961" y="21"/>
                    <a:pt x="7926" y="1"/>
                    <a:pt x="78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72"/>
            <p:cNvSpPr/>
            <p:nvPr/>
          </p:nvSpPr>
          <p:spPr>
            <a:xfrm>
              <a:off x="5944225" y="3795325"/>
              <a:ext cx="30425" cy="29225"/>
            </a:xfrm>
            <a:custGeom>
              <a:avLst/>
              <a:gdLst/>
              <a:ahLst/>
              <a:cxnLst/>
              <a:rect l="l" t="t" r="r" b="b"/>
              <a:pathLst>
                <a:path w="1217" h="1169" extrusionOk="0">
                  <a:moveTo>
                    <a:pt x="208" y="0"/>
                  </a:moveTo>
                  <a:cubicBezTo>
                    <a:pt x="205" y="0"/>
                    <a:pt x="202" y="0"/>
                    <a:pt x="199" y="1"/>
                  </a:cubicBezTo>
                  <a:cubicBezTo>
                    <a:pt x="146" y="5"/>
                    <a:pt x="106" y="52"/>
                    <a:pt x="111" y="105"/>
                  </a:cubicBezTo>
                  <a:cubicBezTo>
                    <a:pt x="134" y="353"/>
                    <a:pt x="103" y="685"/>
                    <a:pt x="37" y="893"/>
                  </a:cubicBezTo>
                  <a:lnTo>
                    <a:pt x="0" y="1006"/>
                  </a:lnTo>
                  <a:lnTo>
                    <a:pt x="239" y="1030"/>
                  </a:lnTo>
                  <a:cubicBezTo>
                    <a:pt x="517" y="1058"/>
                    <a:pt x="757" y="1082"/>
                    <a:pt x="1087" y="1165"/>
                  </a:cubicBezTo>
                  <a:cubicBezTo>
                    <a:pt x="1094" y="1167"/>
                    <a:pt x="1102" y="1168"/>
                    <a:pt x="1110" y="1168"/>
                  </a:cubicBezTo>
                  <a:cubicBezTo>
                    <a:pt x="1153" y="1168"/>
                    <a:pt x="1192" y="1139"/>
                    <a:pt x="1204" y="1095"/>
                  </a:cubicBezTo>
                  <a:cubicBezTo>
                    <a:pt x="1216" y="1044"/>
                    <a:pt x="1185" y="992"/>
                    <a:pt x="1134" y="978"/>
                  </a:cubicBezTo>
                  <a:cubicBezTo>
                    <a:pt x="790" y="892"/>
                    <a:pt x="544" y="867"/>
                    <a:pt x="259" y="839"/>
                  </a:cubicBezTo>
                  <a:lnTo>
                    <a:pt x="251" y="838"/>
                  </a:lnTo>
                  <a:cubicBezTo>
                    <a:pt x="303" y="612"/>
                    <a:pt x="325" y="321"/>
                    <a:pt x="303" y="87"/>
                  </a:cubicBezTo>
                  <a:cubicBezTo>
                    <a:pt x="298" y="37"/>
                    <a:pt x="257"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72"/>
            <p:cNvSpPr/>
            <p:nvPr/>
          </p:nvSpPr>
          <p:spPr>
            <a:xfrm>
              <a:off x="5895525" y="3806325"/>
              <a:ext cx="48100" cy="54175"/>
            </a:xfrm>
            <a:custGeom>
              <a:avLst/>
              <a:gdLst/>
              <a:ahLst/>
              <a:cxnLst/>
              <a:rect l="l" t="t" r="r" b="b"/>
              <a:pathLst>
                <a:path w="1924" h="2167" extrusionOk="0">
                  <a:moveTo>
                    <a:pt x="109" y="1"/>
                  </a:moveTo>
                  <a:cubicBezTo>
                    <a:pt x="96" y="1"/>
                    <a:pt x="82" y="4"/>
                    <a:pt x="69" y="9"/>
                  </a:cubicBezTo>
                  <a:cubicBezTo>
                    <a:pt x="21" y="31"/>
                    <a:pt x="0" y="89"/>
                    <a:pt x="22" y="137"/>
                  </a:cubicBezTo>
                  <a:cubicBezTo>
                    <a:pt x="203" y="535"/>
                    <a:pt x="270" y="992"/>
                    <a:pt x="211" y="1426"/>
                  </a:cubicBezTo>
                  <a:lnTo>
                    <a:pt x="199" y="1518"/>
                  </a:lnTo>
                  <a:lnTo>
                    <a:pt x="289" y="1534"/>
                  </a:lnTo>
                  <a:cubicBezTo>
                    <a:pt x="899" y="1642"/>
                    <a:pt x="1365" y="1836"/>
                    <a:pt x="1755" y="2145"/>
                  </a:cubicBezTo>
                  <a:cubicBezTo>
                    <a:pt x="1773" y="2159"/>
                    <a:pt x="1794" y="2166"/>
                    <a:pt x="1815" y="2166"/>
                  </a:cubicBezTo>
                  <a:cubicBezTo>
                    <a:pt x="1844" y="2166"/>
                    <a:pt x="1872" y="2154"/>
                    <a:pt x="1891" y="2130"/>
                  </a:cubicBezTo>
                  <a:cubicBezTo>
                    <a:pt x="1923" y="2088"/>
                    <a:pt x="1917" y="2027"/>
                    <a:pt x="1875" y="1994"/>
                  </a:cubicBezTo>
                  <a:cubicBezTo>
                    <a:pt x="1478" y="1681"/>
                    <a:pt x="1010" y="1478"/>
                    <a:pt x="413" y="1362"/>
                  </a:cubicBezTo>
                  <a:cubicBezTo>
                    <a:pt x="455" y="919"/>
                    <a:pt x="380" y="460"/>
                    <a:pt x="198" y="57"/>
                  </a:cubicBezTo>
                  <a:cubicBezTo>
                    <a:pt x="182" y="22"/>
                    <a:pt x="146"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72"/>
            <p:cNvSpPr/>
            <p:nvPr/>
          </p:nvSpPr>
          <p:spPr>
            <a:xfrm>
              <a:off x="5851300" y="3832625"/>
              <a:ext cx="52950" cy="58125"/>
            </a:xfrm>
            <a:custGeom>
              <a:avLst/>
              <a:gdLst/>
              <a:ahLst/>
              <a:cxnLst/>
              <a:rect l="l" t="t" r="r" b="b"/>
              <a:pathLst>
                <a:path w="2118" h="2325" extrusionOk="0">
                  <a:moveTo>
                    <a:pt x="110" y="0"/>
                  </a:moveTo>
                  <a:cubicBezTo>
                    <a:pt x="99" y="0"/>
                    <a:pt x="88" y="2"/>
                    <a:pt x="77" y="6"/>
                  </a:cubicBezTo>
                  <a:cubicBezTo>
                    <a:pt x="27" y="25"/>
                    <a:pt x="1" y="80"/>
                    <a:pt x="20" y="129"/>
                  </a:cubicBezTo>
                  <a:cubicBezTo>
                    <a:pt x="180" y="575"/>
                    <a:pt x="328" y="1043"/>
                    <a:pt x="318" y="1452"/>
                  </a:cubicBezTo>
                  <a:lnTo>
                    <a:pt x="316" y="1535"/>
                  </a:lnTo>
                  <a:lnTo>
                    <a:pt x="397" y="1549"/>
                  </a:lnTo>
                  <a:cubicBezTo>
                    <a:pt x="1023" y="1659"/>
                    <a:pt x="1500" y="1889"/>
                    <a:pt x="1946" y="2298"/>
                  </a:cubicBezTo>
                  <a:cubicBezTo>
                    <a:pt x="1965" y="2316"/>
                    <a:pt x="1988" y="2324"/>
                    <a:pt x="2010" y="2324"/>
                  </a:cubicBezTo>
                  <a:cubicBezTo>
                    <a:pt x="2037" y="2324"/>
                    <a:pt x="2063" y="2314"/>
                    <a:pt x="2081" y="2293"/>
                  </a:cubicBezTo>
                  <a:cubicBezTo>
                    <a:pt x="2118" y="2254"/>
                    <a:pt x="2115" y="2193"/>
                    <a:pt x="2076" y="2158"/>
                  </a:cubicBezTo>
                  <a:cubicBezTo>
                    <a:pt x="1621" y="1739"/>
                    <a:pt x="1136" y="1496"/>
                    <a:pt x="511" y="1374"/>
                  </a:cubicBezTo>
                  <a:cubicBezTo>
                    <a:pt x="503" y="956"/>
                    <a:pt x="358" y="497"/>
                    <a:pt x="200" y="63"/>
                  </a:cubicBezTo>
                  <a:cubicBezTo>
                    <a:pt x="186" y="24"/>
                    <a:pt x="14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72"/>
            <p:cNvSpPr/>
            <p:nvPr/>
          </p:nvSpPr>
          <p:spPr>
            <a:xfrm>
              <a:off x="5818250" y="3870825"/>
              <a:ext cx="38425" cy="45825"/>
            </a:xfrm>
            <a:custGeom>
              <a:avLst/>
              <a:gdLst/>
              <a:ahLst/>
              <a:cxnLst/>
              <a:rect l="l" t="t" r="r" b="b"/>
              <a:pathLst>
                <a:path w="1537" h="1833" extrusionOk="0">
                  <a:moveTo>
                    <a:pt x="111" y="0"/>
                  </a:moveTo>
                  <a:cubicBezTo>
                    <a:pt x="96" y="0"/>
                    <a:pt x="82" y="3"/>
                    <a:pt x="69" y="10"/>
                  </a:cubicBezTo>
                  <a:cubicBezTo>
                    <a:pt x="21" y="33"/>
                    <a:pt x="1" y="90"/>
                    <a:pt x="24" y="138"/>
                  </a:cubicBezTo>
                  <a:cubicBezTo>
                    <a:pt x="161" y="422"/>
                    <a:pt x="211" y="778"/>
                    <a:pt x="166" y="1140"/>
                  </a:cubicBezTo>
                  <a:lnTo>
                    <a:pt x="155" y="1219"/>
                  </a:lnTo>
                  <a:lnTo>
                    <a:pt x="230" y="1244"/>
                  </a:lnTo>
                  <a:cubicBezTo>
                    <a:pt x="644" y="1379"/>
                    <a:pt x="995" y="1527"/>
                    <a:pt x="1369" y="1813"/>
                  </a:cubicBezTo>
                  <a:cubicBezTo>
                    <a:pt x="1387" y="1826"/>
                    <a:pt x="1407" y="1833"/>
                    <a:pt x="1427" y="1833"/>
                  </a:cubicBezTo>
                  <a:cubicBezTo>
                    <a:pt x="1456" y="1833"/>
                    <a:pt x="1485" y="1819"/>
                    <a:pt x="1504" y="1795"/>
                  </a:cubicBezTo>
                  <a:cubicBezTo>
                    <a:pt x="1537" y="1752"/>
                    <a:pt x="1528" y="1692"/>
                    <a:pt x="1486" y="1659"/>
                  </a:cubicBezTo>
                  <a:cubicBezTo>
                    <a:pt x="1095" y="1361"/>
                    <a:pt x="718" y="1204"/>
                    <a:pt x="365" y="1085"/>
                  </a:cubicBezTo>
                  <a:cubicBezTo>
                    <a:pt x="398" y="714"/>
                    <a:pt x="340" y="350"/>
                    <a:pt x="197" y="55"/>
                  </a:cubicBezTo>
                  <a:cubicBezTo>
                    <a:pt x="181" y="20"/>
                    <a:pt x="146"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72"/>
            <p:cNvSpPr/>
            <p:nvPr/>
          </p:nvSpPr>
          <p:spPr>
            <a:xfrm>
              <a:off x="5635250" y="3523675"/>
              <a:ext cx="216000" cy="496800"/>
            </a:xfrm>
            <a:custGeom>
              <a:avLst/>
              <a:gdLst/>
              <a:ahLst/>
              <a:cxnLst/>
              <a:rect l="l" t="t" r="r" b="b"/>
              <a:pathLst>
                <a:path w="8640" h="19872" extrusionOk="0">
                  <a:moveTo>
                    <a:pt x="325" y="0"/>
                  </a:moveTo>
                  <a:cubicBezTo>
                    <a:pt x="261" y="0"/>
                    <a:pt x="197" y="21"/>
                    <a:pt x="143" y="65"/>
                  </a:cubicBezTo>
                  <a:cubicBezTo>
                    <a:pt x="19" y="165"/>
                    <a:pt x="0" y="348"/>
                    <a:pt x="100" y="471"/>
                  </a:cubicBezTo>
                  <a:cubicBezTo>
                    <a:pt x="4834" y="6291"/>
                    <a:pt x="4416" y="13374"/>
                    <a:pt x="3383" y="19535"/>
                  </a:cubicBezTo>
                  <a:cubicBezTo>
                    <a:pt x="3362" y="19658"/>
                    <a:pt x="3424" y="19782"/>
                    <a:pt x="3535" y="19839"/>
                  </a:cubicBezTo>
                  <a:cubicBezTo>
                    <a:pt x="3577" y="19861"/>
                    <a:pt x="3623" y="19871"/>
                    <a:pt x="3668" y="19871"/>
                  </a:cubicBezTo>
                  <a:cubicBezTo>
                    <a:pt x="3743" y="19871"/>
                    <a:pt x="3816" y="19842"/>
                    <a:pt x="3872" y="19787"/>
                  </a:cubicBezTo>
                  <a:cubicBezTo>
                    <a:pt x="6510" y="17148"/>
                    <a:pt x="8199" y="12817"/>
                    <a:pt x="8626" y="7591"/>
                  </a:cubicBezTo>
                  <a:cubicBezTo>
                    <a:pt x="8640" y="7432"/>
                    <a:pt x="8522" y="7293"/>
                    <a:pt x="8362" y="7279"/>
                  </a:cubicBezTo>
                  <a:cubicBezTo>
                    <a:pt x="8355" y="7279"/>
                    <a:pt x="8348" y="7279"/>
                    <a:pt x="8341" y="7279"/>
                  </a:cubicBezTo>
                  <a:cubicBezTo>
                    <a:pt x="8191" y="7279"/>
                    <a:pt x="8063" y="7392"/>
                    <a:pt x="8051" y="7543"/>
                  </a:cubicBezTo>
                  <a:cubicBezTo>
                    <a:pt x="7677" y="12118"/>
                    <a:pt x="6253" y="16109"/>
                    <a:pt x="4106" y="18676"/>
                  </a:cubicBezTo>
                  <a:cubicBezTo>
                    <a:pt x="4985" y="12912"/>
                    <a:pt x="5195" y="5821"/>
                    <a:pt x="549" y="107"/>
                  </a:cubicBezTo>
                  <a:cubicBezTo>
                    <a:pt x="492" y="37"/>
                    <a:pt x="40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72"/>
            <p:cNvSpPr/>
            <p:nvPr/>
          </p:nvSpPr>
          <p:spPr>
            <a:xfrm>
              <a:off x="5453250" y="3406275"/>
              <a:ext cx="354950" cy="268025"/>
            </a:xfrm>
            <a:custGeom>
              <a:avLst/>
              <a:gdLst/>
              <a:ahLst/>
              <a:cxnLst/>
              <a:rect l="l" t="t" r="r" b="b"/>
              <a:pathLst>
                <a:path w="14198" h="10721" extrusionOk="0">
                  <a:moveTo>
                    <a:pt x="8928" y="1"/>
                  </a:moveTo>
                  <a:cubicBezTo>
                    <a:pt x="8587" y="1"/>
                    <a:pt x="8275" y="97"/>
                    <a:pt x="8051" y="328"/>
                  </a:cubicBezTo>
                  <a:cubicBezTo>
                    <a:pt x="7843" y="546"/>
                    <a:pt x="7698" y="878"/>
                    <a:pt x="7600" y="1257"/>
                  </a:cubicBezTo>
                  <a:cubicBezTo>
                    <a:pt x="7600" y="1258"/>
                    <a:pt x="7599" y="1258"/>
                    <a:pt x="7599" y="1258"/>
                  </a:cubicBezTo>
                  <a:cubicBezTo>
                    <a:pt x="7313" y="2360"/>
                    <a:pt x="7420" y="3865"/>
                    <a:pt x="7441" y="4129"/>
                  </a:cubicBezTo>
                  <a:cubicBezTo>
                    <a:pt x="7356" y="3334"/>
                    <a:pt x="6872" y="1601"/>
                    <a:pt x="6362" y="734"/>
                  </a:cubicBezTo>
                  <a:cubicBezTo>
                    <a:pt x="6206" y="465"/>
                    <a:pt x="6045" y="281"/>
                    <a:pt x="5895" y="230"/>
                  </a:cubicBezTo>
                  <a:cubicBezTo>
                    <a:pt x="5823" y="206"/>
                    <a:pt x="5727" y="195"/>
                    <a:pt x="5613" y="195"/>
                  </a:cubicBezTo>
                  <a:cubicBezTo>
                    <a:pt x="4695" y="195"/>
                    <a:pt x="2632" y="938"/>
                    <a:pt x="3241" y="2174"/>
                  </a:cubicBezTo>
                  <a:cubicBezTo>
                    <a:pt x="3305" y="2298"/>
                    <a:pt x="3379" y="2424"/>
                    <a:pt x="3466" y="2548"/>
                  </a:cubicBezTo>
                  <a:lnTo>
                    <a:pt x="3468" y="2549"/>
                  </a:lnTo>
                  <a:cubicBezTo>
                    <a:pt x="4237" y="3657"/>
                    <a:pt x="5845" y="4653"/>
                    <a:pt x="6185" y="4857"/>
                  </a:cubicBezTo>
                  <a:cubicBezTo>
                    <a:pt x="5783" y="4642"/>
                    <a:pt x="3737" y="3573"/>
                    <a:pt x="2575" y="3456"/>
                  </a:cubicBezTo>
                  <a:cubicBezTo>
                    <a:pt x="2574" y="3456"/>
                    <a:pt x="2574" y="3456"/>
                    <a:pt x="2574" y="3455"/>
                  </a:cubicBezTo>
                  <a:cubicBezTo>
                    <a:pt x="2508" y="3449"/>
                    <a:pt x="2446" y="3446"/>
                    <a:pt x="2387" y="3446"/>
                  </a:cubicBezTo>
                  <a:cubicBezTo>
                    <a:pt x="2321" y="3446"/>
                    <a:pt x="2258" y="3450"/>
                    <a:pt x="2201" y="3458"/>
                  </a:cubicBezTo>
                  <a:cubicBezTo>
                    <a:pt x="1115" y="3619"/>
                    <a:pt x="0" y="5087"/>
                    <a:pt x="853" y="6164"/>
                  </a:cubicBezTo>
                  <a:cubicBezTo>
                    <a:pt x="886" y="6205"/>
                    <a:pt x="923" y="6247"/>
                    <a:pt x="964" y="6290"/>
                  </a:cubicBezTo>
                  <a:cubicBezTo>
                    <a:pt x="1468" y="6810"/>
                    <a:pt x="2397" y="6945"/>
                    <a:pt x="3227" y="6945"/>
                  </a:cubicBezTo>
                  <a:cubicBezTo>
                    <a:pt x="4127" y="6945"/>
                    <a:pt x="4911" y="6787"/>
                    <a:pt x="4911" y="6787"/>
                  </a:cubicBezTo>
                  <a:lnTo>
                    <a:pt x="4911" y="6787"/>
                  </a:lnTo>
                  <a:cubicBezTo>
                    <a:pt x="4911" y="6787"/>
                    <a:pt x="4910" y="6788"/>
                    <a:pt x="4908" y="6791"/>
                  </a:cubicBezTo>
                  <a:cubicBezTo>
                    <a:pt x="4786" y="6855"/>
                    <a:pt x="2279" y="8256"/>
                    <a:pt x="2899" y="9558"/>
                  </a:cubicBezTo>
                  <a:cubicBezTo>
                    <a:pt x="2927" y="9619"/>
                    <a:pt x="2962" y="9679"/>
                    <a:pt x="3004" y="9735"/>
                  </a:cubicBezTo>
                  <a:cubicBezTo>
                    <a:pt x="3481" y="10389"/>
                    <a:pt x="4747" y="10720"/>
                    <a:pt x="5962" y="10720"/>
                  </a:cubicBezTo>
                  <a:cubicBezTo>
                    <a:pt x="6924" y="10720"/>
                    <a:pt x="7854" y="10512"/>
                    <a:pt x="8333" y="10091"/>
                  </a:cubicBezTo>
                  <a:cubicBezTo>
                    <a:pt x="8735" y="9740"/>
                    <a:pt x="8937" y="9237"/>
                    <a:pt x="9029" y="8733"/>
                  </a:cubicBezTo>
                  <a:cubicBezTo>
                    <a:pt x="9030" y="8733"/>
                    <a:pt x="9030" y="8732"/>
                    <a:pt x="9030" y="8732"/>
                  </a:cubicBezTo>
                  <a:cubicBezTo>
                    <a:pt x="9202" y="7804"/>
                    <a:pt x="9009" y="6875"/>
                    <a:pt x="9009" y="6875"/>
                  </a:cubicBezTo>
                  <a:lnTo>
                    <a:pt x="9009" y="6875"/>
                  </a:lnTo>
                  <a:cubicBezTo>
                    <a:pt x="9766" y="7214"/>
                    <a:pt x="10448" y="7389"/>
                    <a:pt x="11066" y="7422"/>
                  </a:cubicBezTo>
                  <a:cubicBezTo>
                    <a:pt x="11137" y="7426"/>
                    <a:pt x="11207" y="7428"/>
                    <a:pt x="11277" y="7428"/>
                  </a:cubicBezTo>
                  <a:cubicBezTo>
                    <a:pt x="12057" y="7428"/>
                    <a:pt x="12732" y="7193"/>
                    <a:pt x="13322" y="6781"/>
                  </a:cubicBezTo>
                  <a:cubicBezTo>
                    <a:pt x="14137" y="6213"/>
                    <a:pt x="14197" y="4714"/>
                    <a:pt x="13628" y="3837"/>
                  </a:cubicBezTo>
                  <a:cubicBezTo>
                    <a:pt x="13520" y="3668"/>
                    <a:pt x="13388" y="3525"/>
                    <a:pt x="13235" y="3411"/>
                  </a:cubicBezTo>
                  <a:cubicBezTo>
                    <a:pt x="13106" y="3317"/>
                    <a:pt x="12963" y="3247"/>
                    <a:pt x="12804" y="3205"/>
                  </a:cubicBezTo>
                  <a:cubicBezTo>
                    <a:pt x="12675" y="3171"/>
                    <a:pt x="12535" y="3156"/>
                    <a:pt x="12389" y="3156"/>
                  </a:cubicBezTo>
                  <a:cubicBezTo>
                    <a:pt x="11048" y="3156"/>
                    <a:pt x="9118" y="4424"/>
                    <a:pt x="9030" y="4483"/>
                  </a:cubicBezTo>
                  <a:cubicBezTo>
                    <a:pt x="9112" y="4398"/>
                    <a:pt x="10876" y="2614"/>
                    <a:pt x="11140" y="1677"/>
                  </a:cubicBezTo>
                  <a:cubicBezTo>
                    <a:pt x="11162" y="1600"/>
                    <a:pt x="11172" y="1530"/>
                    <a:pt x="11172" y="1465"/>
                  </a:cubicBezTo>
                  <a:cubicBezTo>
                    <a:pt x="11171" y="823"/>
                    <a:pt x="9926" y="1"/>
                    <a:pt x="89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72"/>
            <p:cNvSpPr/>
            <p:nvPr/>
          </p:nvSpPr>
          <p:spPr>
            <a:xfrm>
              <a:off x="5729875" y="3491475"/>
              <a:ext cx="78325" cy="100500"/>
            </a:xfrm>
            <a:custGeom>
              <a:avLst/>
              <a:gdLst/>
              <a:ahLst/>
              <a:cxnLst/>
              <a:rect l="l" t="t" r="r" b="b"/>
              <a:pathLst>
                <a:path w="3133" h="4020" extrusionOk="0">
                  <a:moveTo>
                    <a:pt x="2170" y="0"/>
                  </a:moveTo>
                  <a:cubicBezTo>
                    <a:pt x="2557" y="409"/>
                    <a:pt x="2769" y="995"/>
                    <a:pt x="2727" y="1564"/>
                  </a:cubicBezTo>
                  <a:cubicBezTo>
                    <a:pt x="2666" y="2401"/>
                    <a:pt x="2114" y="3158"/>
                    <a:pt x="1386" y="3579"/>
                  </a:cubicBezTo>
                  <a:cubicBezTo>
                    <a:pt x="963" y="3823"/>
                    <a:pt x="488" y="3963"/>
                    <a:pt x="1" y="4014"/>
                  </a:cubicBezTo>
                  <a:cubicBezTo>
                    <a:pt x="72" y="4018"/>
                    <a:pt x="142" y="4020"/>
                    <a:pt x="212" y="4020"/>
                  </a:cubicBezTo>
                  <a:cubicBezTo>
                    <a:pt x="992" y="4020"/>
                    <a:pt x="1667" y="3785"/>
                    <a:pt x="2257" y="3373"/>
                  </a:cubicBezTo>
                  <a:cubicBezTo>
                    <a:pt x="3072" y="2805"/>
                    <a:pt x="3132" y="1306"/>
                    <a:pt x="2563" y="426"/>
                  </a:cubicBezTo>
                  <a:cubicBezTo>
                    <a:pt x="2455" y="258"/>
                    <a:pt x="2323" y="114"/>
                    <a:pt x="2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72"/>
            <p:cNvSpPr/>
            <p:nvPr/>
          </p:nvSpPr>
          <p:spPr>
            <a:xfrm>
              <a:off x="5528375" y="3624525"/>
              <a:ext cx="150650" cy="49725"/>
            </a:xfrm>
            <a:custGeom>
              <a:avLst/>
              <a:gdLst/>
              <a:ahLst/>
              <a:cxnLst/>
              <a:rect l="l" t="t" r="r" b="b"/>
              <a:pathLst>
                <a:path w="6026" h="1989" extrusionOk="0">
                  <a:moveTo>
                    <a:pt x="6025" y="0"/>
                  </a:moveTo>
                  <a:lnTo>
                    <a:pt x="6025" y="0"/>
                  </a:lnTo>
                  <a:cubicBezTo>
                    <a:pt x="5620" y="690"/>
                    <a:pt x="4906" y="1218"/>
                    <a:pt x="4132" y="1456"/>
                  </a:cubicBezTo>
                  <a:cubicBezTo>
                    <a:pt x="3706" y="1585"/>
                    <a:pt x="3266" y="1640"/>
                    <a:pt x="2823" y="1640"/>
                  </a:cubicBezTo>
                  <a:cubicBezTo>
                    <a:pt x="2072" y="1640"/>
                    <a:pt x="1313" y="1482"/>
                    <a:pt x="593" y="1256"/>
                  </a:cubicBezTo>
                  <a:cubicBezTo>
                    <a:pt x="394" y="1194"/>
                    <a:pt x="184" y="1113"/>
                    <a:pt x="0" y="1003"/>
                  </a:cubicBezTo>
                  <a:lnTo>
                    <a:pt x="0" y="1003"/>
                  </a:lnTo>
                  <a:cubicBezTo>
                    <a:pt x="477" y="1657"/>
                    <a:pt x="1744" y="1988"/>
                    <a:pt x="2960" y="1988"/>
                  </a:cubicBezTo>
                  <a:cubicBezTo>
                    <a:pt x="3921" y="1988"/>
                    <a:pt x="4851" y="1780"/>
                    <a:pt x="5330" y="1360"/>
                  </a:cubicBezTo>
                  <a:cubicBezTo>
                    <a:pt x="5732" y="1009"/>
                    <a:pt x="5933" y="505"/>
                    <a:pt x="6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72"/>
            <p:cNvSpPr/>
            <p:nvPr/>
          </p:nvSpPr>
          <p:spPr>
            <a:xfrm>
              <a:off x="5519000" y="3411075"/>
              <a:ext cx="93300" cy="58850"/>
            </a:xfrm>
            <a:custGeom>
              <a:avLst/>
              <a:gdLst/>
              <a:ahLst/>
              <a:cxnLst/>
              <a:rect l="l" t="t" r="r" b="b"/>
              <a:pathLst>
                <a:path w="3732" h="2354" extrusionOk="0">
                  <a:moveTo>
                    <a:pt x="2980" y="1"/>
                  </a:moveTo>
                  <a:cubicBezTo>
                    <a:pt x="2061" y="1"/>
                    <a:pt x="1" y="744"/>
                    <a:pt x="610" y="1979"/>
                  </a:cubicBezTo>
                  <a:cubicBezTo>
                    <a:pt x="673" y="2104"/>
                    <a:pt x="748" y="2230"/>
                    <a:pt x="835" y="2353"/>
                  </a:cubicBezTo>
                  <a:cubicBezTo>
                    <a:pt x="717" y="2023"/>
                    <a:pt x="730" y="1640"/>
                    <a:pt x="874" y="1317"/>
                  </a:cubicBezTo>
                  <a:cubicBezTo>
                    <a:pt x="1110" y="788"/>
                    <a:pt x="1639" y="428"/>
                    <a:pt x="2202" y="297"/>
                  </a:cubicBezTo>
                  <a:cubicBezTo>
                    <a:pt x="2368" y="258"/>
                    <a:pt x="2540" y="238"/>
                    <a:pt x="2711" y="238"/>
                  </a:cubicBezTo>
                  <a:cubicBezTo>
                    <a:pt x="2972" y="238"/>
                    <a:pt x="3232" y="286"/>
                    <a:pt x="3470" y="392"/>
                  </a:cubicBezTo>
                  <a:cubicBezTo>
                    <a:pt x="3561" y="431"/>
                    <a:pt x="3650" y="481"/>
                    <a:pt x="3731" y="538"/>
                  </a:cubicBezTo>
                  <a:cubicBezTo>
                    <a:pt x="3574" y="269"/>
                    <a:pt x="3414" y="85"/>
                    <a:pt x="3264" y="36"/>
                  </a:cubicBezTo>
                  <a:cubicBezTo>
                    <a:pt x="3192" y="12"/>
                    <a:pt x="3095" y="1"/>
                    <a:pt x="2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72"/>
            <p:cNvSpPr/>
            <p:nvPr/>
          </p:nvSpPr>
          <p:spPr>
            <a:xfrm>
              <a:off x="5643175" y="3406175"/>
              <a:ext cx="89375" cy="41975"/>
            </a:xfrm>
            <a:custGeom>
              <a:avLst/>
              <a:gdLst/>
              <a:ahLst/>
              <a:cxnLst/>
              <a:rect l="l" t="t" r="r" b="b"/>
              <a:pathLst>
                <a:path w="3575" h="1679" extrusionOk="0">
                  <a:moveTo>
                    <a:pt x="1329" y="1"/>
                  </a:moveTo>
                  <a:cubicBezTo>
                    <a:pt x="988" y="1"/>
                    <a:pt x="676" y="97"/>
                    <a:pt x="452" y="329"/>
                  </a:cubicBezTo>
                  <a:cubicBezTo>
                    <a:pt x="244" y="547"/>
                    <a:pt x="99" y="879"/>
                    <a:pt x="1" y="1257"/>
                  </a:cubicBezTo>
                  <a:cubicBezTo>
                    <a:pt x="382" y="758"/>
                    <a:pt x="982" y="416"/>
                    <a:pt x="1614" y="407"/>
                  </a:cubicBezTo>
                  <a:cubicBezTo>
                    <a:pt x="1624" y="407"/>
                    <a:pt x="1634" y="407"/>
                    <a:pt x="1643" y="407"/>
                  </a:cubicBezTo>
                  <a:cubicBezTo>
                    <a:pt x="2450" y="407"/>
                    <a:pt x="3216" y="948"/>
                    <a:pt x="3542" y="1679"/>
                  </a:cubicBezTo>
                  <a:cubicBezTo>
                    <a:pt x="3563" y="1602"/>
                    <a:pt x="3574" y="1531"/>
                    <a:pt x="3574" y="1467"/>
                  </a:cubicBezTo>
                  <a:cubicBezTo>
                    <a:pt x="3571" y="823"/>
                    <a:pt x="2327" y="1"/>
                    <a:pt x="1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72"/>
            <p:cNvSpPr/>
            <p:nvPr/>
          </p:nvSpPr>
          <p:spPr>
            <a:xfrm>
              <a:off x="5577225" y="3549150"/>
              <a:ext cx="75175" cy="83625"/>
            </a:xfrm>
            <a:custGeom>
              <a:avLst/>
              <a:gdLst/>
              <a:ahLst/>
              <a:cxnLst/>
              <a:rect l="l" t="t" r="r" b="b"/>
              <a:pathLst>
                <a:path w="3007" h="3345" extrusionOk="0">
                  <a:moveTo>
                    <a:pt x="2396" y="0"/>
                  </a:moveTo>
                  <a:cubicBezTo>
                    <a:pt x="1654" y="347"/>
                    <a:pt x="961" y="803"/>
                    <a:pt x="350" y="1348"/>
                  </a:cubicBezTo>
                  <a:cubicBezTo>
                    <a:pt x="179" y="1501"/>
                    <a:pt x="1" y="1739"/>
                    <a:pt x="120" y="1932"/>
                  </a:cubicBezTo>
                  <a:cubicBezTo>
                    <a:pt x="176" y="2022"/>
                    <a:pt x="281" y="2063"/>
                    <a:pt x="389" y="2063"/>
                  </a:cubicBezTo>
                  <a:cubicBezTo>
                    <a:pt x="442" y="2063"/>
                    <a:pt x="496" y="2053"/>
                    <a:pt x="544" y="2034"/>
                  </a:cubicBezTo>
                  <a:cubicBezTo>
                    <a:pt x="692" y="1974"/>
                    <a:pt x="802" y="1853"/>
                    <a:pt x="910" y="1735"/>
                  </a:cubicBezTo>
                  <a:cubicBezTo>
                    <a:pt x="1265" y="1342"/>
                    <a:pt x="1622" y="946"/>
                    <a:pt x="1978" y="551"/>
                  </a:cubicBezTo>
                  <a:lnTo>
                    <a:pt x="1978" y="551"/>
                  </a:lnTo>
                  <a:cubicBezTo>
                    <a:pt x="1454" y="1147"/>
                    <a:pt x="1033" y="1832"/>
                    <a:pt x="747" y="2568"/>
                  </a:cubicBezTo>
                  <a:cubicBezTo>
                    <a:pt x="696" y="2698"/>
                    <a:pt x="648" y="2835"/>
                    <a:pt x="652" y="2976"/>
                  </a:cubicBezTo>
                  <a:cubicBezTo>
                    <a:pt x="658" y="3115"/>
                    <a:pt x="728" y="3261"/>
                    <a:pt x="856" y="3318"/>
                  </a:cubicBezTo>
                  <a:cubicBezTo>
                    <a:pt x="897" y="3336"/>
                    <a:pt x="939" y="3344"/>
                    <a:pt x="980" y="3344"/>
                  </a:cubicBezTo>
                  <a:cubicBezTo>
                    <a:pt x="1157" y="3344"/>
                    <a:pt x="1335" y="3198"/>
                    <a:pt x="1459" y="3053"/>
                  </a:cubicBezTo>
                  <a:cubicBezTo>
                    <a:pt x="1843" y="2602"/>
                    <a:pt x="2124" y="2069"/>
                    <a:pt x="2280" y="1502"/>
                  </a:cubicBezTo>
                  <a:lnTo>
                    <a:pt x="2280" y="1502"/>
                  </a:lnTo>
                  <a:cubicBezTo>
                    <a:pt x="2235" y="1791"/>
                    <a:pt x="2250" y="2088"/>
                    <a:pt x="2324" y="2369"/>
                  </a:cubicBezTo>
                  <a:cubicBezTo>
                    <a:pt x="2365" y="2522"/>
                    <a:pt x="2447" y="2691"/>
                    <a:pt x="2602" y="2721"/>
                  </a:cubicBezTo>
                  <a:cubicBezTo>
                    <a:pt x="2618" y="2725"/>
                    <a:pt x="2635" y="2726"/>
                    <a:pt x="2651" y="2726"/>
                  </a:cubicBezTo>
                  <a:cubicBezTo>
                    <a:pt x="2769" y="2726"/>
                    <a:pt x="2882" y="2640"/>
                    <a:pt x="2938" y="2533"/>
                  </a:cubicBezTo>
                  <a:cubicBezTo>
                    <a:pt x="3002" y="2411"/>
                    <a:pt x="3007" y="2269"/>
                    <a:pt x="3007" y="2133"/>
                  </a:cubicBezTo>
                  <a:cubicBezTo>
                    <a:pt x="3004" y="1420"/>
                    <a:pt x="2849" y="710"/>
                    <a:pt x="2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72"/>
            <p:cNvSpPr/>
            <p:nvPr/>
          </p:nvSpPr>
          <p:spPr>
            <a:xfrm>
              <a:off x="5578875" y="3452450"/>
              <a:ext cx="65900" cy="96675"/>
            </a:xfrm>
            <a:custGeom>
              <a:avLst/>
              <a:gdLst/>
              <a:ahLst/>
              <a:cxnLst/>
              <a:rect l="l" t="t" r="r" b="b"/>
              <a:pathLst>
                <a:path w="2636" h="3867" extrusionOk="0">
                  <a:moveTo>
                    <a:pt x="346" y="1"/>
                  </a:moveTo>
                  <a:cubicBezTo>
                    <a:pt x="288" y="1"/>
                    <a:pt x="231" y="16"/>
                    <a:pt x="183" y="49"/>
                  </a:cubicBezTo>
                  <a:cubicBezTo>
                    <a:pt x="1" y="179"/>
                    <a:pt x="65" y="462"/>
                    <a:pt x="159" y="666"/>
                  </a:cubicBezTo>
                  <a:cubicBezTo>
                    <a:pt x="455" y="1303"/>
                    <a:pt x="858" y="1892"/>
                    <a:pt x="1349" y="2396"/>
                  </a:cubicBezTo>
                  <a:cubicBezTo>
                    <a:pt x="1195" y="2372"/>
                    <a:pt x="1105" y="2218"/>
                    <a:pt x="996" y="2109"/>
                  </a:cubicBezTo>
                  <a:cubicBezTo>
                    <a:pt x="933" y="2046"/>
                    <a:pt x="834" y="2001"/>
                    <a:pt x="748" y="2001"/>
                  </a:cubicBezTo>
                  <a:cubicBezTo>
                    <a:pt x="686" y="2001"/>
                    <a:pt x="630" y="2025"/>
                    <a:pt x="600" y="2083"/>
                  </a:cubicBezTo>
                  <a:cubicBezTo>
                    <a:pt x="548" y="2186"/>
                    <a:pt x="629" y="2306"/>
                    <a:pt x="706" y="2392"/>
                  </a:cubicBezTo>
                  <a:cubicBezTo>
                    <a:pt x="1235" y="2978"/>
                    <a:pt x="1860" y="3480"/>
                    <a:pt x="2549" y="3867"/>
                  </a:cubicBezTo>
                  <a:cubicBezTo>
                    <a:pt x="2635" y="2967"/>
                    <a:pt x="2379" y="2157"/>
                    <a:pt x="1957" y="1445"/>
                  </a:cubicBezTo>
                  <a:cubicBezTo>
                    <a:pt x="1916" y="1376"/>
                    <a:pt x="1867" y="1303"/>
                    <a:pt x="1791" y="1283"/>
                  </a:cubicBezTo>
                  <a:cubicBezTo>
                    <a:pt x="1778" y="1280"/>
                    <a:pt x="1765" y="1278"/>
                    <a:pt x="1752" y="1278"/>
                  </a:cubicBezTo>
                  <a:cubicBezTo>
                    <a:pt x="1649" y="1278"/>
                    <a:pt x="1557" y="1386"/>
                    <a:pt x="1548" y="1494"/>
                  </a:cubicBezTo>
                  <a:cubicBezTo>
                    <a:pt x="1537" y="1616"/>
                    <a:pt x="1597" y="1731"/>
                    <a:pt x="1655" y="1840"/>
                  </a:cubicBezTo>
                  <a:cubicBezTo>
                    <a:pt x="1713" y="1947"/>
                    <a:pt x="1771" y="2063"/>
                    <a:pt x="1760" y="2185"/>
                  </a:cubicBezTo>
                  <a:cubicBezTo>
                    <a:pt x="1527" y="1532"/>
                    <a:pt x="1207" y="909"/>
                    <a:pt x="811" y="338"/>
                  </a:cubicBezTo>
                  <a:cubicBezTo>
                    <a:pt x="738" y="233"/>
                    <a:pt x="659" y="126"/>
                    <a:pt x="548" y="60"/>
                  </a:cubicBezTo>
                  <a:cubicBezTo>
                    <a:pt x="488" y="22"/>
                    <a:pt x="416"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72"/>
            <p:cNvSpPr/>
            <p:nvPr/>
          </p:nvSpPr>
          <p:spPr>
            <a:xfrm>
              <a:off x="5643325" y="3446325"/>
              <a:ext cx="50150" cy="101925"/>
            </a:xfrm>
            <a:custGeom>
              <a:avLst/>
              <a:gdLst/>
              <a:ahLst/>
              <a:cxnLst/>
              <a:rect l="l" t="t" r="r" b="b"/>
              <a:pathLst>
                <a:path w="2006" h="4077" extrusionOk="0">
                  <a:moveTo>
                    <a:pt x="1753" y="0"/>
                  </a:moveTo>
                  <a:cubicBezTo>
                    <a:pt x="1611" y="0"/>
                    <a:pt x="1454" y="124"/>
                    <a:pt x="1355" y="249"/>
                  </a:cubicBezTo>
                  <a:cubicBezTo>
                    <a:pt x="1014" y="683"/>
                    <a:pt x="773" y="1195"/>
                    <a:pt x="652" y="1732"/>
                  </a:cubicBezTo>
                  <a:lnTo>
                    <a:pt x="652" y="1732"/>
                  </a:lnTo>
                  <a:cubicBezTo>
                    <a:pt x="649" y="1647"/>
                    <a:pt x="568" y="1563"/>
                    <a:pt x="478" y="1557"/>
                  </a:cubicBezTo>
                  <a:cubicBezTo>
                    <a:pt x="473" y="1556"/>
                    <a:pt x="469" y="1556"/>
                    <a:pt x="464" y="1556"/>
                  </a:cubicBezTo>
                  <a:cubicBezTo>
                    <a:pt x="358" y="1556"/>
                    <a:pt x="262" y="1637"/>
                    <a:pt x="213" y="1734"/>
                  </a:cubicBezTo>
                  <a:cubicBezTo>
                    <a:pt x="163" y="1834"/>
                    <a:pt x="154" y="1951"/>
                    <a:pt x="145" y="2064"/>
                  </a:cubicBezTo>
                  <a:cubicBezTo>
                    <a:pt x="98" y="2735"/>
                    <a:pt x="49" y="3406"/>
                    <a:pt x="1" y="4076"/>
                  </a:cubicBezTo>
                  <a:cubicBezTo>
                    <a:pt x="684" y="3385"/>
                    <a:pt x="1298" y="2632"/>
                    <a:pt x="1882" y="1857"/>
                  </a:cubicBezTo>
                  <a:cubicBezTo>
                    <a:pt x="1932" y="1789"/>
                    <a:pt x="1985" y="1698"/>
                    <a:pt x="1940" y="1626"/>
                  </a:cubicBezTo>
                  <a:cubicBezTo>
                    <a:pt x="1918" y="1589"/>
                    <a:pt x="1885" y="1574"/>
                    <a:pt x="1847" y="1574"/>
                  </a:cubicBezTo>
                  <a:cubicBezTo>
                    <a:pt x="1771" y="1574"/>
                    <a:pt x="1678" y="1632"/>
                    <a:pt x="1618" y="1693"/>
                  </a:cubicBezTo>
                  <a:cubicBezTo>
                    <a:pt x="1441" y="1873"/>
                    <a:pt x="1262" y="2052"/>
                    <a:pt x="1085" y="2232"/>
                  </a:cubicBezTo>
                  <a:cubicBezTo>
                    <a:pt x="1514" y="1726"/>
                    <a:pt x="1817" y="1113"/>
                    <a:pt x="1960" y="464"/>
                  </a:cubicBezTo>
                  <a:cubicBezTo>
                    <a:pt x="1992" y="320"/>
                    <a:pt x="2005" y="144"/>
                    <a:pt x="1891" y="50"/>
                  </a:cubicBezTo>
                  <a:cubicBezTo>
                    <a:pt x="1849" y="15"/>
                    <a:pt x="1802" y="0"/>
                    <a:pt x="1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72"/>
            <p:cNvSpPr/>
            <p:nvPr/>
          </p:nvSpPr>
          <p:spPr>
            <a:xfrm>
              <a:off x="5531300" y="3528750"/>
              <a:ext cx="112175" cy="38025"/>
            </a:xfrm>
            <a:custGeom>
              <a:avLst/>
              <a:gdLst/>
              <a:ahLst/>
              <a:cxnLst/>
              <a:rect l="l" t="t" r="r" b="b"/>
              <a:pathLst>
                <a:path w="4487" h="1521" extrusionOk="0">
                  <a:moveTo>
                    <a:pt x="2671" y="0"/>
                  </a:moveTo>
                  <a:cubicBezTo>
                    <a:pt x="2656" y="0"/>
                    <a:pt x="2640" y="1"/>
                    <a:pt x="2625" y="3"/>
                  </a:cubicBezTo>
                  <a:cubicBezTo>
                    <a:pt x="2503" y="18"/>
                    <a:pt x="2385" y="120"/>
                    <a:pt x="2397" y="240"/>
                  </a:cubicBezTo>
                  <a:cubicBezTo>
                    <a:pt x="2404" y="308"/>
                    <a:pt x="2444" y="357"/>
                    <a:pt x="2500" y="392"/>
                  </a:cubicBezTo>
                  <a:lnTo>
                    <a:pt x="2500" y="392"/>
                  </a:lnTo>
                  <a:cubicBezTo>
                    <a:pt x="1876" y="232"/>
                    <a:pt x="1232" y="150"/>
                    <a:pt x="587" y="149"/>
                  </a:cubicBezTo>
                  <a:cubicBezTo>
                    <a:pt x="464" y="149"/>
                    <a:pt x="337" y="152"/>
                    <a:pt x="225" y="201"/>
                  </a:cubicBezTo>
                  <a:cubicBezTo>
                    <a:pt x="112" y="248"/>
                    <a:pt x="14" y="353"/>
                    <a:pt x="10" y="476"/>
                  </a:cubicBezTo>
                  <a:cubicBezTo>
                    <a:pt x="0" y="707"/>
                    <a:pt x="284" y="823"/>
                    <a:pt x="513" y="862"/>
                  </a:cubicBezTo>
                  <a:cubicBezTo>
                    <a:pt x="951" y="937"/>
                    <a:pt x="1394" y="976"/>
                    <a:pt x="1838" y="982"/>
                  </a:cubicBezTo>
                  <a:cubicBezTo>
                    <a:pt x="1730" y="1051"/>
                    <a:pt x="1596" y="1052"/>
                    <a:pt x="1467" y="1052"/>
                  </a:cubicBezTo>
                  <a:cubicBezTo>
                    <a:pt x="1340" y="1052"/>
                    <a:pt x="1203" y="1056"/>
                    <a:pt x="1098" y="1126"/>
                  </a:cubicBezTo>
                  <a:cubicBezTo>
                    <a:pt x="992" y="1198"/>
                    <a:pt x="939" y="1362"/>
                    <a:pt x="1027" y="1455"/>
                  </a:cubicBezTo>
                  <a:cubicBezTo>
                    <a:pt x="1076" y="1506"/>
                    <a:pt x="1147" y="1520"/>
                    <a:pt x="1220" y="1520"/>
                  </a:cubicBezTo>
                  <a:cubicBezTo>
                    <a:pt x="1250" y="1520"/>
                    <a:pt x="1280" y="1518"/>
                    <a:pt x="1309" y="1515"/>
                  </a:cubicBezTo>
                  <a:cubicBezTo>
                    <a:pt x="2393" y="1410"/>
                    <a:pt x="3462" y="1153"/>
                    <a:pt x="4487" y="718"/>
                  </a:cubicBezTo>
                  <a:cubicBezTo>
                    <a:pt x="3983" y="506"/>
                    <a:pt x="3479" y="295"/>
                    <a:pt x="2975" y="84"/>
                  </a:cubicBezTo>
                  <a:cubicBezTo>
                    <a:pt x="2877" y="43"/>
                    <a:pt x="2775" y="0"/>
                    <a:pt x="2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72"/>
            <p:cNvSpPr/>
            <p:nvPr/>
          </p:nvSpPr>
          <p:spPr>
            <a:xfrm>
              <a:off x="5638800" y="3512425"/>
              <a:ext cx="111350" cy="49450"/>
            </a:xfrm>
            <a:custGeom>
              <a:avLst/>
              <a:gdLst/>
              <a:ahLst/>
              <a:cxnLst/>
              <a:rect l="l" t="t" r="r" b="b"/>
              <a:pathLst>
                <a:path w="4454" h="1978" extrusionOk="0">
                  <a:moveTo>
                    <a:pt x="3323" y="0"/>
                  </a:moveTo>
                  <a:cubicBezTo>
                    <a:pt x="3055" y="0"/>
                    <a:pt x="2776" y="108"/>
                    <a:pt x="2518" y="216"/>
                  </a:cubicBezTo>
                  <a:cubicBezTo>
                    <a:pt x="1678" y="563"/>
                    <a:pt x="847" y="931"/>
                    <a:pt x="0" y="1308"/>
                  </a:cubicBezTo>
                  <a:cubicBezTo>
                    <a:pt x="748" y="1725"/>
                    <a:pt x="1646" y="1958"/>
                    <a:pt x="2575" y="1977"/>
                  </a:cubicBezTo>
                  <a:cubicBezTo>
                    <a:pt x="2587" y="1977"/>
                    <a:pt x="2599" y="1978"/>
                    <a:pt x="2611" y="1978"/>
                  </a:cubicBezTo>
                  <a:cubicBezTo>
                    <a:pt x="2678" y="1978"/>
                    <a:pt x="2747" y="1971"/>
                    <a:pt x="2802" y="1934"/>
                  </a:cubicBezTo>
                  <a:cubicBezTo>
                    <a:pt x="2920" y="1857"/>
                    <a:pt x="2893" y="1691"/>
                    <a:pt x="2786" y="1622"/>
                  </a:cubicBezTo>
                  <a:cubicBezTo>
                    <a:pt x="2717" y="1578"/>
                    <a:pt x="2630" y="1562"/>
                    <a:pt x="2538" y="1558"/>
                  </a:cubicBezTo>
                  <a:lnTo>
                    <a:pt x="2538" y="1558"/>
                  </a:lnTo>
                  <a:cubicBezTo>
                    <a:pt x="3022" y="1550"/>
                    <a:pt x="3514" y="1455"/>
                    <a:pt x="3976" y="1280"/>
                  </a:cubicBezTo>
                  <a:cubicBezTo>
                    <a:pt x="4096" y="1233"/>
                    <a:pt x="4218" y="1180"/>
                    <a:pt x="4309" y="1095"/>
                  </a:cubicBezTo>
                  <a:cubicBezTo>
                    <a:pt x="4400" y="1012"/>
                    <a:pt x="4453" y="888"/>
                    <a:pt x="4412" y="789"/>
                  </a:cubicBezTo>
                  <a:cubicBezTo>
                    <a:pt x="4357" y="660"/>
                    <a:pt x="4176" y="622"/>
                    <a:pt x="4014" y="610"/>
                  </a:cubicBezTo>
                  <a:cubicBezTo>
                    <a:pt x="3934" y="604"/>
                    <a:pt x="3854" y="602"/>
                    <a:pt x="3773" y="602"/>
                  </a:cubicBezTo>
                  <a:cubicBezTo>
                    <a:pt x="3402" y="602"/>
                    <a:pt x="3025" y="662"/>
                    <a:pt x="2664" y="780"/>
                  </a:cubicBezTo>
                  <a:cubicBezTo>
                    <a:pt x="2952" y="647"/>
                    <a:pt x="3233" y="498"/>
                    <a:pt x="3501" y="334"/>
                  </a:cubicBezTo>
                  <a:cubicBezTo>
                    <a:pt x="3583" y="283"/>
                    <a:pt x="3676" y="210"/>
                    <a:pt x="3660" y="130"/>
                  </a:cubicBezTo>
                  <a:cubicBezTo>
                    <a:pt x="3648" y="67"/>
                    <a:pt x="3572" y="33"/>
                    <a:pt x="3501" y="18"/>
                  </a:cubicBezTo>
                  <a:cubicBezTo>
                    <a:pt x="3442" y="6"/>
                    <a:pt x="3383" y="0"/>
                    <a:pt x="3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72"/>
            <p:cNvSpPr/>
            <p:nvPr/>
          </p:nvSpPr>
          <p:spPr>
            <a:xfrm>
              <a:off x="5601100" y="3508625"/>
              <a:ext cx="40175" cy="38200"/>
            </a:xfrm>
            <a:custGeom>
              <a:avLst/>
              <a:gdLst/>
              <a:ahLst/>
              <a:cxnLst/>
              <a:rect l="l" t="t" r="r" b="b"/>
              <a:pathLst>
                <a:path w="1607" h="1528" extrusionOk="0">
                  <a:moveTo>
                    <a:pt x="141" y="1"/>
                  </a:moveTo>
                  <a:lnTo>
                    <a:pt x="1" y="73"/>
                  </a:lnTo>
                  <a:cubicBezTo>
                    <a:pt x="23" y="121"/>
                    <a:pt x="557" y="1258"/>
                    <a:pt x="1588" y="1527"/>
                  </a:cubicBezTo>
                  <a:lnTo>
                    <a:pt x="1606" y="1349"/>
                  </a:lnTo>
                  <a:cubicBezTo>
                    <a:pt x="658" y="1100"/>
                    <a:pt x="147" y="12"/>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72"/>
            <p:cNvSpPr/>
            <p:nvPr/>
          </p:nvSpPr>
          <p:spPr>
            <a:xfrm>
              <a:off x="5596150" y="3499900"/>
              <a:ext cx="10675" cy="12175"/>
            </a:xfrm>
            <a:custGeom>
              <a:avLst/>
              <a:gdLst/>
              <a:ahLst/>
              <a:cxnLst/>
              <a:rect l="l" t="t" r="r" b="b"/>
              <a:pathLst>
                <a:path w="427" h="487" extrusionOk="0">
                  <a:moveTo>
                    <a:pt x="192" y="0"/>
                  </a:moveTo>
                  <a:cubicBezTo>
                    <a:pt x="86" y="0"/>
                    <a:pt x="3" y="91"/>
                    <a:pt x="2" y="215"/>
                  </a:cubicBezTo>
                  <a:cubicBezTo>
                    <a:pt x="0" y="349"/>
                    <a:pt x="93" y="470"/>
                    <a:pt x="211" y="485"/>
                  </a:cubicBezTo>
                  <a:cubicBezTo>
                    <a:pt x="219" y="486"/>
                    <a:pt x="227" y="487"/>
                    <a:pt x="235" y="487"/>
                  </a:cubicBezTo>
                  <a:cubicBezTo>
                    <a:pt x="342" y="487"/>
                    <a:pt x="425" y="396"/>
                    <a:pt x="426" y="271"/>
                  </a:cubicBezTo>
                  <a:cubicBezTo>
                    <a:pt x="427" y="138"/>
                    <a:pt x="333" y="18"/>
                    <a:pt x="217" y="2"/>
                  </a:cubicBezTo>
                  <a:cubicBezTo>
                    <a:pt x="209" y="1"/>
                    <a:pt x="200" y="0"/>
                    <a:pt x="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72"/>
            <p:cNvSpPr/>
            <p:nvPr/>
          </p:nvSpPr>
          <p:spPr>
            <a:xfrm>
              <a:off x="5577650" y="3474250"/>
              <a:ext cx="68125" cy="73550"/>
            </a:xfrm>
            <a:custGeom>
              <a:avLst/>
              <a:gdLst/>
              <a:ahLst/>
              <a:cxnLst/>
              <a:rect l="l" t="t" r="r" b="b"/>
              <a:pathLst>
                <a:path w="2725" h="2942" extrusionOk="0">
                  <a:moveTo>
                    <a:pt x="747" y="0"/>
                  </a:moveTo>
                  <a:lnTo>
                    <a:pt x="631" y="87"/>
                  </a:lnTo>
                  <a:cubicBezTo>
                    <a:pt x="669" y="149"/>
                    <a:pt x="1544" y="1611"/>
                    <a:pt x="2401" y="2436"/>
                  </a:cubicBezTo>
                  <a:cubicBezTo>
                    <a:pt x="2530" y="2558"/>
                    <a:pt x="2571" y="2642"/>
                    <a:pt x="2568" y="2678"/>
                  </a:cubicBezTo>
                  <a:cubicBezTo>
                    <a:pt x="2567" y="2707"/>
                    <a:pt x="2530" y="2733"/>
                    <a:pt x="2470" y="2748"/>
                  </a:cubicBezTo>
                  <a:cubicBezTo>
                    <a:pt x="2432" y="2757"/>
                    <a:pt x="2386" y="2762"/>
                    <a:pt x="2333" y="2762"/>
                  </a:cubicBezTo>
                  <a:cubicBezTo>
                    <a:pt x="1843" y="2762"/>
                    <a:pt x="794" y="2334"/>
                    <a:pt x="101" y="1440"/>
                  </a:cubicBezTo>
                  <a:lnTo>
                    <a:pt x="0" y="1551"/>
                  </a:lnTo>
                  <a:cubicBezTo>
                    <a:pt x="759" y="2527"/>
                    <a:pt x="1857" y="2941"/>
                    <a:pt x="2373" y="2941"/>
                  </a:cubicBezTo>
                  <a:cubicBezTo>
                    <a:pt x="2432" y="2941"/>
                    <a:pt x="2483" y="2936"/>
                    <a:pt x="2526" y="2925"/>
                  </a:cubicBezTo>
                  <a:cubicBezTo>
                    <a:pt x="2555" y="2918"/>
                    <a:pt x="2580" y="2907"/>
                    <a:pt x="2601" y="2897"/>
                  </a:cubicBezTo>
                  <a:cubicBezTo>
                    <a:pt x="2688" y="2852"/>
                    <a:pt x="2713" y="2781"/>
                    <a:pt x="2714" y="2727"/>
                  </a:cubicBezTo>
                  <a:cubicBezTo>
                    <a:pt x="2725" y="2605"/>
                    <a:pt x="2644" y="2463"/>
                    <a:pt x="2479" y="2303"/>
                  </a:cubicBezTo>
                  <a:cubicBezTo>
                    <a:pt x="1644" y="1500"/>
                    <a:pt x="755" y="16"/>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72"/>
            <p:cNvSpPr/>
            <p:nvPr/>
          </p:nvSpPr>
          <p:spPr>
            <a:xfrm>
              <a:off x="5587475" y="3465700"/>
              <a:ext cx="11300" cy="12000"/>
            </a:xfrm>
            <a:custGeom>
              <a:avLst/>
              <a:gdLst/>
              <a:ahLst/>
              <a:cxnLst/>
              <a:rect l="l" t="t" r="r" b="b"/>
              <a:pathLst>
                <a:path w="452" h="480" extrusionOk="0">
                  <a:moveTo>
                    <a:pt x="191" y="1"/>
                  </a:moveTo>
                  <a:cubicBezTo>
                    <a:pt x="167" y="1"/>
                    <a:pt x="144" y="6"/>
                    <a:pt x="123" y="17"/>
                  </a:cubicBezTo>
                  <a:cubicBezTo>
                    <a:pt x="30" y="66"/>
                    <a:pt x="1" y="204"/>
                    <a:pt x="58" y="327"/>
                  </a:cubicBezTo>
                  <a:cubicBezTo>
                    <a:pt x="102" y="422"/>
                    <a:pt x="184" y="479"/>
                    <a:pt x="262" y="479"/>
                  </a:cubicBezTo>
                  <a:cubicBezTo>
                    <a:pt x="285" y="479"/>
                    <a:pt x="308" y="474"/>
                    <a:pt x="330" y="463"/>
                  </a:cubicBezTo>
                  <a:cubicBezTo>
                    <a:pt x="422" y="413"/>
                    <a:pt x="452" y="276"/>
                    <a:pt x="394" y="152"/>
                  </a:cubicBezTo>
                  <a:cubicBezTo>
                    <a:pt x="350" y="59"/>
                    <a:pt x="268" y="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72"/>
            <p:cNvSpPr/>
            <p:nvPr/>
          </p:nvSpPr>
          <p:spPr>
            <a:xfrm>
              <a:off x="5571750" y="3502400"/>
              <a:ext cx="11300" cy="12000"/>
            </a:xfrm>
            <a:custGeom>
              <a:avLst/>
              <a:gdLst/>
              <a:ahLst/>
              <a:cxnLst/>
              <a:rect l="l" t="t" r="r" b="b"/>
              <a:pathLst>
                <a:path w="452" h="480" extrusionOk="0">
                  <a:moveTo>
                    <a:pt x="191" y="0"/>
                  </a:moveTo>
                  <a:cubicBezTo>
                    <a:pt x="167" y="0"/>
                    <a:pt x="144" y="6"/>
                    <a:pt x="123" y="17"/>
                  </a:cubicBezTo>
                  <a:cubicBezTo>
                    <a:pt x="30" y="66"/>
                    <a:pt x="1" y="204"/>
                    <a:pt x="58" y="328"/>
                  </a:cubicBezTo>
                  <a:cubicBezTo>
                    <a:pt x="102" y="422"/>
                    <a:pt x="184" y="480"/>
                    <a:pt x="261" y="480"/>
                  </a:cubicBezTo>
                  <a:cubicBezTo>
                    <a:pt x="285" y="480"/>
                    <a:pt x="308" y="475"/>
                    <a:pt x="329" y="463"/>
                  </a:cubicBezTo>
                  <a:cubicBezTo>
                    <a:pt x="422" y="414"/>
                    <a:pt x="451" y="277"/>
                    <a:pt x="394" y="154"/>
                  </a:cubicBezTo>
                  <a:cubicBezTo>
                    <a:pt x="350" y="58"/>
                    <a:pt x="268"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72"/>
            <p:cNvSpPr/>
            <p:nvPr/>
          </p:nvSpPr>
          <p:spPr>
            <a:xfrm>
              <a:off x="5625000" y="3476975"/>
              <a:ext cx="22525" cy="64250"/>
            </a:xfrm>
            <a:custGeom>
              <a:avLst/>
              <a:gdLst/>
              <a:ahLst/>
              <a:cxnLst/>
              <a:rect l="l" t="t" r="r" b="b"/>
              <a:pathLst>
                <a:path w="901" h="2570" extrusionOk="0">
                  <a:moveTo>
                    <a:pt x="138" y="1"/>
                  </a:moveTo>
                  <a:lnTo>
                    <a:pt x="0" y="78"/>
                  </a:lnTo>
                  <a:cubicBezTo>
                    <a:pt x="4" y="90"/>
                    <a:pt x="554" y="1205"/>
                    <a:pt x="742" y="2570"/>
                  </a:cubicBezTo>
                  <a:lnTo>
                    <a:pt x="901" y="2560"/>
                  </a:lnTo>
                  <a:cubicBezTo>
                    <a:pt x="706" y="1159"/>
                    <a:pt x="161" y="47"/>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72"/>
            <p:cNvSpPr/>
            <p:nvPr/>
          </p:nvSpPr>
          <p:spPr>
            <a:xfrm>
              <a:off x="5619050" y="3468325"/>
              <a:ext cx="12125" cy="12150"/>
            </a:xfrm>
            <a:custGeom>
              <a:avLst/>
              <a:gdLst/>
              <a:ahLst/>
              <a:cxnLst/>
              <a:rect l="l" t="t" r="r" b="b"/>
              <a:pathLst>
                <a:path w="485" h="486" extrusionOk="0">
                  <a:moveTo>
                    <a:pt x="220" y="0"/>
                  </a:moveTo>
                  <a:cubicBezTo>
                    <a:pt x="193" y="0"/>
                    <a:pt x="165" y="7"/>
                    <a:pt x="139" y="20"/>
                  </a:cubicBezTo>
                  <a:cubicBezTo>
                    <a:pt x="37" y="75"/>
                    <a:pt x="0" y="217"/>
                    <a:pt x="58" y="340"/>
                  </a:cubicBezTo>
                  <a:cubicBezTo>
                    <a:pt x="100" y="431"/>
                    <a:pt x="182" y="486"/>
                    <a:pt x="264" y="486"/>
                  </a:cubicBezTo>
                  <a:cubicBezTo>
                    <a:pt x="292" y="486"/>
                    <a:pt x="320" y="479"/>
                    <a:pt x="346" y="466"/>
                  </a:cubicBezTo>
                  <a:cubicBezTo>
                    <a:pt x="448" y="413"/>
                    <a:pt x="485" y="271"/>
                    <a:pt x="427" y="148"/>
                  </a:cubicBezTo>
                  <a:cubicBezTo>
                    <a:pt x="384" y="55"/>
                    <a:pt x="302"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72"/>
            <p:cNvSpPr/>
            <p:nvPr/>
          </p:nvSpPr>
          <p:spPr>
            <a:xfrm>
              <a:off x="5639425" y="3469150"/>
              <a:ext cx="26775" cy="74400"/>
            </a:xfrm>
            <a:custGeom>
              <a:avLst/>
              <a:gdLst/>
              <a:ahLst/>
              <a:cxnLst/>
              <a:rect l="l" t="t" r="r" b="b"/>
              <a:pathLst>
                <a:path w="1071" h="2976" extrusionOk="0">
                  <a:moveTo>
                    <a:pt x="146" y="1"/>
                  </a:moveTo>
                  <a:lnTo>
                    <a:pt x="0" y="59"/>
                  </a:lnTo>
                  <a:cubicBezTo>
                    <a:pt x="861" y="2292"/>
                    <a:pt x="140" y="2809"/>
                    <a:pt x="133" y="2814"/>
                  </a:cubicBezTo>
                  <a:lnTo>
                    <a:pt x="223" y="2976"/>
                  </a:lnTo>
                  <a:cubicBezTo>
                    <a:pt x="258" y="2953"/>
                    <a:pt x="1071" y="2398"/>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72"/>
            <p:cNvSpPr/>
            <p:nvPr/>
          </p:nvSpPr>
          <p:spPr>
            <a:xfrm>
              <a:off x="5633300" y="3459650"/>
              <a:ext cx="12125" cy="12175"/>
            </a:xfrm>
            <a:custGeom>
              <a:avLst/>
              <a:gdLst/>
              <a:ahLst/>
              <a:cxnLst/>
              <a:rect l="l" t="t" r="r" b="b"/>
              <a:pathLst>
                <a:path w="485" h="487" extrusionOk="0">
                  <a:moveTo>
                    <a:pt x="221" y="1"/>
                  </a:moveTo>
                  <a:cubicBezTo>
                    <a:pt x="193" y="1"/>
                    <a:pt x="165" y="7"/>
                    <a:pt x="139" y="21"/>
                  </a:cubicBezTo>
                  <a:cubicBezTo>
                    <a:pt x="37" y="74"/>
                    <a:pt x="0" y="216"/>
                    <a:pt x="57" y="340"/>
                  </a:cubicBezTo>
                  <a:cubicBezTo>
                    <a:pt x="99" y="431"/>
                    <a:pt x="182" y="486"/>
                    <a:pt x="264" y="486"/>
                  </a:cubicBezTo>
                  <a:cubicBezTo>
                    <a:pt x="292" y="486"/>
                    <a:pt x="319" y="480"/>
                    <a:pt x="345" y="466"/>
                  </a:cubicBezTo>
                  <a:cubicBezTo>
                    <a:pt x="448" y="413"/>
                    <a:pt x="484" y="271"/>
                    <a:pt x="427" y="147"/>
                  </a:cubicBezTo>
                  <a:cubicBezTo>
                    <a:pt x="385" y="56"/>
                    <a:pt x="302" y="1"/>
                    <a:pt x="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72"/>
            <p:cNvSpPr/>
            <p:nvPr/>
          </p:nvSpPr>
          <p:spPr>
            <a:xfrm>
              <a:off x="5705025" y="3587575"/>
              <a:ext cx="266800" cy="230775"/>
            </a:xfrm>
            <a:custGeom>
              <a:avLst/>
              <a:gdLst/>
              <a:ahLst/>
              <a:cxnLst/>
              <a:rect l="l" t="t" r="r" b="b"/>
              <a:pathLst>
                <a:path w="10672" h="9231" extrusionOk="0">
                  <a:moveTo>
                    <a:pt x="5823" y="0"/>
                  </a:moveTo>
                  <a:cubicBezTo>
                    <a:pt x="5457" y="0"/>
                    <a:pt x="5144" y="146"/>
                    <a:pt x="5000" y="537"/>
                  </a:cubicBezTo>
                  <a:cubicBezTo>
                    <a:pt x="4961" y="646"/>
                    <a:pt x="4928" y="765"/>
                    <a:pt x="4903" y="888"/>
                  </a:cubicBezTo>
                  <a:lnTo>
                    <a:pt x="4903" y="891"/>
                  </a:lnTo>
                  <a:cubicBezTo>
                    <a:pt x="4679" y="1992"/>
                    <a:pt x="5021" y="3526"/>
                    <a:pt x="5097" y="3847"/>
                  </a:cubicBezTo>
                  <a:cubicBezTo>
                    <a:pt x="4990" y="3484"/>
                    <a:pt x="4434" y="1646"/>
                    <a:pt x="3815" y="887"/>
                  </a:cubicBezTo>
                  <a:lnTo>
                    <a:pt x="3815" y="885"/>
                  </a:lnTo>
                  <a:cubicBezTo>
                    <a:pt x="3742" y="797"/>
                    <a:pt x="3668" y="722"/>
                    <a:pt x="3593" y="666"/>
                  </a:cubicBezTo>
                  <a:cubicBezTo>
                    <a:pt x="3329" y="469"/>
                    <a:pt x="2962" y="367"/>
                    <a:pt x="2591" y="367"/>
                  </a:cubicBezTo>
                  <a:cubicBezTo>
                    <a:pt x="1917" y="367"/>
                    <a:pt x="1231" y="705"/>
                    <a:pt x="1130" y="1436"/>
                  </a:cubicBezTo>
                  <a:cubicBezTo>
                    <a:pt x="1125" y="1481"/>
                    <a:pt x="1121" y="1526"/>
                    <a:pt x="1120" y="1574"/>
                  </a:cubicBezTo>
                  <a:cubicBezTo>
                    <a:pt x="1076" y="2821"/>
                    <a:pt x="3130" y="4193"/>
                    <a:pt x="3156" y="4211"/>
                  </a:cubicBezTo>
                  <a:lnTo>
                    <a:pt x="3156" y="4211"/>
                  </a:lnTo>
                  <a:cubicBezTo>
                    <a:pt x="3156" y="4211"/>
                    <a:pt x="3156" y="4211"/>
                    <a:pt x="3155" y="4211"/>
                  </a:cubicBezTo>
                  <a:cubicBezTo>
                    <a:pt x="3154" y="4211"/>
                    <a:pt x="3154" y="4211"/>
                    <a:pt x="3153" y="4211"/>
                  </a:cubicBezTo>
                  <a:cubicBezTo>
                    <a:pt x="3092" y="4193"/>
                    <a:pt x="2349" y="3978"/>
                    <a:pt x="1623" y="3978"/>
                  </a:cubicBezTo>
                  <a:cubicBezTo>
                    <a:pt x="1033" y="3978"/>
                    <a:pt x="453" y="4120"/>
                    <a:pt x="259" y="4624"/>
                  </a:cubicBezTo>
                  <a:cubicBezTo>
                    <a:pt x="238" y="4678"/>
                    <a:pt x="223" y="4732"/>
                    <a:pt x="212" y="4789"/>
                  </a:cubicBezTo>
                  <a:cubicBezTo>
                    <a:pt x="0" y="5979"/>
                    <a:pt x="1929" y="8074"/>
                    <a:pt x="3158" y="8168"/>
                  </a:cubicBezTo>
                  <a:cubicBezTo>
                    <a:pt x="3198" y="8171"/>
                    <a:pt x="3237" y="8172"/>
                    <a:pt x="3277" y="8172"/>
                  </a:cubicBezTo>
                  <a:cubicBezTo>
                    <a:pt x="3688" y="8172"/>
                    <a:pt x="4075" y="8009"/>
                    <a:pt x="4407" y="7791"/>
                  </a:cubicBezTo>
                  <a:cubicBezTo>
                    <a:pt x="4407" y="7792"/>
                    <a:pt x="4407" y="7792"/>
                    <a:pt x="4407" y="7792"/>
                  </a:cubicBezTo>
                  <a:cubicBezTo>
                    <a:pt x="4408" y="7792"/>
                    <a:pt x="4408" y="7791"/>
                    <a:pt x="4408" y="7791"/>
                  </a:cubicBezTo>
                  <a:cubicBezTo>
                    <a:pt x="5079" y="7356"/>
                    <a:pt x="5536" y="6701"/>
                    <a:pt x="5536" y="6701"/>
                  </a:cubicBezTo>
                  <a:cubicBezTo>
                    <a:pt x="5776" y="7348"/>
                    <a:pt x="6074" y="7856"/>
                    <a:pt x="6419" y="8242"/>
                  </a:cubicBezTo>
                  <a:cubicBezTo>
                    <a:pt x="6909" y="8787"/>
                    <a:pt x="7496" y="9091"/>
                    <a:pt x="8154" y="9212"/>
                  </a:cubicBezTo>
                  <a:cubicBezTo>
                    <a:pt x="8221" y="9225"/>
                    <a:pt x="8290" y="9231"/>
                    <a:pt x="8359" y="9231"/>
                  </a:cubicBezTo>
                  <a:cubicBezTo>
                    <a:pt x="9137" y="9231"/>
                    <a:pt x="9961" y="8464"/>
                    <a:pt x="10148" y="7684"/>
                  </a:cubicBezTo>
                  <a:cubicBezTo>
                    <a:pt x="10186" y="7521"/>
                    <a:pt x="10197" y="7359"/>
                    <a:pt x="10176" y="7202"/>
                  </a:cubicBezTo>
                  <a:cubicBezTo>
                    <a:pt x="10156" y="7071"/>
                    <a:pt x="10115" y="6945"/>
                    <a:pt x="10046" y="6825"/>
                  </a:cubicBezTo>
                  <a:cubicBezTo>
                    <a:pt x="9475" y="5845"/>
                    <a:pt x="7116" y="5342"/>
                    <a:pt x="7019" y="5321"/>
                  </a:cubicBezTo>
                  <a:cubicBezTo>
                    <a:pt x="7026" y="5321"/>
                    <a:pt x="7043" y="5321"/>
                    <a:pt x="7069" y="5321"/>
                  </a:cubicBezTo>
                  <a:cubicBezTo>
                    <a:pt x="7412" y="5321"/>
                    <a:pt x="9315" y="5309"/>
                    <a:pt x="9995" y="4948"/>
                  </a:cubicBezTo>
                  <a:cubicBezTo>
                    <a:pt x="10055" y="4915"/>
                    <a:pt x="10105" y="4882"/>
                    <a:pt x="10144" y="4845"/>
                  </a:cubicBezTo>
                  <a:cubicBezTo>
                    <a:pt x="10672" y="4342"/>
                    <a:pt x="10073" y="2327"/>
                    <a:pt x="8995" y="2327"/>
                  </a:cubicBezTo>
                  <a:cubicBezTo>
                    <a:pt x="8993" y="2327"/>
                    <a:pt x="8992" y="2327"/>
                    <a:pt x="8990" y="2327"/>
                  </a:cubicBezTo>
                  <a:cubicBezTo>
                    <a:pt x="8734" y="2329"/>
                    <a:pt x="8445" y="2435"/>
                    <a:pt x="8153" y="2597"/>
                  </a:cubicBezTo>
                  <a:lnTo>
                    <a:pt x="8150" y="2597"/>
                  </a:lnTo>
                  <a:cubicBezTo>
                    <a:pt x="7304" y="3069"/>
                    <a:pt x="6442" y="4005"/>
                    <a:pt x="6292" y="4170"/>
                  </a:cubicBezTo>
                  <a:cubicBezTo>
                    <a:pt x="6731" y="3659"/>
                    <a:pt x="7509" y="2365"/>
                    <a:pt x="7739" y="1558"/>
                  </a:cubicBezTo>
                  <a:cubicBezTo>
                    <a:pt x="7811" y="1306"/>
                    <a:pt x="7829" y="1104"/>
                    <a:pt x="7771" y="986"/>
                  </a:cubicBezTo>
                  <a:cubicBezTo>
                    <a:pt x="7598" y="642"/>
                    <a:pt x="6593" y="0"/>
                    <a:pt x="58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72"/>
            <p:cNvSpPr/>
            <p:nvPr/>
          </p:nvSpPr>
          <p:spPr>
            <a:xfrm>
              <a:off x="5865500" y="3767600"/>
              <a:ext cx="94425" cy="50750"/>
            </a:xfrm>
            <a:custGeom>
              <a:avLst/>
              <a:gdLst/>
              <a:ahLst/>
              <a:cxnLst/>
              <a:rect l="l" t="t" r="r" b="b"/>
              <a:pathLst>
                <a:path w="3777" h="2030" extrusionOk="0">
                  <a:moveTo>
                    <a:pt x="3755" y="1"/>
                  </a:moveTo>
                  <a:cubicBezTo>
                    <a:pt x="3734" y="468"/>
                    <a:pt x="3499" y="935"/>
                    <a:pt x="3124" y="1240"/>
                  </a:cubicBezTo>
                  <a:cubicBezTo>
                    <a:pt x="2744" y="1551"/>
                    <a:pt x="2246" y="1700"/>
                    <a:pt x="1747" y="1700"/>
                  </a:cubicBezTo>
                  <a:cubicBezTo>
                    <a:pt x="1525" y="1700"/>
                    <a:pt x="1302" y="1671"/>
                    <a:pt x="1090" y="1613"/>
                  </a:cubicBezTo>
                  <a:cubicBezTo>
                    <a:pt x="689" y="1503"/>
                    <a:pt x="322" y="1301"/>
                    <a:pt x="0" y="1041"/>
                  </a:cubicBezTo>
                  <a:lnTo>
                    <a:pt x="0" y="1041"/>
                  </a:lnTo>
                  <a:cubicBezTo>
                    <a:pt x="490" y="1586"/>
                    <a:pt x="1077" y="1890"/>
                    <a:pt x="1735" y="2011"/>
                  </a:cubicBezTo>
                  <a:cubicBezTo>
                    <a:pt x="1802" y="2024"/>
                    <a:pt x="1871" y="2030"/>
                    <a:pt x="1940" y="2030"/>
                  </a:cubicBezTo>
                  <a:cubicBezTo>
                    <a:pt x="2718" y="2030"/>
                    <a:pt x="3541" y="1263"/>
                    <a:pt x="3726" y="483"/>
                  </a:cubicBezTo>
                  <a:cubicBezTo>
                    <a:pt x="3766" y="320"/>
                    <a:pt x="3777" y="158"/>
                    <a:pt x="3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72"/>
            <p:cNvSpPr/>
            <p:nvPr/>
          </p:nvSpPr>
          <p:spPr>
            <a:xfrm>
              <a:off x="5705025" y="3707300"/>
              <a:ext cx="110175" cy="84600"/>
            </a:xfrm>
            <a:custGeom>
              <a:avLst/>
              <a:gdLst/>
              <a:ahLst/>
              <a:cxnLst/>
              <a:rect l="l" t="t" r="r" b="b"/>
              <a:pathLst>
                <a:path w="4407" h="3384" extrusionOk="0">
                  <a:moveTo>
                    <a:pt x="212" y="0"/>
                  </a:moveTo>
                  <a:lnTo>
                    <a:pt x="212" y="0"/>
                  </a:lnTo>
                  <a:cubicBezTo>
                    <a:pt x="0" y="1190"/>
                    <a:pt x="1929" y="3285"/>
                    <a:pt x="3158" y="3379"/>
                  </a:cubicBezTo>
                  <a:cubicBezTo>
                    <a:pt x="3198" y="3382"/>
                    <a:pt x="3237" y="3383"/>
                    <a:pt x="3277" y="3383"/>
                  </a:cubicBezTo>
                  <a:cubicBezTo>
                    <a:pt x="3688" y="3383"/>
                    <a:pt x="4075" y="3220"/>
                    <a:pt x="4407" y="3002"/>
                  </a:cubicBezTo>
                  <a:lnTo>
                    <a:pt x="4407" y="3002"/>
                  </a:lnTo>
                  <a:cubicBezTo>
                    <a:pt x="4207" y="3050"/>
                    <a:pt x="3999" y="3074"/>
                    <a:pt x="3790" y="3074"/>
                  </a:cubicBezTo>
                  <a:cubicBezTo>
                    <a:pt x="3305" y="3074"/>
                    <a:pt x="2812" y="2948"/>
                    <a:pt x="2389" y="2721"/>
                  </a:cubicBezTo>
                  <a:cubicBezTo>
                    <a:pt x="1491" y="2240"/>
                    <a:pt x="869" y="1391"/>
                    <a:pt x="409" y="500"/>
                  </a:cubicBezTo>
                  <a:cubicBezTo>
                    <a:pt x="329" y="346"/>
                    <a:pt x="255" y="173"/>
                    <a:pt x="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72"/>
            <p:cNvSpPr/>
            <p:nvPr/>
          </p:nvSpPr>
          <p:spPr>
            <a:xfrm>
              <a:off x="5733275" y="3596725"/>
              <a:ext cx="67150" cy="26750"/>
            </a:xfrm>
            <a:custGeom>
              <a:avLst/>
              <a:gdLst/>
              <a:ahLst/>
              <a:cxnLst/>
              <a:rect l="l" t="t" r="r" b="b"/>
              <a:pathLst>
                <a:path w="2686" h="1070" extrusionOk="0">
                  <a:moveTo>
                    <a:pt x="1461" y="1"/>
                  </a:moveTo>
                  <a:cubicBezTo>
                    <a:pt x="787" y="1"/>
                    <a:pt x="101" y="339"/>
                    <a:pt x="0" y="1070"/>
                  </a:cubicBezTo>
                  <a:cubicBezTo>
                    <a:pt x="348" y="595"/>
                    <a:pt x="914" y="266"/>
                    <a:pt x="1514" y="227"/>
                  </a:cubicBezTo>
                  <a:cubicBezTo>
                    <a:pt x="1554" y="224"/>
                    <a:pt x="1594" y="223"/>
                    <a:pt x="1633" y="223"/>
                  </a:cubicBezTo>
                  <a:cubicBezTo>
                    <a:pt x="2003" y="223"/>
                    <a:pt x="2369" y="331"/>
                    <a:pt x="2685" y="521"/>
                  </a:cubicBezTo>
                  <a:cubicBezTo>
                    <a:pt x="2612" y="432"/>
                    <a:pt x="2538" y="356"/>
                    <a:pt x="2463" y="300"/>
                  </a:cubicBezTo>
                  <a:cubicBezTo>
                    <a:pt x="2199" y="103"/>
                    <a:pt x="1832" y="1"/>
                    <a:pt x="1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72"/>
            <p:cNvSpPr/>
            <p:nvPr/>
          </p:nvSpPr>
          <p:spPr>
            <a:xfrm>
              <a:off x="5827600" y="3587600"/>
              <a:ext cx="73225" cy="38950"/>
            </a:xfrm>
            <a:custGeom>
              <a:avLst/>
              <a:gdLst/>
              <a:ahLst/>
              <a:cxnLst/>
              <a:rect l="l" t="t" r="r" b="b"/>
              <a:pathLst>
                <a:path w="2929" h="1558" extrusionOk="0">
                  <a:moveTo>
                    <a:pt x="920" y="1"/>
                  </a:moveTo>
                  <a:cubicBezTo>
                    <a:pt x="554" y="1"/>
                    <a:pt x="241" y="146"/>
                    <a:pt x="97" y="537"/>
                  </a:cubicBezTo>
                  <a:cubicBezTo>
                    <a:pt x="58" y="647"/>
                    <a:pt x="25" y="765"/>
                    <a:pt x="0" y="888"/>
                  </a:cubicBezTo>
                  <a:cubicBezTo>
                    <a:pt x="134" y="627"/>
                    <a:pt x="377" y="412"/>
                    <a:pt x="660" y="310"/>
                  </a:cubicBezTo>
                  <a:cubicBezTo>
                    <a:pt x="813" y="255"/>
                    <a:pt x="975" y="230"/>
                    <a:pt x="1136" y="230"/>
                  </a:cubicBezTo>
                  <a:cubicBezTo>
                    <a:pt x="1466" y="230"/>
                    <a:pt x="1798" y="335"/>
                    <a:pt x="2077" y="508"/>
                  </a:cubicBezTo>
                  <a:cubicBezTo>
                    <a:pt x="2387" y="701"/>
                    <a:pt x="2645" y="981"/>
                    <a:pt x="2772" y="1318"/>
                  </a:cubicBezTo>
                  <a:cubicBezTo>
                    <a:pt x="2801" y="1395"/>
                    <a:pt x="2823" y="1476"/>
                    <a:pt x="2836" y="1558"/>
                  </a:cubicBezTo>
                  <a:cubicBezTo>
                    <a:pt x="2908" y="1308"/>
                    <a:pt x="2928" y="1106"/>
                    <a:pt x="2868" y="987"/>
                  </a:cubicBezTo>
                  <a:cubicBezTo>
                    <a:pt x="2695" y="643"/>
                    <a:pt x="1689"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72"/>
            <p:cNvSpPr/>
            <p:nvPr/>
          </p:nvSpPr>
          <p:spPr>
            <a:xfrm>
              <a:off x="5908825" y="3645725"/>
              <a:ext cx="63025" cy="65575"/>
            </a:xfrm>
            <a:custGeom>
              <a:avLst/>
              <a:gdLst/>
              <a:ahLst/>
              <a:cxnLst/>
              <a:rect l="l" t="t" r="r" b="b"/>
              <a:pathLst>
                <a:path w="2521" h="2623" extrusionOk="0">
                  <a:moveTo>
                    <a:pt x="842" y="1"/>
                  </a:moveTo>
                  <a:cubicBezTo>
                    <a:pt x="841" y="1"/>
                    <a:pt x="840" y="1"/>
                    <a:pt x="838" y="1"/>
                  </a:cubicBezTo>
                  <a:cubicBezTo>
                    <a:pt x="582" y="3"/>
                    <a:pt x="292" y="109"/>
                    <a:pt x="1" y="271"/>
                  </a:cubicBezTo>
                  <a:cubicBezTo>
                    <a:pt x="77" y="262"/>
                    <a:pt x="155" y="257"/>
                    <a:pt x="232" y="257"/>
                  </a:cubicBezTo>
                  <a:cubicBezTo>
                    <a:pt x="694" y="257"/>
                    <a:pt x="1156" y="419"/>
                    <a:pt x="1481" y="736"/>
                  </a:cubicBezTo>
                  <a:cubicBezTo>
                    <a:pt x="1976" y="1215"/>
                    <a:pt x="2105" y="1996"/>
                    <a:pt x="1845" y="2623"/>
                  </a:cubicBezTo>
                  <a:cubicBezTo>
                    <a:pt x="1904" y="2590"/>
                    <a:pt x="1955" y="2556"/>
                    <a:pt x="1993" y="2519"/>
                  </a:cubicBezTo>
                  <a:cubicBezTo>
                    <a:pt x="2521" y="2016"/>
                    <a:pt x="1922" y="1"/>
                    <a:pt x="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72"/>
            <p:cNvSpPr/>
            <p:nvPr/>
          </p:nvSpPr>
          <p:spPr>
            <a:xfrm>
              <a:off x="5761775" y="3702800"/>
              <a:ext cx="74900" cy="56150"/>
            </a:xfrm>
            <a:custGeom>
              <a:avLst/>
              <a:gdLst/>
              <a:ahLst/>
              <a:cxnLst/>
              <a:rect l="l" t="t" r="r" b="b"/>
              <a:pathLst>
                <a:path w="2996" h="2246" extrusionOk="0">
                  <a:moveTo>
                    <a:pt x="875" y="0"/>
                  </a:moveTo>
                  <a:cubicBezTo>
                    <a:pt x="696" y="0"/>
                    <a:pt x="499" y="45"/>
                    <a:pt x="457" y="204"/>
                  </a:cubicBezTo>
                  <a:cubicBezTo>
                    <a:pt x="425" y="330"/>
                    <a:pt x="524" y="462"/>
                    <a:pt x="647" y="516"/>
                  </a:cubicBezTo>
                  <a:cubicBezTo>
                    <a:pt x="734" y="555"/>
                    <a:pt x="830" y="564"/>
                    <a:pt x="927" y="564"/>
                  </a:cubicBezTo>
                  <a:cubicBezTo>
                    <a:pt x="966" y="564"/>
                    <a:pt x="1006" y="562"/>
                    <a:pt x="1045" y="561"/>
                  </a:cubicBezTo>
                  <a:cubicBezTo>
                    <a:pt x="1498" y="543"/>
                    <a:pt x="1950" y="527"/>
                    <a:pt x="2402" y="509"/>
                  </a:cubicBezTo>
                  <a:lnTo>
                    <a:pt x="2402" y="509"/>
                  </a:lnTo>
                  <a:cubicBezTo>
                    <a:pt x="1727" y="544"/>
                    <a:pt x="1059" y="692"/>
                    <a:pt x="437" y="947"/>
                  </a:cubicBezTo>
                  <a:cubicBezTo>
                    <a:pt x="326" y="992"/>
                    <a:pt x="214" y="1044"/>
                    <a:pt x="131" y="1129"/>
                  </a:cubicBezTo>
                  <a:cubicBezTo>
                    <a:pt x="49" y="1212"/>
                    <a:pt x="1" y="1339"/>
                    <a:pt x="42" y="1449"/>
                  </a:cubicBezTo>
                  <a:cubicBezTo>
                    <a:pt x="102" y="1610"/>
                    <a:pt x="302" y="1656"/>
                    <a:pt x="485" y="1656"/>
                  </a:cubicBezTo>
                  <a:cubicBezTo>
                    <a:pt x="511" y="1656"/>
                    <a:pt x="537" y="1655"/>
                    <a:pt x="562" y="1653"/>
                  </a:cubicBezTo>
                  <a:cubicBezTo>
                    <a:pt x="1065" y="1620"/>
                    <a:pt x="1559" y="1479"/>
                    <a:pt x="1999" y="1243"/>
                  </a:cubicBezTo>
                  <a:lnTo>
                    <a:pt x="1999" y="1243"/>
                  </a:lnTo>
                  <a:cubicBezTo>
                    <a:pt x="1797" y="1383"/>
                    <a:pt x="1624" y="1564"/>
                    <a:pt x="1496" y="1771"/>
                  </a:cubicBezTo>
                  <a:cubicBezTo>
                    <a:pt x="1427" y="1884"/>
                    <a:pt x="1371" y="2031"/>
                    <a:pt x="1444" y="2142"/>
                  </a:cubicBezTo>
                  <a:cubicBezTo>
                    <a:pt x="1490" y="2212"/>
                    <a:pt x="1577" y="2246"/>
                    <a:pt x="1664" y="2246"/>
                  </a:cubicBezTo>
                  <a:cubicBezTo>
                    <a:pt x="1697" y="2246"/>
                    <a:pt x="1729" y="2241"/>
                    <a:pt x="1760" y="2232"/>
                  </a:cubicBezTo>
                  <a:cubicBezTo>
                    <a:pt x="1873" y="2198"/>
                    <a:pt x="1964" y="2120"/>
                    <a:pt x="2047" y="2040"/>
                  </a:cubicBezTo>
                  <a:cubicBezTo>
                    <a:pt x="2484" y="1621"/>
                    <a:pt x="2830" y="1117"/>
                    <a:pt x="2995" y="436"/>
                  </a:cubicBezTo>
                  <a:cubicBezTo>
                    <a:pt x="2341" y="196"/>
                    <a:pt x="1651" y="50"/>
                    <a:pt x="952" y="3"/>
                  </a:cubicBezTo>
                  <a:cubicBezTo>
                    <a:pt x="927" y="1"/>
                    <a:pt x="901" y="0"/>
                    <a:pt x="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72"/>
            <p:cNvSpPr/>
            <p:nvPr/>
          </p:nvSpPr>
          <p:spPr>
            <a:xfrm>
              <a:off x="5834075" y="3626275"/>
              <a:ext cx="35300" cy="90675"/>
            </a:xfrm>
            <a:custGeom>
              <a:avLst/>
              <a:gdLst/>
              <a:ahLst/>
              <a:cxnLst/>
              <a:rect l="l" t="t" r="r" b="b"/>
              <a:pathLst>
                <a:path w="1412" h="3627" extrusionOk="0">
                  <a:moveTo>
                    <a:pt x="1135" y="1"/>
                  </a:moveTo>
                  <a:cubicBezTo>
                    <a:pt x="969" y="1"/>
                    <a:pt x="848" y="187"/>
                    <a:pt x="785" y="348"/>
                  </a:cubicBezTo>
                  <a:cubicBezTo>
                    <a:pt x="568" y="895"/>
                    <a:pt x="448" y="1476"/>
                    <a:pt x="428" y="2059"/>
                  </a:cubicBezTo>
                  <a:cubicBezTo>
                    <a:pt x="351" y="1955"/>
                    <a:pt x="391" y="1813"/>
                    <a:pt x="395" y="1683"/>
                  </a:cubicBezTo>
                  <a:cubicBezTo>
                    <a:pt x="396" y="1567"/>
                    <a:pt x="320" y="1426"/>
                    <a:pt x="213" y="1426"/>
                  </a:cubicBezTo>
                  <a:cubicBezTo>
                    <a:pt x="201" y="1426"/>
                    <a:pt x="188" y="1428"/>
                    <a:pt x="175" y="1432"/>
                  </a:cubicBezTo>
                  <a:cubicBezTo>
                    <a:pt x="79" y="1460"/>
                    <a:pt x="54" y="1578"/>
                    <a:pt x="47" y="1673"/>
                  </a:cubicBezTo>
                  <a:cubicBezTo>
                    <a:pt x="0" y="2329"/>
                    <a:pt x="63" y="2992"/>
                    <a:pt x="234" y="3626"/>
                  </a:cubicBezTo>
                  <a:cubicBezTo>
                    <a:pt x="838" y="3155"/>
                    <a:pt x="1184" y="2533"/>
                    <a:pt x="1374" y="1871"/>
                  </a:cubicBezTo>
                  <a:cubicBezTo>
                    <a:pt x="1391" y="1807"/>
                    <a:pt x="1407" y="1737"/>
                    <a:pt x="1374" y="1679"/>
                  </a:cubicBezTo>
                  <a:cubicBezTo>
                    <a:pt x="1347" y="1632"/>
                    <a:pt x="1294" y="1610"/>
                    <a:pt x="1238" y="1610"/>
                  </a:cubicBezTo>
                  <a:cubicBezTo>
                    <a:pt x="1190" y="1610"/>
                    <a:pt x="1139" y="1626"/>
                    <a:pt x="1101" y="1656"/>
                  </a:cubicBezTo>
                  <a:cubicBezTo>
                    <a:pt x="1020" y="1721"/>
                    <a:pt x="984" y="1823"/>
                    <a:pt x="952" y="1920"/>
                  </a:cubicBezTo>
                  <a:cubicBezTo>
                    <a:pt x="919" y="2017"/>
                    <a:pt x="883" y="2120"/>
                    <a:pt x="802" y="2183"/>
                  </a:cubicBezTo>
                  <a:cubicBezTo>
                    <a:pt x="1064" y="1665"/>
                    <a:pt x="1256" y="1114"/>
                    <a:pt x="1373" y="546"/>
                  </a:cubicBezTo>
                  <a:cubicBezTo>
                    <a:pt x="1394" y="441"/>
                    <a:pt x="1412" y="331"/>
                    <a:pt x="1388" y="228"/>
                  </a:cubicBezTo>
                  <a:cubicBezTo>
                    <a:pt x="1364" y="122"/>
                    <a:pt x="1286" y="23"/>
                    <a:pt x="1177" y="5"/>
                  </a:cubicBezTo>
                  <a:cubicBezTo>
                    <a:pt x="1163" y="2"/>
                    <a:pt x="1149" y="1"/>
                    <a:pt x="1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72"/>
            <p:cNvSpPr/>
            <p:nvPr/>
          </p:nvSpPr>
          <p:spPr>
            <a:xfrm>
              <a:off x="5840900" y="3681350"/>
              <a:ext cx="90250" cy="35525"/>
            </a:xfrm>
            <a:custGeom>
              <a:avLst/>
              <a:gdLst/>
              <a:ahLst/>
              <a:cxnLst/>
              <a:rect l="l" t="t" r="r" b="b"/>
              <a:pathLst>
                <a:path w="3610" h="1421" extrusionOk="0">
                  <a:moveTo>
                    <a:pt x="3238" y="1"/>
                  </a:moveTo>
                  <a:cubicBezTo>
                    <a:pt x="3211" y="1"/>
                    <a:pt x="3184" y="2"/>
                    <a:pt x="3159" y="5"/>
                  </a:cubicBezTo>
                  <a:cubicBezTo>
                    <a:pt x="2689" y="56"/>
                    <a:pt x="2232" y="207"/>
                    <a:pt x="1828" y="449"/>
                  </a:cubicBezTo>
                  <a:lnTo>
                    <a:pt x="1828" y="449"/>
                  </a:lnTo>
                  <a:cubicBezTo>
                    <a:pt x="1879" y="398"/>
                    <a:pt x="1883" y="300"/>
                    <a:pt x="1834" y="242"/>
                  </a:cubicBezTo>
                  <a:cubicBezTo>
                    <a:pt x="1792" y="194"/>
                    <a:pt x="1727" y="172"/>
                    <a:pt x="1661" y="172"/>
                  </a:cubicBezTo>
                  <a:cubicBezTo>
                    <a:pt x="1629" y="172"/>
                    <a:pt x="1597" y="177"/>
                    <a:pt x="1568" y="187"/>
                  </a:cubicBezTo>
                  <a:cubicBezTo>
                    <a:pt x="1475" y="216"/>
                    <a:pt x="1399" y="278"/>
                    <a:pt x="1325" y="338"/>
                  </a:cubicBezTo>
                  <a:cubicBezTo>
                    <a:pt x="883" y="699"/>
                    <a:pt x="441" y="1060"/>
                    <a:pt x="1" y="1420"/>
                  </a:cubicBezTo>
                  <a:cubicBezTo>
                    <a:pt x="34" y="1420"/>
                    <a:pt x="67" y="1420"/>
                    <a:pt x="100" y="1420"/>
                  </a:cubicBezTo>
                  <a:cubicBezTo>
                    <a:pt x="899" y="1420"/>
                    <a:pt x="1692" y="1349"/>
                    <a:pt x="2483" y="1252"/>
                  </a:cubicBezTo>
                  <a:cubicBezTo>
                    <a:pt x="2556" y="1244"/>
                    <a:pt x="2642" y="1221"/>
                    <a:pt x="2661" y="1152"/>
                  </a:cubicBezTo>
                  <a:cubicBezTo>
                    <a:pt x="2687" y="1049"/>
                    <a:pt x="2537" y="1001"/>
                    <a:pt x="2428" y="1000"/>
                  </a:cubicBezTo>
                  <a:cubicBezTo>
                    <a:pt x="2212" y="998"/>
                    <a:pt x="1996" y="996"/>
                    <a:pt x="1780" y="995"/>
                  </a:cubicBezTo>
                  <a:cubicBezTo>
                    <a:pt x="2345" y="956"/>
                    <a:pt x="2902" y="782"/>
                    <a:pt x="3385" y="489"/>
                  </a:cubicBezTo>
                  <a:cubicBezTo>
                    <a:pt x="3494" y="425"/>
                    <a:pt x="3610" y="331"/>
                    <a:pt x="3600" y="209"/>
                  </a:cubicBezTo>
                  <a:cubicBezTo>
                    <a:pt x="3588" y="57"/>
                    <a:pt x="3405" y="1"/>
                    <a:pt x="3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72"/>
            <p:cNvSpPr/>
            <p:nvPr/>
          </p:nvSpPr>
          <p:spPr>
            <a:xfrm>
              <a:off x="5775425" y="3644550"/>
              <a:ext cx="66550" cy="71500"/>
            </a:xfrm>
            <a:custGeom>
              <a:avLst/>
              <a:gdLst/>
              <a:ahLst/>
              <a:cxnLst/>
              <a:rect l="l" t="t" r="r" b="b"/>
              <a:pathLst>
                <a:path w="2662" h="2860" extrusionOk="0">
                  <a:moveTo>
                    <a:pt x="317" y="0"/>
                  </a:moveTo>
                  <a:cubicBezTo>
                    <a:pt x="255" y="0"/>
                    <a:pt x="195" y="17"/>
                    <a:pt x="150" y="56"/>
                  </a:cubicBezTo>
                  <a:cubicBezTo>
                    <a:pt x="1" y="185"/>
                    <a:pt x="100" y="421"/>
                    <a:pt x="211" y="580"/>
                  </a:cubicBezTo>
                  <a:cubicBezTo>
                    <a:pt x="426" y="884"/>
                    <a:pt x="665" y="1172"/>
                    <a:pt x="925" y="1438"/>
                  </a:cubicBezTo>
                  <a:cubicBezTo>
                    <a:pt x="819" y="1414"/>
                    <a:pt x="737" y="1334"/>
                    <a:pt x="661" y="1258"/>
                  </a:cubicBezTo>
                  <a:cubicBezTo>
                    <a:pt x="585" y="1182"/>
                    <a:pt x="502" y="1104"/>
                    <a:pt x="395" y="1082"/>
                  </a:cubicBezTo>
                  <a:cubicBezTo>
                    <a:pt x="381" y="1079"/>
                    <a:pt x="366" y="1077"/>
                    <a:pt x="351" y="1077"/>
                  </a:cubicBezTo>
                  <a:cubicBezTo>
                    <a:pt x="255" y="1077"/>
                    <a:pt x="156" y="1138"/>
                    <a:pt x="151" y="1229"/>
                  </a:cubicBezTo>
                  <a:cubicBezTo>
                    <a:pt x="147" y="1311"/>
                    <a:pt x="218" y="1377"/>
                    <a:pt x="281" y="1432"/>
                  </a:cubicBezTo>
                  <a:cubicBezTo>
                    <a:pt x="991" y="2017"/>
                    <a:pt x="1786" y="2502"/>
                    <a:pt x="2661" y="2860"/>
                  </a:cubicBezTo>
                  <a:cubicBezTo>
                    <a:pt x="2492" y="2437"/>
                    <a:pt x="2323" y="2015"/>
                    <a:pt x="2153" y="1592"/>
                  </a:cubicBezTo>
                  <a:cubicBezTo>
                    <a:pt x="2116" y="1498"/>
                    <a:pt x="2075" y="1400"/>
                    <a:pt x="1995" y="1337"/>
                  </a:cubicBezTo>
                  <a:cubicBezTo>
                    <a:pt x="1953" y="1305"/>
                    <a:pt x="1898" y="1286"/>
                    <a:pt x="1844" y="1286"/>
                  </a:cubicBezTo>
                  <a:cubicBezTo>
                    <a:pt x="1795" y="1286"/>
                    <a:pt x="1747" y="1302"/>
                    <a:pt x="1714" y="1339"/>
                  </a:cubicBezTo>
                  <a:cubicBezTo>
                    <a:pt x="1675" y="1384"/>
                    <a:pt x="1670" y="1438"/>
                    <a:pt x="1683" y="1493"/>
                  </a:cubicBezTo>
                  <a:lnTo>
                    <a:pt x="1683" y="1493"/>
                  </a:lnTo>
                  <a:cubicBezTo>
                    <a:pt x="1410" y="1028"/>
                    <a:pt x="1077" y="596"/>
                    <a:pt x="694" y="211"/>
                  </a:cubicBezTo>
                  <a:cubicBezTo>
                    <a:pt x="621" y="137"/>
                    <a:pt x="544" y="64"/>
                    <a:pt x="447" y="26"/>
                  </a:cubicBezTo>
                  <a:cubicBezTo>
                    <a:pt x="406" y="9"/>
                    <a:pt x="361"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72"/>
            <p:cNvSpPr/>
            <p:nvPr/>
          </p:nvSpPr>
          <p:spPr>
            <a:xfrm>
              <a:off x="5840125" y="3712325"/>
              <a:ext cx="74650" cy="61075"/>
            </a:xfrm>
            <a:custGeom>
              <a:avLst/>
              <a:gdLst/>
              <a:ahLst/>
              <a:cxnLst/>
              <a:rect l="l" t="t" r="r" b="b"/>
              <a:pathLst>
                <a:path w="2986" h="2443" extrusionOk="0">
                  <a:moveTo>
                    <a:pt x="0" y="1"/>
                  </a:moveTo>
                  <a:cubicBezTo>
                    <a:pt x="189" y="688"/>
                    <a:pt x="577" y="1357"/>
                    <a:pt x="1118" y="1921"/>
                  </a:cubicBezTo>
                  <a:cubicBezTo>
                    <a:pt x="1164" y="1967"/>
                    <a:pt x="1214" y="2016"/>
                    <a:pt x="1279" y="2031"/>
                  </a:cubicBezTo>
                  <a:cubicBezTo>
                    <a:pt x="1291" y="2033"/>
                    <a:pt x="1302" y="2035"/>
                    <a:pt x="1312" y="2035"/>
                  </a:cubicBezTo>
                  <a:cubicBezTo>
                    <a:pt x="1413" y="2035"/>
                    <a:pt x="1481" y="1934"/>
                    <a:pt x="1461" y="1841"/>
                  </a:cubicBezTo>
                  <a:cubicBezTo>
                    <a:pt x="1446" y="1772"/>
                    <a:pt x="1402" y="1710"/>
                    <a:pt x="1349" y="1652"/>
                  </a:cubicBezTo>
                  <a:lnTo>
                    <a:pt x="1349" y="1652"/>
                  </a:lnTo>
                  <a:cubicBezTo>
                    <a:pt x="1641" y="1937"/>
                    <a:pt x="1995" y="2176"/>
                    <a:pt x="2377" y="2350"/>
                  </a:cubicBezTo>
                  <a:cubicBezTo>
                    <a:pt x="2477" y="2395"/>
                    <a:pt x="2583" y="2438"/>
                    <a:pt x="2689" y="2442"/>
                  </a:cubicBezTo>
                  <a:cubicBezTo>
                    <a:pt x="2694" y="2442"/>
                    <a:pt x="2699" y="2442"/>
                    <a:pt x="2704" y="2442"/>
                  </a:cubicBezTo>
                  <a:cubicBezTo>
                    <a:pt x="2806" y="2442"/>
                    <a:pt x="2906" y="2403"/>
                    <a:pt x="2940" y="2324"/>
                  </a:cubicBezTo>
                  <a:cubicBezTo>
                    <a:pt x="2985" y="2218"/>
                    <a:pt x="2901" y="2086"/>
                    <a:pt x="2812" y="1984"/>
                  </a:cubicBezTo>
                  <a:cubicBezTo>
                    <a:pt x="2568" y="1701"/>
                    <a:pt x="2255" y="1458"/>
                    <a:pt x="1906" y="1280"/>
                  </a:cubicBezTo>
                  <a:lnTo>
                    <a:pt x="1906" y="1280"/>
                  </a:lnTo>
                  <a:cubicBezTo>
                    <a:pt x="2158" y="1374"/>
                    <a:pt x="2417" y="1454"/>
                    <a:pt x="2677" y="1518"/>
                  </a:cubicBezTo>
                  <a:cubicBezTo>
                    <a:pt x="2714" y="1527"/>
                    <a:pt x="2756" y="1535"/>
                    <a:pt x="2794" y="1535"/>
                  </a:cubicBezTo>
                  <a:cubicBezTo>
                    <a:pt x="2837" y="1535"/>
                    <a:pt x="2875" y="1525"/>
                    <a:pt x="2897" y="1496"/>
                  </a:cubicBezTo>
                  <a:cubicBezTo>
                    <a:pt x="2929" y="1452"/>
                    <a:pt x="2904" y="1387"/>
                    <a:pt x="2871" y="1336"/>
                  </a:cubicBezTo>
                  <a:cubicBezTo>
                    <a:pt x="2721" y="1109"/>
                    <a:pt x="2433" y="977"/>
                    <a:pt x="2165" y="866"/>
                  </a:cubicBezTo>
                  <a:cubicBezTo>
                    <a:pt x="1455" y="567"/>
                    <a:pt x="736" y="28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72"/>
            <p:cNvSpPr/>
            <p:nvPr/>
          </p:nvSpPr>
          <p:spPr>
            <a:xfrm>
              <a:off x="5829100" y="3669775"/>
              <a:ext cx="14250" cy="44750"/>
            </a:xfrm>
            <a:custGeom>
              <a:avLst/>
              <a:gdLst/>
              <a:ahLst/>
              <a:cxnLst/>
              <a:rect l="l" t="t" r="r" b="b"/>
              <a:pathLst>
                <a:path w="570" h="1790" extrusionOk="0">
                  <a:moveTo>
                    <a:pt x="400" y="1"/>
                  </a:moveTo>
                  <a:cubicBezTo>
                    <a:pt x="384" y="43"/>
                    <a:pt x="1" y="1020"/>
                    <a:pt x="448" y="1789"/>
                  </a:cubicBezTo>
                  <a:lnTo>
                    <a:pt x="570" y="1697"/>
                  </a:lnTo>
                  <a:cubicBezTo>
                    <a:pt x="158" y="989"/>
                    <a:pt x="523" y="53"/>
                    <a:pt x="527" y="43"/>
                  </a:cubicBezTo>
                  <a:lnTo>
                    <a:pt x="4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72"/>
            <p:cNvSpPr/>
            <p:nvPr/>
          </p:nvSpPr>
          <p:spPr>
            <a:xfrm>
              <a:off x="5836775" y="3662450"/>
              <a:ext cx="10550" cy="9950"/>
            </a:xfrm>
            <a:custGeom>
              <a:avLst/>
              <a:gdLst/>
              <a:ahLst/>
              <a:cxnLst/>
              <a:rect l="l" t="t" r="r" b="b"/>
              <a:pathLst>
                <a:path w="422" h="398" extrusionOk="0">
                  <a:moveTo>
                    <a:pt x="238" y="1"/>
                  </a:moveTo>
                  <a:cubicBezTo>
                    <a:pt x="192" y="1"/>
                    <a:pt x="143" y="19"/>
                    <a:pt x="102" y="57"/>
                  </a:cubicBezTo>
                  <a:cubicBezTo>
                    <a:pt x="19" y="134"/>
                    <a:pt x="1" y="258"/>
                    <a:pt x="61" y="338"/>
                  </a:cubicBezTo>
                  <a:cubicBezTo>
                    <a:pt x="92" y="377"/>
                    <a:pt x="137" y="397"/>
                    <a:pt x="185" y="397"/>
                  </a:cubicBezTo>
                  <a:cubicBezTo>
                    <a:pt x="231" y="397"/>
                    <a:pt x="279" y="379"/>
                    <a:pt x="320" y="342"/>
                  </a:cubicBezTo>
                  <a:cubicBezTo>
                    <a:pt x="402" y="266"/>
                    <a:pt x="421" y="139"/>
                    <a:pt x="361" y="61"/>
                  </a:cubicBezTo>
                  <a:cubicBezTo>
                    <a:pt x="330" y="21"/>
                    <a:pt x="285"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72"/>
            <p:cNvSpPr/>
            <p:nvPr/>
          </p:nvSpPr>
          <p:spPr>
            <a:xfrm>
              <a:off x="5819375" y="3645450"/>
              <a:ext cx="39125" cy="70400"/>
            </a:xfrm>
            <a:custGeom>
              <a:avLst/>
              <a:gdLst/>
              <a:ahLst/>
              <a:cxnLst/>
              <a:rect l="l" t="t" r="r" b="b"/>
              <a:pathLst>
                <a:path w="1565" h="2816" extrusionOk="0">
                  <a:moveTo>
                    <a:pt x="1443" y="0"/>
                  </a:moveTo>
                  <a:cubicBezTo>
                    <a:pt x="1426" y="59"/>
                    <a:pt x="1047" y="1429"/>
                    <a:pt x="1049" y="2417"/>
                  </a:cubicBezTo>
                  <a:cubicBezTo>
                    <a:pt x="1051" y="2564"/>
                    <a:pt x="1023" y="2639"/>
                    <a:pt x="1000" y="2657"/>
                  </a:cubicBezTo>
                  <a:cubicBezTo>
                    <a:pt x="994" y="2662"/>
                    <a:pt x="985" y="2665"/>
                    <a:pt x="974" y="2665"/>
                  </a:cubicBezTo>
                  <a:cubicBezTo>
                    <a:pt x="954" y="2665"/>
                    <a:pt x="927" y="2656"/>
                    <a:pt x="899" y="2639"/>
                  </a:cubicBezTo>
                  <a:cubicBezTo>
                    <a:pt x="601" y="2460"/>
                    <a:pt x="144" y="1501"/>
                    <a:pt x="296" y="470"/>
                  </a:cubicBezTo>
                  <a:lnTo>
                    <a:pt x="296" y="470"/>
                  </a:lnTo>
                  <a:lnTo>
                    <a:pt x="168" y="475"/>
                  </a:lnTo>
                  <a:cubicBezTo>
                    <a:pt x="1" y="1610"/>
                    <a:pt x="513" y="2590"/>
                    <a:pt x="822" y="2775"/>
                  </a:cubicBezTo>
                  <a:cubicBezTo>
                    <a:pt x="845" y="2789"/>
                    <a:pt x="866" y="2799"/>
                    <a:pt x="886" y="2805"/>
                  </a:cubicBezTo>
                  <a:cubicBezTo>
                    <a:pt x="908" y="2812"/>
                    <a:pt x="929" y="2815"/>
                    <a:pt x="948" y="2815"/>
                  </a:cubicBezTo>
                  <a:cubicBezTo>
                    <a:pt x="995" y="2815"/>
                    <a:pt x="1032" y="2796"/>
                    <a:pt x="1058" y="2774"/>
                  </a:cubicBezTo>
                  <a:cubicBezTo>
                    <a:pt x="1140" y="2709"/>
                    <a:pt x="1179" y="2580"/>
                    <a:pt x="1179" y="2388"/>
                  </a:cubicBezTo>
                  <a:cubicBezTo>
                    <a:pt x="1176" y="1422"/>
                    <a:pt x="1561" y="33"/>
                    <a:pt x="1565" y="19"/>
                  </a:cubicBezTo>
                  <a:lnTo>
                    <a:pt x="1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72"/>
            <p:cNvSpPr/>
            <p:nvPr/>
          </p:nvSpPr>
          <p:spPr>
            <a:xfrm>
              <a:off x="5853275" y="3637625"/>
              <a:ext cx="9775" cy="9875"/>
            </a:xfrm>
            <a:custGeom>
              <a:avLst/>
              <a:gdLst/>
              <a:ahLst/>
              <a:cxnLst/>
              <a:rect l="l" t="t" r="r" b="b"/>
              <a:pathLst>
                <a:path w="391" h="395" extrusionOk="0">
                  <a:moveTo>
                    <a:pt x="230" y="0"/>
                  </a:moveTo>
                  <a:cubicBezTo>
                    <a:pt x="156" y="0"/>
                    <a:pt x="77" y="59"/>
                    <a:pt x="42" y="148"/>
                  </a:cubicBezTo>
                  <a:cubicBezTo>
                    <a:pt x="0" y="254"/>
                    <a:pt x="35" y="361"/>
                    <a:pt x="119" y="388"/>
                  </a:cubicBezTo>
                  <a:cubicBezTo>
                    <a:pt x="132" y="392"/>
                    <a:pt x="145" y="394"/>
                    <a:pt x="159" y="394"/>
                  </a:cubicBezTo>
                  <a:cubicBezTo>
                    <a:pt x="233" y="394"/>
                    <a:pt x="312" y="336"/>
                    <a:pt x="348" y="246"/>
                  </a:cubicBezTo>
                  <a:cubicBezTo>
                    <a:pt x="390" y="141"/>
                    <a:pt x="355" y="33"/>
                    <a:pt x="270" y="7"/>
                  </a:cubicBezTo>
                  <a:cubicBezTo>
                    <a:pt x="257" y="2"/>
                    <a:pt x="244" y="0"/>
                    <a:pt x="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72"/>
            <p:cNvSpPr/>
            <p:nvPr/>
          </p:nvSpPr>
          <p:spPr>
            <a:xfrm>
              <a:off x="5821325" y="3649600"/>
              <a:ext cx="9825" cy="9875"/>
            </a:xfrm>
            <a:custGeom>
              <a:avLst/>
              <a:gdLst/>
              <a:ahLst/>
              <a:cxnLst/>
              <a:rect l="l" t="t" r="r" b="b"/>
              <a:pathLst>
                <a:path w="393" h="395" extrusionOk="0">
                  <a:moveTo>
                    <a:pt x="232" y="0"/>
                  </a:moveTo>
                  <a:cubicBezTo>
                    <a:pt x="157" y="0"/>
                    <a:pt x="79" y="59"/>
                    <a:pt x="44" y="148"/>
                  </a:cubicBezTo>
                  <a:cubicBezTo>
                    <a:pt x="1" y="254"/>
                    <a:pt x="36" y="361"/>
                    <a:pt x="121" y="388"/>
                  </a:cubicBezTo>
                  <a:cubicBezTo>
                    <a:pt x="134" y="392"/>
                    <a:pt x="147" y="394"/>
                    <a:pt x="161" y="394"/>
                  </a:cubicBezTo>
                  <a:cubicBezTo>
                    <a:pt x="235" y="394"/>
                    <a:pt x="314" y="336"/>
                    <a:pt x="349" y="246"/>
                  </a:cubicBezTo>
                  <a:cubicBezTo>
                    <a:pt x="392" y="141"/>
                    <a:pt x="357" y="33"/>
                    <a:pt x="272" y="6"/>
                  </a:cubicBezTo>
                  <a:cubicBezTo>
                    <a:pt x="259" y="2"/>
                    <a:pt x="24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72"/>
            <p:cNvSpPr/>
            <p:nvPr/>
          </p:nvSpPr>
          <p:spPr>
            <a:xfrm>
              <a:off x="5845350" y="3665675"/>
              <a:ext cx="30525" cy="49475"/>
            </a:xfrm>
            <a:custGeom>
              <a:avLst/>
              <a:gdLst/>
              <a:ahLst/>
              <a:cxnLst/>
              <a:rect l="l" t="t" r="r" b="b"/>
              <a:pathLst>
                <a:path w="1221" h="1979" extrusionOk="0">
                  <a:moveTo>
                    <a:pt x="1091" y="1"/>
                  </a:moveTo>
                  <a:cubicBezTo>
                    <a:pt x="1089" y="10"/>
                    <a:pt x="727" y="985"/>
                    <a:pt x="1" y="1891"/>
                  </a:cubicBezTo>
                  <a:lnTo>
                    <a:pt x="100" y="1978"/>
                  </a:lnTo>
                  <a:cubicBezTo>
                    <a:pt x="846" y="1050"/>
                    <a:pt x="1207" y="78"/>
                    <a:pt x="1221" y="36"/>
                  </a:cubicBez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72"/>
            <p:cNvSpPr/>
            <p:nvPr/>
          </p:nvSpPr>
          <p:spPr>
            <a:xfrm>
              <a:off x="5870225" y="3658150"/>
              <a:ext cx="10500" cy="9950"/>
            </a:xfrm>
            <a:custGeom>
              <a:avLst/>
              <a:gdLst/>
              <a:ahLst/>
              <a:cxnLst/>
              <a:rect l="l" t="t" r="r" b="b"/>
              <a:pathLst>
                <a:path w="420" h="398" extrusionOk="0">
                  <a:moveTo>
                    <a:pt x="237" y="0"/>
                  </a:moveTo>
                  <a:cubicBezTo>
                    <a:pt x="158" y="0"/>
                    <a:pt x="77" y="57"/>
                    <a:pt x="42" y="144"/>
                  </a:cubicBezTo>
                  <a:cubicBezTo>
                    <a:pt x="0" y="251"/>
                    <a:pt x="42" y="360"/>
                    <a:pt x="135" y="390"/>
                  </a:cubicBezTo>
                  <a:cubicBezTo>
                    <a:pt x="151" y="395"/>
                    <a:pt x="168" y="398"/>
                    <a:pt x="185" y="398"/>
                  </a:cubicBezTo>
                  <a:cubicBezTo>
                    <a:pt x="263" y="398"/>
                    <a:pt x="344" y="341"/>
                    <a:pt x="379" y="254"/>
                  </a:cubicBezTo>
                  <a:cubicBezTo>
                    <a:pt x="420" y="148"/>
                    <a:pt x="379" y="38"/>
                    <a:pt x="286" y="8"/>
                  </a:cubicBezTo>
                  <a:cubicBezTo>
                    <a:pt x="270" y="2"/>
                    <a:pt x="254" y="0"/>
                    <a:pt x="2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72"/>
            <p:cNvSpPr/>
            <p:nvPr/>
          </p:nvSpPr>
          <p:spPr>
            <a:xfrm>
              <a:off x="5844800" y="3669500"/>
              <a:ext cx="44600" cy="45800"/>
            </a:xfrm>
            <a:custGeom>
              <a:avLst/>
              <a:gdLst/>
              <a:ahLst/>
              <a:cxnLst/>
              <a:rect l="l" t="t" r="r" b="b"/>
              <a:pathLst>
                <a:path w="1784" h="1832" extrusionOk="0">
                  <a:moveTo>
                    <a:pt x="1661" y="0"/>
                  </a:moveTo>
                  <a:cubicBezTo>
                    <a:pt x="911" y="1573"/>
                    <a:pt x="249" y="1681"/>
                    <a:pt x="86" y="1681"/>
                  </a:cubicBezTo>
                  <a:cubicBezTo>
                    <a:pt x="61" y="1681"/>
                    <a:pt x="48" y="1678"/>
                    <a:pt x="47" y="1678"/>
                  </a:cubicBezTo>
                  <a:lnTo>
                    <a:pt x="0" y="1825"/>
                  </a:lnTo>
                  <a:cubicBezTo>
                    <a:pt x="5" y="1826"/>
                    <a:pt x="30" y="1831"/>
                    <a:pt x="72" y="1831"/>
                  </a:cubicBezTo>
                  <a:cubicBezTo>
                    <a:pt x="295" y="1831"/>
                    <a:pt x="1003" y="1689"/>
                    <a:pt x="1783" y="52"/>
                  </a:cubicBezTo>
                  <a:lnTo>
                    <a:pt x="16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72"/>
            <p:cNvSpPr/>
            <p:nvPr/>
          </p:nvSpPr>
          <p:spPr>
            <a:xfrm>
              <a:off x="5884000" y="3661575"/>
              <a:ext cx="10550" cy="9975"/>
            </a:xfrm>
            <a:custGeom>
              <a:avLst/>
              <a:gdLst/>
              <a:ahLst/>
              <a:cxnLst/>
              <a:rect l="l" t="t" r="r" b="b"/>
              <a:pathLst>
                <a:path w="422" h="399" extrusionOk="0">
                  <a:moveTo>
                    <a:pt x="238" y="1"/>
                  </a:moveTo>
                  <a:cubicBezTo>
                    <a:pt x="159" y="1"/>
                    <a:pt x="78" y="58"/>
                    <a:pt x="43" y="145"/>
                  </a:cubicBezTo>
                  <a:cubicBezTo>
                    <a:pt x="0" y="252"/>
                    <a:pt x="43" y="361"/>
                    <a:pt x="136" y="390"/>
                  </a:cubicBezTo>
                  <a:cubicBezTo>
                    <a:pt x="152" y="396"/>
                    <a:pt x="169" y="399"/>
                    <a:pt x="186" y="399"/>
                  </a:cubicBezTo>
                  <a:cubicBezTo>
                    <a:pt x="264" y="399"/>
                    <a:pt x="345" y="341"/>
                    <a:pt x="380" y="255"/>
                  </a:cubicBezTo>
                  <a:cubicBezTo>
                    <a:pt x="422" y="149"/>
                    <a:pt x="380" y="40"/>
                    <a:pt x="287" y="8"/>
                  </a:cubicBezTo>
                  <a:cubicBezTo>
                    <a:pt x="271" y="3"/>
                    <a:pt x="255" y="1"/>
                    <a:pt x="2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41"/>
        <p:cNvGrpSpPr/>
        <p:nvPr/>
      </p:nvGrpSpPr>
      <p:grpSpPr>
        <a:xfrm>
          <a:off x="0" y="0"/>
          <a:ext cx="0" cy="0"/>
          <a:chOff x="0" y="0"/>
          <a:chExt cx="0" cy="0"/>
        </a:xfrm>
      </p:grpSpPr>
      <p:sp>
        <p:nvSpPr>
          <p:cNvPr id="3747" name="Google Shape;3747;p39"/>
          <p:cNvSpPr/>
          <p:nvPr/>
        </p:nvSpPr>
        <p:spPr>
          <a:xfrm flipH="1">
            <a:off x="669967" y="4980791"/>
            <a:ext cx="50023" cy="30032"/>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9"/>
          <p:cNvSpPr/>
          <p:nvPr/>
        </p:nvSpPr>
        <p:spPr>
          <a:xfrm flipH="1">
            <a:off x="-8" y="5101566"/>
            <a:ext cx="50023" cy="30032"/>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4">
            <a:extLst>
              <a:ext uri="{FF2B5EF4-FFF2-40B4-BE49-F238E27FC236}">
                <a16:creationId xmlns:a16="http://schemas.microsoft.com/office/drawing/2014/main" id="{EA503DA2-D847-4E2B-BFC9-E832CF25F8B5}"/>
              </a:ext>
            </a:extLst>
          </p:cNvPr>
          <p:cNvGraphicFramePr>
            <a:graphicFrameLocks noGrp="1"/>
          </p:cNvGraphicFramePr>
          <p:nvPr>
            <p:extLst>
              <p:ext uri="{D42A27DB-BD31-4B8C-83A1-F6EECF244321}">
                <p14:modId xmlns:p14="http://schemas.microsoft.com/office/powerpoint/2010/main" val="1863708302"/>
              </p:ext>
            </p:extLst>
          </p:nvPr>
        </p:nvGraphicFramePr>
        <p:xfrm>
          <a:off x="652333" y="1592132"/>
          <a:ext cx="7839333" cy="2194560"/>
        </p:xfrm>
        <a:graphic>
          <a:graphicData uri="http://schemas.openxmlformats.org/drawingml/2006/table">
            <a:tbl>
              <a:tblPr firstRow="1" bandRow="1">
                <a:tableStyleId>{C292F5DA-D667-4001-9B18-C94060DE11CB}</a:tableStyleId>
              </a:tblPr>
              <a:tblGrid>
                <a:gridCol w="2613111">
                  <a:extLst>
                    <a:ext uri="{9D8B030D-6E8A-4147-A177-3AD203B41FA5}">
                      <a16:colId xmlns:a16="http://schemas.microsoft.com/office/drawing/2014/main" val="3345261018"/>
                    </a:ext>
                  </a:extLst>
                </a:gridCol>
                <a:gridCol w="3440451">
                  <a:extLst>
                    <a:ext uri="{9D8B030D-6E8A-4147-A177-3AD203B41FA5}">
                      <a16:colId xmlns:a16="http://schemas.microsoft.com/office/drawing/2014/main" val="3604926867"/>
                    </a:ext>
                  </a:extLst>
                </a:gridCol>
                <a:gridCol w="1785771">
                  <a:extLst>
                    <a:ext uri="{9D8B030D-6E8A-4147-A177-3AD203B41FA5}">
                      <a16:colId xmlns:a16="http://schemas.microsoft.com/office/drawing/2014/main" val="4149651848"/>
                    </a:ext>
                  </a:extLst>
                </a:gridCol>
              </a:tblGrid>
              <a:tr h="275889">
                <a:tc>
                  <a:txBody>
                    <a:bodyPr/>
                    <a:lstStyle/>
                    <a:p>
                      <a:pPr algn="ctr"/>
                      <a:r>
                        <a:rPr lang="en-US"/>
                        <a:t>SVTH</a:t>
                      </a:r>
                    </a:p>
                  </a:txBody>
                  <a:tcPr anchor="ctr"/>
                </a:tc>
                <a:tc>
                  <a:txBody>
                    <a:bodyPr/>
                    <a:lstStyle/>
                    <a:p>
                      <a:pPr algn="ctr"/>
                      <a:r>
                        <a:rPr lang="en-US"/>
                        <a:t>Nội dung</a:t>
                      </a:r>
                    </a:p>
                  </a:txBody>
                  <a:tcPr anchor="ctr"/>
                </a:tc>
                <a:tc>
                  <a:txBody>
                    <a:bodyPr/>
                    <a:lstStyle/>
                    <a:p>
                      <a:pPr algn="ctr"/>
                      <a:r>
                        <a:rPr lang="en-US"/>
                        <a:t>Mức độ hoàn thành</a:t>
                      </a:r>
                    </a:p>
                  </a:txBody>
                  <a:tcPr anchor="ctr"/>
                </a:tc>
                <a:extLst>
                  <a:ext uri="{0D108BD9-81ED-4DB2-BD59-A6C34878D82A}">
                    <a16:rowId xmlns:a16="http://schemas.microsoft.com/office/drawing/2014/main" val="4093143613"/>
                  </a:ext>
                </a:extLst>
              </a:tr>
              <a:tr h="370840">
                <a:tc>
                  <a:txBody>
                    <a:bodyPr/>
                    <a:lstStyle/>
                    <a:p>
                      <a:pPr algn="ctr"/>
                      <a:r>
                        <a:rPr lang="en-US"/>
                        <a:t>1. Nguyễn Khắc Huy</a:t>
                      </a:r>
                    </a:p>
                  </a:txBody>
                  <a:tcPr anchor="ctr"/>
                </a:tc>
                <a:tc>
                  <a:txBody>
                    <a:bodyPr/>
                    <a:lstStyle/>
                    <a:p>
                      <a:pPr algn="ctr"/>
                      <a:r>
                        <a:rPr lang="en-US"/>
                        <a:t>Database, sản phẩm, tìm kiếm sản phẩm, giỏ hàng, thanh toán, quên mật khẩu, quản lý đơn hang, quản lý khách hàng</a:t>
                      </a:r>
                    </a:p>
                  </a:txBody>
                  <a:tcPr anchor="ctr"/>
                </a:tc>
                <a:tc>
                  <a:txBody>
                    <a:bodyPr/>
                    <a:lstStyle/>
                    <a:p>
                      <a:pPr algn="ctr"/>
                      <a:r>
                        <a:rPr lang="en-US"/>
                        <a:t>100%</a:t>
                      </a:r>
                    </a:p>
                  </a:txBody>
                  <a:tcPr anchor="ctr"/>
                </a:tc>
                <a:extLst>
                  <a:ext uri="{0D108BD9-81ED-4DB2-BD59-A6C34878D82A}">
                    <a16:rowId xmlns:a16="http://schemas.microsoft.com/office/drawing/2014/main" val="1014465136"/>
                  </a:ext>
                </a:extLst>
              </a:tr>
              <a:tr h="370840">
                <a:tc>
                  <a:txBody>
                    <a:bodyPr/>
                    <a:lstStyle/>
                    <a:p>
                      <a:pPr algn="ctr"/>
                      <a:r>
                        <a:rPr lang="en-US"/>
                        <a:t>2. Đặng Công Mẫn</a:t>
                      </a:r>
                    </a:p>
                  </a:txBody>
                  <a:tcPr anchor="ctr"/>
                </a:tc>
                <a:tc>
                  <a:txBody>
                    <a:bodyPr/>
                    <a:lstStyle/>
                    <a:p>
                      <a:pPr algn="ctr"/>
                      <a:r>
                        <a:rPr lang="en-US"/>
                        <a:t>Database, sản phẩm theo giá, sản phẩm theo loại, thanh toán momo, đăng nhập, đăng ký, quản lý sản phẩm, quản lý loại sản phẩm</a:t>
                      </a:r>
                    </a:p>
                  </a:txBody>
                  <a:tcPr anchor="ctr"/>
                </a:tc>
                <a:tc>
                  <a:txBody>
                    <a:bodyPr/>
                    <a:lstStyle/>
                    <a:p>
                      <a:pPr algn="ctr"/>
                      <a:r>
                        <a:rPr lang="en-US"/>
                        <a:t>100%</a:t>
                      </a:r>
                    </a:p>
                  </a:txBody>
                  <a:tcPr anchor="ctr"/>
                </a:tc>
                <a:extLst>
                  <a:ext uri="{0D108BD9-81ED-4DB2-BD59-A6C34878D82A}">
                    <a16:rowId xmlns:a16="http://schemas.microsoft.com/office/drawing/2014/main" val="2221920831"/>
                  </a:ext>
                </a:extLst>
              </a:tr>
            </a:tbl>
          </a:graphicData>
        </a:graphic>
      </p:graphicFrame>
      <p:sp>
        <p:nvSpPr>
          <p:cNvPr id="5" name="TextBox 4">
            <a:extLst>
              <a:ext uri="{FF2B5EF4-FFF2-40B4-BE49-F238E27FC236}">
                <a16:creationId xmlns:a16="http://schemas.microsoft.com/office/drawing/2014/main" id="{F3BEBDD2-72D0-4CC7-A973-E7A27C610114}"/>
              </a:ext>
            </a:extLst>
          </p:cNvPr>
          <p:cNvSpPr txBox="1"/>
          <p:nvPr/>
        </p:nvSpPr>
        <p:spPr>
          <a:xfrm>
            <a:off x="2151530" y="279699"/>
            <a:ext cx="5158291" cy="646331"/>
          </a:xfrm>
          <a:prstGeom prst="rect">
            <a:avLst/>
          </a:prstGeom>
          <a:noFill/>
        </p:spPr>
        <p:txBody>
          <a:bodyPr wrap="square" rtlCol="0">
            <a:spAutoFit/>
          </a:bodyPr>
          <a:lstStyle/>
          <a:p>
            <a:pPr algn="ctr"/>
            <a:r>
              <a:rPr lang="en-US" sz="3600">
                <a:solidFill>
                  <a:schemeClr val="dk1"/>
                </a:solidFill>
                <a:latin typeface="Calistoga"/>
                <a:cs typeface="Calistoga"/>
                <a:sym typeface="Calistoga"/>
              </a:rPr>
              <a:t>PHÂN CÔNG CÔNG VIỆC</a:t>
            </a:r>
          </a:p>
        </p:txBody>
      </p:sp>
    </p:spTree>
    <p:extLst>
      <p:ext uri="{BB962C8B-B14F-4D97-AF65-F5344CB8AC3E}">
        <p14:creationId xmlns:p14="http://schemas.microsoft.com/office/powerpoint/2010/main" val="20835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00"/>
        <p:cNvGrpSpPr/>
        <p:nvPr/>
      </p:nvGrpSpPr>
      <p:grpSpPr>
        <a:xfrm>
          <a:off x="0" y="0"/>
          <a:ext cx="0" cy="0"/>
          <a:chOff x="0" y="0"/>
          <a:chExt cx="0" cy="0"/>
        </a:xfrm>
      </p:grpSpPr>
      <p:sp>
        <p:nvSpPr>
          <p:cNvPr id="3901" name="Google Shape;3901;p42"/>
          <p:cNvSpPr txBox="1">
            <a:spLocks noGrp="1"/>
          </p:cNvSpPr>
          <p:nvPr>
            <p:ph type="title"/>
          </p:nvPr>
        </p:nvSpPr>
        <p:spPr>
          <a:xfrm>
            <a:off x="1742739" y="2323050"/>
            <a:ext cx="5712310" cy="13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Phần I: Lý thuyết</a:t>
            </a:r>
            <a:endParaRPr/>
          </a:p>
        </p:txBody>
      </p:sp>
      <p:sp>
        <p:nvSpPr>
          <p:cNvPr id="3902" name="Google Shape;3902;p42"/>
          <p:cNvSpPr txBox="1">
            <a:spLocks noGrp="1"/>
          </p:cNvSpPr>
          <p:nvPr>
            <p:ph type="title" idx="2"/>
          </p:nvPr>
        </p:nvSpPr>
        <p:spPr>
          <a:xfrm>
            <a:off x="4014300" y="1005775"/>
            <a:ext cx="1115400" cy="120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904" name="Google Shape;3904;p42"/>
          <p:cNvGrpSpPr/>
          <p:nvPr/>
        </p:nvGrpSpPr>
        <p:grpSpPr>
          <a:xfrm>
            <a:off x="4804714" y="618899"/>
            <a:ext cx="705766" cy="688516"/>
            <a:chOff x="7045242" y="1850545"/>
            <a:chExt cx="389474" cy="379955"/>
          </a:xfrm>
        </p:grpSpPr>
        <p:sp>
          <p:nvSpPr>
            <p:cNvPr id="3905" name="Google Shape;3905;p42"/>
            <p:cNvSpPr/>
            <p:nvPr/>
          </p:nvSpPr>
          <p:spPr>
            <a:xfrm>
              <a:off x="7114350" y="1916375"/>
              <a:ext cx="142673" cy="149377"/>
            </a:xfrm>
            <a:custGeom>
              <a:avLst/>
              <a:gdLst/>
              <a:ahLst/>
              <a:cxnLst/>
              <a:rect l="l" t="t" r="r" b="b"/>
              <a:pathLst>
                <a:path w="2002" h="2096" extrusionOk="0">
                  <a:moveTo>
                    <a:pt x="1645" y="0"/>
                  </a:moveTo>
                  <a:cubicBezTo>
                    <a:pt x="1223" y="0"/>
                    <a:pt x="771" y="201"/>
                    <a:pt x="481" y="546"/>
                  </a:cubicBezTo>
                  <a:cubicBezTo>
                    <a:pt x="476" y="552"/>
                    <a:pt x="471" y="559"/>
                    <a:pt x="464" y="566"/>
                  </a:cubicBezTo>
                  <a:cubicBezTo>
                    <a:pt x="459" y="571"/>
                    <a:pt x="453" y="577"/>
                    <a:pt x="448" y="582"/>
                  </a:cubicBezTo>
                  <a:cubicBezTo>
                    <a:pt x="136" y="888"/>
                    <a:pt x="0" y="1362"/>
                    <a:pt x="78" y="1783"/>
                  </a:cubicBezTo>
                  <a:cubicBezTo>
                    <a:pt x="84" y="1889"/>
                    <a:pt x="97" y="1993"/>
                    <a:pt x="119" y="2095"/>
                  </a:cubicBezTo>
                  <a:lnTo>
                    <a:pt x="2001" y="52"/>
                  </a:lnTo>
                  <a:cubicBezTo>
                    <a:pt x="1888" y="17"/>
                    <a:pt x="1768" y="0"/>
                    <a:pt x="1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6" name="Google Shape;3906;p42"/>
            <p:cNvGrpSpPr/>
            <p:nvPr/>
          </p:nvGrpSpPr>
          <p:grpSpPr>
            <a:xfrm>
              <a:off x="7045242" y="1850545"/>
              <a:ext cx="389474" cy="379955"/>
              <a:chOff x="5641475" y="2805600"/>
              <a:chExt cx="142175" cy="138700"/>
            </a:xfrm>
          </p:grpSpPr>
          <p:sp>
            <p:nvSpPr>
              <p:cNvPr id="3907" name="Google Shape;3907;p42"/>
              <p:cNvSpPr/>
              <p:nvPr/>
            </p:nvSpPr>
            <p:spPr>
              <a:xfrm>
                <a:off x="5655950" y="2884000"/>
                <a:ext cx="39650" cy="12075"/>
              </a:xfrm>
              <a:custGeom>
                <a:avLst/>
                <a:gdLst/>
                <a:ahLst/>
                <a:cxnLst/>
                <a:rect l="l" t="t" r="r" b="b"/>
                <a:pathLst>
                  <a:path w="1586" h="483" extrusionOk="0">
                    <a:moveTo>
                      <a:pt x="1290" y="0"/>
                    </a:moveTo>
                    <a:cubicBezTo>
                      <a:pt x="1120" y="0"/>
                      <a:pt x="950" y="24"/>
                      <a:pt x="785" y="66"/>
                    </a:cubicBezTo>
                    <a:cubicBezTo>
                      <a:pt x="658" y="97"/>
                      <a:pt x="535" y="141"/>
                      <a:pt x="417" y="195"/>
                    </a:cubicBezTo>
                    <a:cubicBezTo>
                      <a:pt x="287" y="255"/>
                      <a:pt x="160" y="268"/>
                      <a:pt x="53" y="367"/>
                    </a:cubicBezTo>
                    <a:cubicBezTo>
                      <a:pt x="0" y="416"/>
                      <a:pt x="53" y="482"/>
                      <a:pt x="111" y="482"/>
                    </a:cubicBezTo>
                    <a:cubicBezTo>
                      <a:pt x="121" y="482"/>
                      <a:pt x="132" y="480"/>
                      <a:pt x="143" y="475"/>
                    </a:cubicBezTo>
                    <a:cubicBezTo>
                      <a:pt x="260" y="416"/>
                      <a:pt x="331" y="312"/>
                      <a:pt x="450" y="258"/>
                    </a:cubicBezTo>
                    <a:cubicBezTo>
                      <a:pt x="564" y="205"/>
                      <a:pt x="683" y="162"/>
                      <a:pt x="805" y="131"/>
                    </a:cubicBezTo>
                    <a:cubicBezTo>
                      <a:pt x="991" y="83"/>
                      <a:pt x="1176" y="66"/>
                      <a:pt x="1365" y="66"/>
                    </a:cubicBezTo>
                    <a:cubicBezTo>
                      <a:pt x="1427" y="66"/>
                      <a:pt x="1490" y="68"/>
                      <a:pt x="1553" y="71"/>
                    </a:cubicBezTo>
                    <a:cubicBezTo>
                      <a:pt x="1554" y="71"/>
                      <a:pt x="1554" y="71"/>
                      <a:pt x="1554" y="71"/>
                    </a:cubicBezTo>
                    <a:cubicBezTo>
                      <a:pt x="1582" y="71"/>
                      <a:pt x="1585" y="25"/>
                      <a:pt x="1558" y="21"/>
                    </a:cubicBezTo>
                    <a:cubicBezTo>
                      <a:pt x="1469" y="7"/>
                      <a:pt x="1380"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42"/>
              <p:cNvSpPr/>
              <p:nvPr/>
            </p:nvSpPr>
            <p:spPr>
              <a:xfrm>
                <a:off x="5721725" y="2905400"/>
                <a:ext cx="15600" cy="38900"/>
              </a:xfrm>
              <a:custGeom>
                <a:avLst/>
                <a:gdLst/>
                <a:ahLst/>
                <a:cxnLst/>
                <a:rect l="l" t="t" r="r" b="b"/>
                <a:pathLst>
                  <a:path w="624" h="1556" extrusionOk="0">
                    <a:moveTo>
                      <a:pt x="582" y="1"/>
                    </a:moveTo>
                    <a:cubicBezTo>
                      <a:pt x="574" y="1"/>
                      <a:pt x="567" y="4"/>
                      <a:pt x="559" y="11"/>
                    </a:cubicBezTo>
                    <a:cubicBezTo>
                      <a:pt x="359" y="214"/>
                      <a:pt x="193" y="463"/>
                      <a:pt x="100" y="733"/>
                    </a:cubicBezTo>
                    <a:cubicBezTo>
                      <a:pt x="62" y="845"/>
                      <a:pt x="36" y="960"/>
                      <a:pt x="25" y="1078"/>
                    </a:cubicBezTo>
                    <a:cubicBezTo>
                      <a:pt x="16" y="1199"/>
                      <a:pt x="61" y="1349"/>
                      <a:pt x="22" y="1463"/>
                    </a:cubicBezTo>
                    <a:cubicBezTo>
                      <a:pt x="0" y="1528"/>
                      <a:pt x="43" y="1555"/>
                      <a:pt x="91" y="1555"/>
                    </a:cubicBezTo>
                    <a:cubicBezTo>
                      <a:pt x="163" y="1555"/>
                      <a:pt x="248" y="1497"/>
                      <a:pt x="162" y="1417"/>
                    </a:cubicBezTo>
                    <a:cubicBezTo>
                      <a:pt x="82" y="1343"/>
                      <a:pt x="107" y="1135"/>
                      <a:pt x="118" y="1038"/>
                    </a:cubicBezTo>
                    <a:cubicBezTo>
                      <a:pt x="133" y="918"/>
                      <a:pt x="164" y="800"/>
                      <a:pt x="208" y="687"/>
                    </a:cubicBezTo>
                    <a:cubicBezTo>
                      <a:pt x="301" y="451"/>
                      <a:pt x="453" y="252"/>
                      <a:pt x="605" y="52"/>
                    </a:cubicBezTo>
                    <a:cubicBezTo>
                      <a:pt x="623" y="28"/>
                      <a:pt x="604" y="1"/>
                      <a:pt x="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42"/>
              <p:cNvSpPr/>
              <p:nvPr/>
            </p:nvSpPr>
            <p:spPr>
              <a:xfrm>
                <a:off x="5745575" y="2877525"/>
                <a:ext cx="38075" cy="19350"/>
              </a:xfrm>
              <a:custGeom>
                <a:avLst/>
                <a:gdLst/>
                <a:ahLst/>
                <a:cxnLst/>
                <a:rect l="l" t="t" r="r" b="b"/>
                <a:pathLst>
                  <a:path w="1523" h="774" extrusionOk="0">
                    <a:moveTo>
                      <a:pt x="1435" y="0"/>
                    </a:moveTo>
                    <a:cubicBezTo>
                      <a:pt x="1423" y="0"/>
                      <a:pt x="1410" y="3"/>
                      <a:pt x="1395" y="11"/>
                    </a:cubicBezTo>
                    <a:cubicBezTo>
                      <a:pt x="1286" y="63"/>
                      <a:pt x="1131" y="37"/>
                      <a:pt x="1013" y="62"/>
                    </a:cubicBezTo>
                    <a:cubicBezTo>
                      <a:pt x="897" y="86"/>
                      <a:pt x="787" y="127"/>
                      <a:pt x="680" y="179"/>
                    </a:cubicBezTo>
                    <a:cubicBezTo>
                      <a:pt x="424" y="304"/>
                      <a:pt x="196" y="499"/>
                      <a:pt x="20" y="723"/>
                    </a:cubicBezTo>
                    <a:cubicBezTo>
                      <a:pt x="1" y="747"/>
                      <a:pt x="21" y="774"/>
                      <a:pt x="44" y="774"/>
                    </a:cubicBezTo>
                    <a:cubicBezTo>
                      <a:pt x="52" y="774"/>
                      <a:pt x="60" y="771"/>
                      <a:pt x="67" y="764"/>
                    </a:cubicBezTo>
                    <a:cubicBezTo>
                      <a:pt x="246" y="588"/>
                      <a:pt x="425" y="412"/>
                      <a:pt x="648" y="291"/>
                    </a:cubicBezTo>
                    <a:cubicBezTo>
                      <a:pt x="754" y="233"/>
                      <a:pt x="868" y="188"/>
                      <a:pt x="985" y="159"/>
                    </a:cubicBezTo>
                    <a:cubicBezTo>
                      <a:pt x="1044" y="145"/>
                      <a:pt x="1145" y="119"/>
                      <a:pt x="1234" y="119"/>
                    </a:cubicBezTo>
                    <a:cubicBezTo>
                      <a:pt x="1287" y="119"/>
                      <a:pt x="1335" y="128"/>
                      <a:pt x="1367" y="155"/>
                    </a:cubicBezTo>
                    <a:cubicBezTo>
                      <a:pt x="1391" y="175"/>
                      <a:pt x="1412" y="183"/>
                      <a:pt x="1429" y="183"/>
                    </a:cubicBezTo>
                    <a:cubicBezTo>
                      <a:pt x="1512" y="183"/>
                      <a:pt x="1523" y="0"/>
                      <a:pt x="1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42"/>
              <p:cNvSpPr/>
              <p:nvPr/>
            </p:nvSpPr>
            <p:spPr>
              <a:xfrm>
                <a:off x="5719275" y="2810875"/>
                <a:ext cx="10475" cy="39300"/>
              </a:xfrm>
              <a:custGeom>
                <a:avLst/>
                <a:gdLst/>
                <a:ahLst/>
                <a:cxnLst/>
                <a:rect l="l" t="t" r="r" b="b"/>
                <a:pathLst>
                  <a:path w="419" h="1572" extrusionOk="0">
                    <a:moveTo>
                      <a:pt x="332" y="0"/>
                    </a:moveTo>
                    <a:cubicBezTo>
                      <a:pt x="315" y="0"/>
                      <a:pt x="298" y="8"/>
                      <a:pt x="284" y="27"/>
                    </a:cubicBezTo>
                    <a:cubicBezTo>
                      <a:pt x="195" y="141"/>
                      <a:pt x="191" y="268"/>
                      <a:pt x="142" y="403"/>
                    </a:cubicBezTo>
                    <a:cubicBezTo>
                      <a:pt x="98" y="525"/>
                      <a:pt x="65" y="652"/>
                      <a:pt x="43" y="780"/>
                    </a:cubicBezTo>
                    <a:cubicBezTo>
                      <a:pt x="0" y="1035"/>
                      <a:pt x="0" y="1302"/>
                      <a:pt x="61" y="1554"/>
                    </a:cubicBezTo>
                    <a:cubicBezTo>
                      <a:pt x="64" y="1566"/>
                      <a:pt x="74" y="1571"/>
                      <a:pt x="85" y="1571"/>
                    </a:cubicBezTo>
                    <a:cubicBezTo>
                      <a:pt x="98" y="1571"/>
                      <a:pt x="113" y="1562"/>
                      <a:pt x="111" y="1546"/>
                    </a:cubicBezTo>
                    <a:cubicBezTo>
                      <a:pt x="77" y="1294"/>
                      <a:pt x="66" y="1046"/>
                      <a:pt x="110" y="794"/>
                    </a:cubicBezTo>
                    <a:cubicBezTo>
                      <a:pt x="128" y="687"/>
                      <a:pt x="155" y="581"/>
                      <a:pt x="190" y="477"/>
                    </a:cubicBezTo>
                    <a:cubicBezTo>
                      <a:pt x="239" y="332"/>
                      <a:pt x="344" y="245"/>
                      <a:pt x="399" y="106"/>
                    </a:cubicBezTo>
                    <a:cubicBezTo>
                      <a:pt x="419" y="56"/>
                      <a:pt x="377"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42"/>
              <p:cNvSpPr/>
              <p:nvPr/>
            </p:nvSpPr>
            <p:spPr>
              <a:xfrm>
                <a:off x="5669375" y="2830625"/>
                <a:ext cx="104050" cy="98775"/>
              </a:xfrm>
              <a:custGeom>
                <a:avLst/>
                <a:gdLst/>
                <a:ahLst/>
                <a:cxnLst/>
                <a:rect l="l" t="t" r="r" b="b"/>
                <a:pathLst>
                  <a:path w="4162" h="3951" extrusionOk="0">
                    <a:moveTo>
                      <a:pt x="1882" y="0"/>
                    </a:moveTo>
                    <a:lnTo>
                      <a:pt x="0" y="2043"/>
                    </a:lnTo>
                    <a:cubicBezTo>
                      <a:pt x="7" y="2162"/>
                      <a:pt x="756" y="2946"/>
                      <a:pt x="792" y="3048"/>
                    </a:cubicBezTo>
                    <a:cubicBezTo>
                      <a:pt x="965" y="3533"/>
                      <a:pt x="1526" y="3861"/>
                      <a:pt x="2055" y="3937"/>
                    </a:cubicBezTo>
                    <a:cubicBezTo>
                      <a:pt x="2119" y="3946"/>
                      <a:pt x="2189" y="3951"/>
                      <a:pt x="2261" y="3951"/>
                    </a:cubicBezTo>
                    <a:cubicBezTo>
                      <a:pt x="2732" y="3951"/>
                      <a:pt x="3338" y="3769"/>
                      <a:pt x="3697" y="3607"/>
                    </a:cubicBezTo>
                    <a:cubicBezTo>
                      <a:pt x="3697" y="3606"/>
                      <a:pt x="3697" y="3605"/>
                      <a:pt x="3698" y="3604"/>
                    </a:cubicBezTo>
                    <a:cubicBezTo>
                      <a:pt x="3699" y="3604"/>
                      <a:pt x="3700" y="3603"/>
                      <a:pt x="3701" y="3603"/>
                    </a:cubicBezTo>
                    <a:cubicBezTo>
                      <a:pt x="4161" y="2345"/>
                      <a:pt x="3991" y="1519"/>
                      <a:pt x="3562" y="1047"/>
                    </a:cubicBezTo>
                    <a:cubicBezTo>
                      <a:pt x="3376" y="841"/>
                      <a:pt x="2185" y="7"/>
                      <a:pt x="1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42"/>
              <p:cNvSpPr/>
              <p:nvPr/>
            </p:nvSpPr>
            <p:spPr>
              <a:xfrm>
                <a:off x="5676100" y="2805600"/>
                <a:ext cx="17350" cy="40650"/>
              </a:xfrm>
              <a:custGeom>
                <a:avLst/>
                <a:gdLst/>
                <a:ahLst/>
                <a:cxnLst/>
                <a:rect l="l" t="t" r="r" b="b"/>
                <a:pathLst>
                  <a:path w="694" h="1626" extrusionOk="0">
                    <a:moveTo>
                      <a:pt x="187" y="1"/>
                    </a:moveTo>
                    <a:cubicBezTo>
                      <a:pt x="93" y="1"/>
                      <a:pt x="0" y="58"/>
                      <a:pt x="83" y="179"/>
                    </a:cubicBezTo>
                    <a:cubicBezTo>
                      <a:pt x="158" y="288"/>
                      <a:pt x="122" y="531"/>
                      <a:pt x="139" y="659"/>
                    </a:cubicBezTo>
                    <a:cubicBezTo>
                      <a:pt x="157" y="789"/>
                      <a:pt x="182" y="920"/>
                      <a:pt x="222" y="1046"/>
                    </a:cubicBezTo>
                    <a:cubicBezTo>
                      <a:pt x="281" y="1233"/>
                      <a:pt x="382" y="1516"/>
                      <a:pt x="561" y="1618"/>
                    </a:cubicBezTo>
                    <a:cubicBezTo>
                      <a:pt x="570" y="1623"/>
                      <a:pt x="580" y="1626"/>
                      <a:pt x="589" y="1626"/>
                    </a:cubicBezTo>
                    <a:cubicBezTo>
                      <a:pt x="609" y="1626"/>
                      <a:pt x="629" y="1616"/>
                      <a:pt x="644" y="1602"/>
                    </a:cubicBezTo>
                    <a:cubicBezTo>
                      <a:pt x="649" y="1598"/>
                      <a:pt x="655" y="1594"/>
                      <a:pt x="660" y="1590"/>
                    </a:cubicBezTo>
                    <a:cubicBezTo>
                      <a:pt x="693" y="1562"/>
                      <a:pt x="670" y="1495"/>
                      <a:pt x="628" y="1490"/>
                    </a:cubicBezTo>
                    <a:cubicBezTo>
                      <a:pt x="562" y="1482"/>
                      <a:pt x="443" y="1198"/>
                      <a:pt x="426" y="1159"/>
                    </a:cubicBezTo>
                    <a:cubicBezTo>
                      <a:pt x="387" y="1069"/>
                      <a:pt x="359" y="975"/>
                      <a:pt x="336" y="880"/>
                    </a:cubicBezTo>
                    <a:cubicBezTo>
                      <a:pt x="297" y="717"/>
                      <a:pt x="196" y="324"/>
                      <a:pt x="303" y="170"/>
                    </a:cubicBezTo>
                    <a:cubicBezTo>
                      <a:pt x="379" y="59"/>
                      <a:pt x="282"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42"/>
              <p:cNvSpPr/>
              <p:nvPr/>
            </p:nvSpPr>
            <p:spPr>
              <a:xfrm>
                <a:off x="5641475" y="2841350"/>
                <a:ext cx="39775" cy="15450"/>
              </a:xfrm>
              <a:custGeom>
                <a:avLst/>
                <a:gdLst/>
                <a:ahLst/>
                <a:cxnLst/>
                <a:rect l="l" t="t" r="r" b="b"/>
                <a:pathLst>
                  <a:path w="1591" h="618" extrusionOk="0">
                    <a:moveTo>
                      <a:pt x="132" y="1"/>
                    </a:moveTo>
                    <a:cubicBezTo>
                      <a:pt x="8" y="1"/>
                      <a:pt x="0" y="278"/>
                      <a:pt x="131" y="278"/>
                    </a:cubicBezTo>
                    <a:cubicBezTo>
                      <a:pt x="154" y="278"/>
                      <a:pt x="182" y="269"/>
                      <a:pt x="215" y="247"/>
                    </a:cubicBezTo>
                    <a:cubicBezTo>
                      <a:pt x="261" y="217"/>
                      <a:pt x="326" y="206"/>
                      <a:pt x="399" y="206"/>
                    </a:cubicBezTo>
                    <a:cubicBezTo>
                      <a:pt x="569" y="206"/>
                      <a:pt x="782" y="267"/>
                      <a:pt x="902" y="302"/>
                    </a:cubicBezTo>
                    <a:cubicBezTo>
                      <a:pt x="1019" y="335"/>
                      <a:pt x="1418" y="449"/>
                      <a:pt x="1454" y="576"/>
                    </a:cubicBezTo>
                    <a:cubicBezTo>
                      <a:pt x="1463" y="605"/>
                      <a:pt x="1484" y="617"/>
                      <a:pt x="1507" y="617"/>
                    </a:cubicBezTo>
                    <a:cubicBezTo>
                      <a:pt x="1529" y="617"/>
                      <a:pt x="1552" y="606"/>
                      <a:pt x="1566" y="587"/>
                    </a:cubicBezTo>
                    <a:cubicBezTo>
                      <a:pt x="1570" y="580"/>
                      <a:pt x="1574" y="575"/>
                      <a:pt x="1577" y="570"/>
                    </a:cubicBezTo>
                    <a:cubicBezTo>
                      <a:pt x="1591" y="550"/>
                      <a:pt x="1587" y="520"/>
                      <a:pt x="1575" y="501"/>
                    </a:cubicBezTo>
                    <a:cubicBezTo>
                      <a:pt x="1471" y="339"/>
                      <a:pt x="1221" y="246"/>
                      <a:pt x="1049" y="187"/>
                    </a:cubicBezTo>
                    <a:cubicBezTo>
                      <a:pt x="917" y="141"/>
                      <a:pt x="780" y="111"/>
                      <a:pt x="641" y="91"/>
                    </a:cubicBezTo>
                    <a:cubicBezTo>
                      <a:pt x="517" y="74"/>
                      <a:pt x="309" y="96"/>
                      <a:pt x="205" y="27"/>
                    </a:cubicBezTo>
                    <a:cubicBezTo>
                      <a:pt x="178" y="9"/>
                      <a:pt x="153"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42"/>
              <p:cNvSpPr/>
              <p:nvPr/>
            </p:nvSpPr>
            <p:spPr>
              <a:xfrm>
                <a:off x="5733125" y="2890850"/>
                <a:ext cx="33950" cy="36575"/>
              </a:xfrm>
              <a:custGeom>
                <a:avLst/>
                <a:gdLst/>
                <a:ahLst/>
                <a:cxnLst/>
                <a:rect l="l" t="t" r="r" b="b"/>
                <a:pathLst>
                  <a:path w="1358" h="1463" extrusionOk="0">
                    <a:moveTo>
                      <a:pt x="1291" y="1"/>
                    </a:moveTo>
                    <a:cubicBezTo>
                      <a:pt x="1291" y="1"/>
                      <a:pt x="1290" y="1"/>
                      <a:pt x="1290" y="2"/>
                    </a:cubicBezTo>
                    <a:lnTo>
                      <a:pt x="1" y="1400"/>
                    </a:lnTo>
                    <a:cubicBezTo>
                      <a:pt x="0" y="1400"/>
                      <a:pt x="0" y="1402"/>
                      <a:pt x="1" y="1403"/>
                    </a:cubicBezTo>
                    <a:lnTo>
                      <a:pt x="65" y="1461"/>
                    </a:lnTo>
                    <a:cubicBezTo>
                      <a:pt x="65" y="1462"/>
                      <a:pt x="66" y="1462"/>
                      <a:pt x="66" y="1462"/>
                    </a:cubicBezTo>
                    <a:cubicBezTo>
                      <a:pt x="67" y="1462"/>
                      <a:pt x="67" y="1462"/>
                      <a:pt x="68" y="1461"/>
                    </a:cubicBezTo>
                    <a:lnTo>
                      <a:pt x="1357" y="63"/>
                    </a:lnTo>
                    <a:cubicBezTo>
                      <a:pt x="1358" y="62"/>
                      <a:pt x="1358" y="61"/>
                      <a:pt x="1357" y="60"/>
                    </a:cubicBezTo>
                    <a:lnTo>
                      <a:pt x="1293" y="2"/>
                    </a:lnTo>
                    <a:cubicBezTo>
                      <a:pt x="1292" y="1"/>
                      <a:pt x="1292" y="1"/>
                      <a:pt x="1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42"/>
              <p:cNvSpPr/>
              <p:nvPr/>
            </p:nvSpPr>
            <p:spPr>
              <a:xfrm>
                <a:off x="5725900" y="2883750"/>
                <a:ext cx="39025" cy="42075"/>
              </a:xfrm>
              <a:custGeom>
                <a:avLst/>
                <a:gdLst/>
                <a:ahLst/>
                <a:cxnLst/>
                <a:rect l="l" t="t" r="r" b="b"/>
                <a:pathLst>
                  <a:path w="1561" h="1683" extrusionOk="0">
                    <a:moveTo>
                      <a:pt x="1493" y="1"/>
                    </a:moveTo>
                    <a:cubicBezTo>
                      <a:pt x="1493" y="1"/>
                      <a:pt x="1492" y="1"/>
                      <a:pt x="1492" y="2"/>
                    </a:cubicBezTo>
                    <a:lnTo>
                      <a:pt x="0" y="1619"/>
                    </a:lnTo>
                    <a:cubicBezTo>
                      <a:pt x="0" y="1620"/>
                      <a:pt x="0" y="1622"/>
                      <a:pt x="1" y="1623"/>
                    </a:cubicBezTo>
                    <a:lnTo>
                      <a:pt x="65" y="1682"/>
                    </a:lnTo>
                    <a:cubicBezTo>
                      <a:pt x="65" y="1682"/>
                      <a:pt x="65" y="1682"/>
                      <a:pt x="66" y="1682"/>
                    </a:cubicBezTo>
                    <a:cubicBezTo>
                      <a:pt x="67" y="1682"/>
                      <a:pt x="67" y="1682"/>
                      <a:pt x="68" y="1682"/>
                    </a:cubicBezTo>
                    <a:lnTo>
                      <a:pt x="1559" y="64"/>
                    </a:lnTo>
                    <a:cubicBezTo>
                      <a:pt x="1560" y="63"/>
                      <a:pt x="1560" y="61"/>
                      <a:pt x="1559" y="60"/>
                    </a:cubicBezTo>
                    <a:lnTo>
                      <a:pt x="1495" y="2"/>
                    </a:lnTo>
                    <a:cubicBezTo>
                      <a:pt x="1495" y="1"/>
                      <a:pt x="1494"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42"/>
              <p:cNvSpPr/>
              <p:nvPr/>
            </p:nvSpPr>
            <p:spPr>
              <a:xfrm>
                <a:off x="5752350" y="2911250"/>
                <a:ext cx="8050" cy="7350"/>
              </a:xfrm>
              <a:custGeom>
                <a:avLst/>
                <a:gdLst/>
                <a:ahLst/>
                <a:cxnLst/>
                <a:rect l="l" t="t" r="r" b="b"/>
                <a:pathLst>
                  <a:path w="322" h="294" extrusionOk="0">
                    <a:moveTo>
                      <a:pt x="203" y="0"/>
                    </a:moveTo>
                    <a:cubicBezTo>
                      <a:pt x="160" y="0"/>
                      <a:pt x="110" y="23"/>
                      <a:pt x="72" y="64"/>
                    </a:cubicBezTo>
                    <a:cubicBezTo>
                      <a:pt x="11" y="131"/>
                      <a:pt x="0" y="223"/>
                      <a:pt x="50" y="268"/>
                    </a:cubicBezTo>
                    <a:cubicBezTo>
                      <a:pt x="69" y="285"/>
                      <a:pt x="93" y="293"/>
                      <a:pt x="119" y="293"/>
                    </a:cubicBezTo>
                    <a:cubicBezTo>
                      <a:pt x="163" y="293"/>
                      <a:pt x="212" y="271"/>
                      <a:pt x="251" y="229"/>
                    </a:cubicBezTo>
                    <a:cubicBezTo>
                      <a:pt x="312" y="162"/>
                      <a:pt x="322" y="71"/>
                      <a:pt x="273" y="26"/>
                    </a:cubicBezTo>
                    <a:cubicBezTo>
                      <a:pt x="254" y="9"/>
                      <a:pt x="230"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42"/>
              <p:cNvSpPr/>
              <p:nvPr/>
            </p:nvSpPr>
            <p:spPr>
              <a:xfrm>
                <a:off x="5669725" y="2855775"/>
                <a:ext cx="58600" cy="83600"/>
              </a:xfrm>
              <a:custGeom>
                <a:avLst/>
                <a:gdLst/>
                <a:ahLst/>
                <a:cxnLst/>
                <a:rect l="l" t="t" r="r" b="b"/>
                <a:pathLst>
                  <a:path w="2344" h="3344" extrusionOk="0">
                    <a:moveTo>
                      <a:pt x="941" y="0"/>
                    </a:moveTo>
                    <a:lnTo>
                      <a:pt x="1" y="1021"/>
                    </a:lnTo>
                    <a:cubicBezTo>
                      <a:pt x="1" y="1021"/>
                      <a:pt x="39" y="2523"/>
                      <a:pt x="1932" y="3343"/>
                    </a:cubicBezTo>
                    <a:cubicBezTo>
                      <a:pt x="1932" y="3343"/>
                      <a:pt x="2343" y="1513"/>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42"/>
              <p:cNvSpPr/>
              <p:nvPr/>
            </p:nvSpPr>
            <p:spPr>
              <a:xfrm>
                <a:off x="5692625" y="2857950"/>
                <a:ext cx="15775" cy="57275"/>
              </a:xfrm>
              <a:custGeom>
                <a:avLst/>
                <a:gdLst/>
                <a:ahLst/>
                <a:cxnLst/>
                <a:rect l="l" t="t" r="r" b="b"/>
                <a:pathLst>
                  <a:path w="631" h="2291" extrusionOk="0">
                    <a:moveTo>
                      <a:pt x="20" y="1"/>
                    </a:moveTo>
                    <a:cubicBezTo>
                      <a:pt x="10" y="1"/>
                      <a:pt x="0" y="8"/>
                      <a:pt x="1" y="22"/>
                    </a:cubicBezTo>
                    <a:cubicBezTo>
                      <a:pt x="25" y="761"/>
                      <a:pt x="203" y="1658"/>
                      <a:pt x="610" y="2286"/>
                    </a:cubicBezTo>
                    <a:cubicBezTo>
                      <a:pt x="612" y="2289"/>
                      <a:pt x="615" y="2290"/>
                      <a:pt x="618" y="2290"/>
                    </a:cubicBezTo>
                    <a:cubicBezTo>
                      <a:pt x="624" y="2290"/>
                      <a:pt x="631" y="2285"/>
                      <a:pt x="628" y="2278"/>
                    </a:cubicBezTo>
                    <a:cubicBezTo>
                      <a:pt x="518" y="1920"/>
                      <a:pt x="358" y="1582"/>
                      <a:pt x="260" y="1218"/>
                    </a:cubicBezTo>
                    <a:cubicBezTo>
                      <a:pt x="152" y="824"/>
                      <a:pt x="94" y="424"/>
                      <a:pt x="42" y="20"/>
                    </a:cubicBezTo>
                    <a:cubicBezTo>
                      <a:pt x="40" y="7"/>
                      <a:pt x="30" y="1"/>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42"/>
              <p:cNvSpPr/>
              <p:nvPr/>
            </p:nvSpPr>
            <p:spPr>
              <a:xfrm>
                <a:off x="5693125" y="2830375"/>
                <a:ext cx="85325" cy="46475"/>
              </a:xfrm>
              <a:custGeom>
                <a:avLst/>
                <a:gdLst/>
                <a:ahLst/>
                <a:cxnLst/>
                <a:rect l="l" t="t" r="r" b="b"/>
                <a:pathLst>
                  <a:path w="3413" h="1859" extrusionOk="0">
                    <a:moveTo>
                      <a:pt x="972" y="0"/>
                    </a:moveTo>
                    <a:cubicBezTo>
                      <a:pt x="952" y="0"/>
                      <a:pt x="942" y="1"/>
                      <a:pt x="942" y="1"/>
                    </a:cubicBezTo>
                    <a:lnTo>
                      <a:pt x="1" y="1021"/>
                    </a:lnTo>
                    <a:cubicBezTo>
                      <a:pt x="865" y="1700"/>
                      <a:pt x="1777" y="1859"/>
                      <a:pt x="2441" y="1859"/>
                    </a:cubicBezTo>
                    <a:cubicBezTo>
                      <a:pt x="3022" y="1859"/>
                      <a:pt x="3413" y="1737"/>
                      <a:pt x="3413" y="1737"/>
                    </a:cubicBezTo>
                    <a:cubicBezTo>
                      <a:pt x="2522" y="70"/>
                      <a:pt x="1187" y="0"/>
                      <a:pt x="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42"/>
              <p:cNvSpPr/>
              <p:nvPr/>
            </p:nvSpPr>
            <p:spPr>
              <a:xfrm>
                <a:off x="5695100" y="2854900"/>
                <a:ext cx="58575" cy="11250"/>
              </a:xfrm>
              <a:custGeom>
                <a:avLst/>
                <a:gdLst/>
                <a:ahLst/>
                <a:cxnLst/>
                <a:rect l="l" t="t" r="r" b="b"/>
                <a:pathLst>
                  <a:path w="2343" h="450" extrusionOk="0">
                    <a:moveTo>
                      <a:pt x="302" y="0"/>
                    </a:moveTo>
                    <a:cubicBezTo>
                      <a:pt x="209" y="0"/>
                      <a:pt x="117" y="3"/>
                      <a:pt x="27" y="7"/>
                    </a:cubicBezTo>
                    <a:cubicBezTo>
                      <a:pt x="1" y="8"/>
                      <a:pt x="3" y="47"/>
                      <a:pt x="29" y="49"/>
                    </a:cubicBezTo>
                    <a:cubicBezTo>
                      <a:pt x="436" y="67"/>
                      <a:pt x="840" y="94"/>
                      <a:pt x="1242" y="168"/>
                    </a:cubicBezTo>
                    <a:cubicBezTo>
                      <a:pt x="1611" y="235"/>
                      <a:pt x="1962" y="369"/>
                      <a:pt x="2327" y="449"/>
                    </a:cubicBezTo>
                    <a:cubicBezTo>
                      <a:pt x="2328" y="450"/>
                      <a:pt x="2329" y="450"/>
                      <a:pt x="2330" y="450"/>
                    </a:cubicBezTo>
                    <a:cubicBezTo>
                      <a:pt x="2339" y="450"/>
                      <a:pt x="2343" y="436"/>
                      <a:pt x="2334" y="432"/>
                    </a:cubicBezTo>
                    <a:cubicBezTo>
                      <a:pt x="1754" y="119"/>
                      <a:pt x="983" y="0"/>
                      <a:pt x="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42"/>
              <p:cNvSpPr/>
              <p:nvPr/>
            </p:nvSpPr>
            <p:spPr>
              <a:xfrm>
                <a:off x="5673225" y="2859550"/>
                <a:ext cx="3175" cy="3100"/>
              </a:xfrm>
              <a:custGeom>
                <a:avLst/>
                <a:gdLst/>
                <a:ahLst/>
                <a:cxnLst/>
                <a:rect l="l" t="t" r="r" b="b"/>
                <a:pathLst>
                  <a:path w="127" h="124" extrusionOk="0">
                    <a:moveTo>
                      <a:pt x="63" y="1"/>
                    </a:moveTo>
                    <a:cubicBezTo>
                      <a:pt x="38" y="1"/>
                      <a:pt x="13" y="15"/>
                      <a:pt x="9" y="42"/>
                    </a:cubicBezTo>
                    <a:cubicBezTo>
                      <a:pt x="8" y="46"/>
                      <a:pt x="7" y="51"/>
                      <a:pt x="7" y="54"/>
                    </a:cubicBezTo>
                    <a:cubicBezTo>
                      <a:pt x="1" y="89"/>
                      <a:pt x="25" y="124"/>
                      <a:pt x="62" y="124"/>
                    </a:cubicBezTo>
                    <a:cubicBezTo>
                      <a:pt x="63" y="124"/>
                      <a:pt x="64" y="124"/>
                      <a:pt x="65" y="124"/>
                    </a:cubicBezTo>
                    <a:cubicBezTo>
                      <a:pt x="103" y="123"/>
                      <a:pt x="127" y="85"/>
                      <a:pt x="117" y="49"/>
                    </a:cubicBezTo>
                    <a:cubicBezTo>
                      <a:pt x="116" y="46"/>
                      <a:pt x="116" y="42"/>
                      <a:pt x="115" y="38"/>
                    </a:cubicBezTo>
                    <a:cubicBezTo>
                      <a:pt x="109" y="13"/>
                      <a:pt x="86" y="1"/>
                      <a:pt x="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42"/>
              <p:cNvSpPr/>
              <p:nvPr/>
            </p:nvSpPr>
            <p:spPr>
              <a:xfrm>
                <a:off x="5690950" y="2838900"/>
                <a:ext cx="4625" cy="3325"/>
              </a:xfrm>
              <a:custGeom>
                <a:avLst/>
                <a:gdLst/>
                <a:ahLst/>
                <a:cxnLst/>
                <a:rect l="l" t="t" r="r" b="b"/>
                <a:pathLst>
                  <a:path w="185" h="133" extrusionOk="0">
                    <a:moveTo>
                      <a:pt x="89" y="1"/>
                    </a:moveTo>
                    <a:cubicBezTo>
                      <a:pt x="74" y="1"/>
                      <a:pt x="58" y="7"/>
                      <a:pt x="44" y="22"/>
                    </a:cubicBezTo>
                    <a:cubicBezTo>
                      <a:pt x="0" y="69"/>
                      <a:pt x="46" y="132"/>
                      <a:pt x="95" y="132"/>
                    </a:cubicBezTo>
                    <a:cubicBezTo>
                      <a:pt x="111" y="132"/>
                      <a:pt x="127" y="126"/>
                      <a:pt x="141" y="111"/>
                    </a:cubicBezTo>
                    <a:cubicBezTo>
                      <a:pt x="185" y="64"/>
                      <a:pt x="139" y="1"/>
                      <a:pt x="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41"/>
        <p:cNvGrpSpPr/>
        <p:nvPr/>
      </p:nvGrpSpPr>
      <p:grpSpPr>
        <a:xfrm>
          <a:off x="0" y="0"/>
          <a:ext cx="0" cy="0"/>
          <a:chOff x="0" y="0"/>
          <a:chExt cx="0" cy="0"/>
        </a:xfrm>
      </p:grpSpPr>
      <p:sp>
        <p:nvSpPr>
          <p:cNvPr id="3743" name="Google Shape;3743;p39"/>
          <p:cNvSpPr txBox="1">
            <a:spLocks noGrp="1"/>
          </p:cNvSpPr>
          <p:nvPr>
            <p:ph type="body" idx="1"/>
          </p:nvPr>
        </p:nvSpPr>
        <p:spPr>
          <a:xfrm>
            <a:off x="694978" y="363638"/>
            <a:ext cx="7704000" cy="342579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400" b="1">
                <a:solidFill>
                  <a:srgbClr val="FF0000"/>
                </a:solidFill>
              </a:rPr>
              <a:t>1. PHP là gì?</a:t>
            </a:r>
          </a:p>
          <a:p>
            <a:pPr marL="0" lvl="0" indent="0" algn="just" rtl="0">
              <a:spcBef>
                <a:spcPts val="0"/>
              </a:spcBef>
              <a:spcAft>
                <a:spcPts val="0"/>
              </a:spcAft>
              <a:buNone/>
            </a:pPr>
            <a:r>
              <a:rPr lang="vi-VN" sz="2000"/>
              <a:t>PHP là một ngôn ngữ lập trình phổ biến được sử dụng chủ yếu cho việc phát triển các trang web động. PHP là viết tắt của "PHP: Hypertext Preprocessor", ban đầu nó được thiết kế để xây dựng các trang web động, nhưng sau đó đã mở rộng ra để hỗ trợ nhiều ứng dụng phức tạp hơn. PHP thường được nhúng trực tiếp vào mã HTML, giúp tạo ra nội dung động và tương tác với cơ sở dữ liệu. Nó là một trong những công cụ phổ biến nhất cho việc phát triển các ứng dụng web.</a:t>
            </a:r>
            <a:endParaRPr sz="2000"/>
          </a:p>
        </p:txBody>
      </p:sp>
      <p:sp>
        <p:nvSpPr>
          <p:cNvPr id="3747" name="Google Shape;3747;p39"/>
          <p:cNvSpPr/>
          <p:nvPr/>
        </p:nvSpPr>
        <p:spPr>
          <a:xfrm flipH="1">
            <a:off x="669967" y="4980791"/>
            <a:ext cx="50023" cy="30032"/>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9"/>
          <p:cNvSpPr/>
          <p:nvPr/>
        </p:nvSpPr>
        <p:spPr>
          <a:xfrm flipH="1">
            <a:off x="-8" y="5101566"/>
            <a:ext cx="50023" cy="30032"/>
          </a:xfrm>
          <a:custGeom>
            <a:avLst/>
            <a:gdLst/>
            <a:ahLst/>
            <a:cxnLst/>
            <a:rect l="l" t="t" r="r" b="b"/>
            <a:pathLst>
              <a:path w="548" h="329" extrusionOk="0">
                <a:moveTo>
                  <a:pt x="0" y="0"/>
                </a:moveTo>
                <a:lnTo>
                  <a:pt x="29" y="58"/>
                </a:lnTo>
                <a:cubicBezTo>
                  <a:pt x="74" y="219"/>
                  <a:pt x="242" y="329"/>
                  <a:pt x="407" y="329"/>
                </a:cubicBezTo>
                <a:cubicBezTo>
                  <a:pt x="455" y="329"/>
                  <a:pt x="503" y="319"/>
                  <a:pt x="548" y="299"/>
                </a:cubicBezTo>
                <a:cubicBezTo>
                  <a:pt x="525" y="189"/>
                  <a:pt x="432" y="105"/>
                  <a:pt x="329" y="62"/>
                </a:cubicBezTo>
                <a:cubicBezTo>
                  <a:pt x="226" y="18"/>
                  <a:pt x="112" y="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52"/>
        <p:cNvGrpSpPr/>
        <p:nvPr/>
      </p:nvGrpSpPr>
      <p:grpSpPr>
        <a:xfrm>
          <a:off x="0" y="0"/>
          <a:ext cx="0" cy="0"/>
          <a:chOff x="0" y="0"/>
          <a:chExt cx="0" cy="0"/>
        </a:xfrm>
      </p:grpSpPr>
      <p:sp>
        <p:nvSpPr>
          <p:cNvPr id="3753" name="Google Shape;3753;p40"/>
          <p:cNvSpPr txBox="1">
            <a:spLocks noGrp="1"/>
          </p:cNvSpPr>
          <p:nvPr>
            <p:ph type="title"/>
          </p:nvPr>
        </p:nvSpPr>
        <p:spPr>
          <a:xfrm>
            <a:off x="720000" y="246585"/>
            <a:ext cx="7704000" cy="572700"/>
          </a:xfrm>
          <a:prstGeom prst="rect">
            <a:avLst/>
          </a:prstGeom>
        </p:spPr>
        <p:txBody>
          <a:bodyPr spcFirstLastPara="1" wrap="square" lIns="91425" tIns="91425" rIns="91425" bIns="91425" anchor="t" anchorCtr="0">
            <a:noAutofit/>
          </a:bodyPr>
          <a:lstStyle/>
          <a:p>
            <a:pPr>
              <a:buClr>
                <a:schemeClr val="lt2"/>
              </a:buClr>
              <a:buSzPts val="1400"/>
            </a:pPr>
            <a:r>
              <a:rPr lang="en-US" sz="2400" b="1">
                <a:solidFill>
                  <a:srgbClr val="FF0000"/>
                </a:solidFill>
                <a:latin typeface="Poppins"/>
                <a:cs typeface="Poppins"/>
                <a:sym typeface="Poppins"/>
              </a:rPr>
              <a:t>2. Ưu điểm</a:t>
            </a:r>
            <a:endParaRPr sz="2400" b="1">
              <a:solidFill>
                <a:srgbClr val="FF0000"/>
              </a:solidFill>
              <a:latin typeface="Poppins"/>
              <a:cs typeface="Poppins"/>
              <a:sym typeface="Poppins"/>
            </a:endParaRPr>
          </a:p>
        </p:txBody>
      </p:sp>
      <p:sp>
        <p:nvSpPr>
          <p:cNvPr id="3772" name="Google Shape;3772;p40"/>
          <p:cNvSpPr/>
          <p:nvPr/>
        </p:nvSpPr>
        <p:spPr>
          <a:xfrm flipH="1">
            <a:off x="7740300" y="1232310"/>
            <a:ext cx="1102356" cy="389536"/>
          </a:xfrm>
          <a:custGeom>
            <a:avLst/>
            <a:gdLst/>
            <a:ahLst/>
            <a:cxnLst/>
            <a:rect l="l" t="t" r="r" b="b"/>
            <a:pathLst>
              <a:path w="36223" h="12800" extrusionOk="0">
                <a:moveTo>
                  <a:pt x="22730" y="0"/>
                </a:moveTo>
                <a:cubicBezTo>
                  <a:pt x="16425" y="0"/>
                  <a:pt x="15500" y="5068"/>
                  <a:pt x="15500" y="5068"/>
                </a:cubicBezTo>
                <a:cubicBezTo>
                  <a:pt x="15500" y="5068"/>
                  <a:pt x="14964" y="4975"/>
                  <a:pt x="14162" y="4975"/>
                </a:cubicBezTo>
                <a:cubicBezTo>
                  <a:pt x="12288" y="4975"/>
                  <a:pt x="8963" y="5483"/>
                  <a:pt x="7632" y="8869"/>
                </a:cubicBezTo>
                <a:cubicBezTo>
                  <a:pt x="3533" y="9231"/>
                  <a:pt x="1" y="12800"/>
                  <a:pt x="1" y="12800"/>
                </a:cubicBezTo>
                <a:lnTo>
                  <a:pt x="35782" y="12800"/>
                </a:lnTo>
                <a:cubicBezTo>
                  <a:pt x="36222" y="8881"/>
                  <a:pt x="29916" y="7360"/>
                  <a:pt x="29916" y="7360"/>
                </a:cubicBezTo>
                <a:cubicBezTo>
                  <a:pt x="29916" y="7360"/>
                  <a:pt x="29194" y="0"/>
                  <a:pt x="22730" y="0"/>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3" name="Google Shape;3773;p40"/>
          <p:cNvGrpSpPr/>
          <p:nvPr/>
        </p:nvGrpSpPr>
        <p:grpSpPr>
          <a:xfrm>
            <a:off x="8172630" y="4282018"/>
            <a:ext cx="516287" cy="503668"/>
            <a:chOff x="7045242" y="1850545"/>
            <a:chExt cx="389474" cy="379955"/>
          </a:xfrm>
        </p:grpSpPr>
        <p:sp>
          <p:nvSpPr>
            <p:cNvPr id="3774" name="Google Shape;3774;p40"/>
            <p:cNvSpPr/>
            <p:nvPr/>
          </p:nvSpPr>
          <p:spPr>
            <a:xfrm>
              <a:off x="7114350" y="1916375"/>
              <a:ext cx="142673" cy="149377"/>
            </a:xfrm>
            <a:custGeom>
              <a:avLst/>
              <a:gdLst/>
              <a:ahLst/>
              <a:cxnLst/>
              <a:rect l="l" t="t" r="r" b="b"/>
              <a:pathLst>
                <a:path w="2002" h="2096" extrusionOk="0">
                  <a:moveTo>
                    <a:pt x="1645" y="0"/>
                  </a:moveTo>
                  <a:cubicBezTo>
                    <a:pt x="1223" y="0"/>
                    <a:pt x="771" y="201"/>
                    <a:pt x="481" y="546"/>
                  </a:cubicBezTo>
                  <a:cubicBezTo>
                    <a:pt x="476" y="552"/>
                    <a:pt x="471" y="559"/>
                    <a:pt x="464" y="566"/>
                  </a:cubicBezTo>
                  <a:cubicBezTo>
                    <a:pt x="459" y="571"/>
                    <a:pt x="453" y="577"/>
                    <a:pt x="448" y="582"/>
                  </a:cubicBezTo>
                  <a:cubicBezTo>
                    <a:pt x="136" y="888"/>
                    <a:pt x="0" y="1362"/>
                    <a:pt x="78" y="1783"/>
                  </a:cubicBezTo>
                  <a:cubicBezTo>
                    <a:pt x="84" y="1889"/>
                    <a:pt x="97" y="1993"/>
                    <a:pt x="119" y="2095"/>
                  </a:cubicBezTo>
                  <a:lnTo>
                    <a:pt x="2001" y="52"/>
                  </a:lnTo>
                  <a:cubicBezTo>
                    <a:pt x="1888" y="17"/>
                    <a:pt x="1768" y="0"/>
                    <a:pt x="1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5" name="Google Shape;3775;p40"/>
            <p:cNvGrpSpPr/>
            <p:nvPr/>
          </p:nvGrpSpPr>
          <p:grpSpPr>
            <a:xfrm>
              <a:off x="7045242" y="1850545"/>
              <a:ext cx="389474" cy="379955"/>
              <a:chOff x="5641475" y="2805600"/>
              <a:chExt cx="142175" cy="138700"/>
            </a:xfrm>
          </p:grpSpPr>
          <p:sp>
            <p:nvSpPr>
              <p:cNvPr id="3776" name="Google Shape;3776;p40"/>
              <p:cNvSpPr/>
              <p:nvPr/>
            </p:nvSpPr>
            <p:spPr>
              <a:xfrm>
                <a:off x="5655950" y="2884000"/>
                <a:ext cx="39650" cy="12075"/>
              </a:xfrm>
              <a:custGeom>
                <a:avLst/>
                <a:gdLst/>
                <a:ahLst/>
                <a:cxnLst/>
                <a:rect l="l" t="t" r="r" b="b"/>
                <a:pathLst>
                  <a:path w="1586" h="483" extrusionOk="0">
                    <a:moveTo>
                      <a:pt x="1290" y="0"/>
                    </a:moveTo>
                    <a:cubicBezTo>
                      <a:pt x="1120" y="0"/>
                      <a:pt x="950" y="24"/>
                      <a:pt x="785" y="66"/>
                    </a:cubicBezTo>
                    <a:cubicBezTo>
                      <a:pt x="658" y="97"/>
                      <a:pt x="535" y="141"/>
                      <a:pt x="417" y="195"/>
                    </a:cubicBezTo>
                    <a:cubicBezTo>
                      <a:pt x="287" y="255"/>
                      <a:pt x="160" y="268"/>
                      <a:pt x="53" y="367"/>
                    </a:cubicBezTo>
                    <a:cubicBezTo>
                      <a:pt x="0" y="416"/>
                      <a:pt x="53" y="482"/>
                      <a:pt x="111" y="482"/>
                    </a:cubicBezTo>
                    <a:cubicBezTo>
                      <a:pt x="121" y="482"/>
                      <a:pt x="132" y="480"/>
                      <a:pt x="143" y="475"/>
                    </a:cubicBezTo>
                    <a:cubicBezTo>
                      <a:pt x="260" y="416"/>
                      <a:pt x="331" y="312"/>
                      <a:pt x="450" y="258"/>
                    </a:cubicBezTo>
                    <a:cubicBezTo>
                      <a:pt x="564" y="205"/>
                      <a:pt x="683" y="162"/>
                      <a:pt x="805" y="131"/>
                    </a:cubicBezTo>
                    <a:cubicBezTo>
                      <a:pt x="991" y="83"/>
                      <a:pt x="1176" y="66"/>
                      <a:pt x="1365" y="66"/>
                    </a:cubicBezTo>
                    <a:cubicBezTo>
                      <a:pt x="1427" y="66"/>
                      <a:pt x="1490" y="68"/>
                      <a:pt x="1553" y="71"/>
                    </a:cubicBezTo>
                    <a:cubicBezTo>
                      <a:pt x="1554" y="71"/>
                      <a:pt x="1554" y="71"/>
                      <a:pt x="1554" y="71"/>
                    </a:cubicBezTo>
                    <a:cubicBezTo>
                      <a:pt x="1582" y="71"/>
                      <a:pt x="1585" y="25"/>
                      <a:pt x="1558" y="21"/>
                    </a:cubicBezTo>
                    <a:cubicBezTo>
                      <a:pt x="1469" y="7"/>
                      <a:pt x="1380"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40"/>
              <p:cNvSpPr/>
              <p:nvPr/>
            </p:nvSpPr>
            <p:spPr>
              <a:xfrm>
                <a:off x="5721725" y="2905400"/>
                <a:ext cx="15600" cy="38900"/>
              </a:xfrm>
              <a:custGeom>
                <a:avLst/>
                <a:gdLst/>
                <a:ahLst/>
                <a:cxnLst/>
                <a:rect l="l" t="t" r="r" b="b"/>
                <a:pathLst>
                  <a:path w="624" h="1556" extrusionOk="0">
                    <a:moveTo>
                      <a:pt x="582" y="1"/>
                    </a:moveTo>
                    <a:cubicBezTo>
                      <a:pt x="574" y="1"/>
                      <a:pt x="567" y="4"/>
                      <a:pt x="559" y="11"/>
                    </a:cubicBezTo>
                    <a:cubicBezTo>
                      <a:pt x="359" y="214"/>
                      <a:pt x="193" y="463"/>
                      <a:pt x="100" y="733"/>
                    </a:cubicBezTo>
                    <a:cubicBezTo>
                      <a:pt x="62" y="845"/>
                      <a:pt x="36" y="960"/>
                      <a:pt x="25" y="1078"/>
                    </a:cubicBezTo>
                    <a:cubicBezTo>
                      <a:pt x="16" y="1199"/>
                      <a:pt x="61" y="1349"/>
                      <a:pt x="22" y="1463"/>
                    </a:cubicBezTo>
                    <a:cubicBezTo>
                      <a:pt x="0" y="1528"/>
                      <a:pt x="43" y="1555"/>
                      <a:pt x="91" y="1555"/>
                    </a:cubicBezTo>
                    <a:cubicBezTo>
                      <a:pt x="163" y="1555"/>
                      <a:pt x="248" y="1497"/>
                      <a:pt x="162" y="1417"/>
                    </a:cubicBezTo>
                    <a:cubicBezTo>
                      <a:pt x="82" y="1343"/>
                      <a:pt x="107" y="1135"/>
                      <a:pt x="118" y="1038"/>
                    </a:cubicBezTo>
                    <a:cubicBezTo>
                      <a:pt x="133" y="918"/>
                      <a:pt x="164" y="800"/>
                      <a:pt x="208" y="687"/>
                    </a:cubicBezTo>
                    <a:cubicBezTo>
                      <a:pt x="301" y="451"/>
                      <a:pt x="453" y="252"/>
                      <a:pt x="605" y="52"/>
                    </a:cubicBezTo>
                    <a:cubicBezTo>
                      <a:pt x="623" y="28"/>
                      <a:pt x="604" y="1"/>
                      <a:pt x="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0"/>
              <p:cNvSpPr/>
              <p:nvPr/>
            </p:nvSpPr>
            <p:spPr>
              <a:xfrm>
                <a:off x="5745575" y="2877525"/>
                <a:ext cx="38075" cy="19350"/>
              </a:xfrm>
              <a:custGeom>
                <a:avLst/>
                <a:gdLst/>
                <a:ahLst/>
                <a:cxnLst/>
                <a:rect l="l" t="t" r="r" b="b"/>
                <a:pathLst>
                  <a:path w="1523" h="774" extrusionOk="0">
                    <a:moveTo>
                      <a:pt x="1435" y="0"/>
                    </a:moveTo>
                    <a:cubicBezTo>
                      <a:pt x="1423" y="0"/>
                      <a:pt x="1410" y="3"/>
                      <a:pt x="1395" y="11"/>
                    </a:cubicBezTo>
                    <a:cubicBezTo>
                      <a:pt x="1286" y="63"/>
                      <a:pt x="1131" y="37"/>
                      <a:pt x="1013" y="62"/>
                    </a:cubicBezTo>
                    <a:cubicBezTo>
                      <a:pt x="897" y="86"/>
                      <a:pt x="787" y="127"/>
                      <a:pt x="680" y="179"/>
                    </a:cubicBezTo>
                    <a:cubicBezTo>
                      <a:pt x="424" y="304"/>
                      <a:pt x="196" y="499"/>
                      <a:pt x="20" y="723"/>
                    </a:cubicBezTo>
                    <a:cubicBezTo>
                      <a:pt x="1" y="747"/>
                      <a:pt x="21" y="774"/>
                      <a:pt x="44" y="774"/>
                    </a:cubicBezTo>
                    <a:cubicBezTo>
                      <a:pt x="52" y="774"/>
                      <a:pt x="60" y="771"/>
                      <a:pt x="67" y="764"/>
                    </a:cubicBezTo>
                    <a:cubicBezTo>
                      <a:pt x="246" y="588"/>
                      <a:pt x="425" y="412"/>
                      <a:pt x="648" y="291"/>
                    </a:cubicBezTo>
                    <a:cubicBezTo>
                      <a:pt x="754" y="233"/>
                      <a:pt x="868" y="188"/>
                      <a:pt x="985" y="159"/>
                    </a:cubicBezTo>
                    <a:cubicBezTo>
                      <a:pt x="1044" y="145"/>
                      <a:pt x="1145" y="119"/>
                      <a:pt x="1234" y="119"/>
                    </a:cubicBezTo>
                    <a:cubicBezTo>
                      <a:pt x="1287" y="119"/>
                      <a:pt x="1335" y="128"/>
                      <a:pt x="1367" y="155"/>
                    </a:cubicBezTo>
                    <a:cubicBezTo>
                      <a:pt x="1391" y="175"/>
                      <a:pt x="1412" y="183"/>
                      <a:pt x="1429" y="183"/>
                    </a:cubicBezTo>
                    <a:cubicBezTo>
                      <a:pt x="1512" y="183"/>
                      <a:pt x="1523" y="0"/>
                      <a:pt x="1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0"/>
              <p:cNvSpPr/>
              <p:nvPr/>
            </p:nvSpPr>
            <p:spPr>
              <a:xfrm>
                <a:off x="5719275" y="2810875"/>
                <a:ext cx="10475" cy="39300"/>
              </a:xfrm>
              <a:custGeom>
                <a:avLst/>
                <a:gdLst/>
                <a:ahLst/>
                <a:cxnLst/>
                <a:rect l="l" t="t" r="r" b="b"/>
                <a:pathLst>
                  <a:path w="419" h="1572" extrusionOk="0">
                    <a:moveTo>
                      <a:pt x="332" y="0"/>
                    </a:moveTo>
                    <a:cubicBezTo>
                      <a:pt x="315" y="0"/>
                      <a:pt x="298" y="8"/>
                      <a:pt x="284" y="27"/>
                    </a:cubicBezTo>
                    <a:cubicBezTo>
                      <a:pt x="195" y="141"/>
                      <a:pt x="191" y="268"/>
                      <a:pt x="142" y="403"/>
                    </a:cubicBezTo>
                    <a:cubicBezTo>
                      <a:pt x="98" y="525"/>
                      <a:pt x="65" y="652"/>
                      <a:pt x="43" y="780"/>
                    </a:cubicBezTo>
                    <a:cubicBezTo>
                      <a:pt x="0" y="1035"/>
                      <a:pt x="0" y="1302"/>
                      <a:pt x="61" y="1554"/>
                    </a:cubicBezTo>
                    <a:cubicBezTo>
                      <a:pt x="64" y="1566"/>
                      <a:pt x="74" y="1571"/>
                      <a:pt x="85" y="1571"/>
                    </a:cubicBezTo>
                    <a:cubicBezTo>
                      <a:pt x="98" y="1571"/>
                      <a:pt x="113" y="1562"/>
                      <a:pt x="111" y="1546"/>
                    </a:cubicBezTo>
                    <a:cubicBezTo>
                      <a:pt x="77" y="1294"/>
                      <a:pt x="66" y="1046"/>
                      <a:pt x="110" y="794"/>
                    </a:cubicBezTo>
                    <a:cubicBezTo>
                      <a:pt x="128" y="687"/>
                      <a:pt x="155" y="581"/>
                      <a:pt x="190" y="477"/>
                    </a:cubicBezTo>
                    <a:cubicBezTo>
                      <a:pt x="239" y="332"/>
                      <a:pt x="344" y="245"/>
                      <a:pt x="399" y="106"/>
                    </a:cubicBezTo>
                    <a:cubicBezTo>
                      <a:pt x="419" y="56"/>
                      <a:pt x="377"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0"/>
              <p:cNvSpPr/>
              <p:nvPr/>
            </p:nvSpPr>
            <p:spPr>
              <a:xfrm>
                <a:off x="5669375" y="2830625"/>
                <a:ext cx="104050" cy="98775"/>
              </a:xfrm>
              <a:custGeom>
                <a:avLst/>
                <a:gdLst/>
                <a:ahLst/>
                <a:cxnLst/>
                <a:rect l="l" t="t" r="r" b="b"/>
                <a:pathLst>
                  <a:path w="4162" h="3951" extrusionOk="0">
                    <a:moveTo>
                      <a:pt x="1882" y="0"/>
                    </a:moveTo>
                    <a:lnTo>
                      <a:pt x="0" y="2043"/>
                    </a:lnTo>
                    <a:cubicBezTo>
                      <a:pt x="7" y="2162"/>
                      <a:pt x="756" y="2946"/>
                      <a:pt x="792" y="3048"/>
                    </a:cubicBezTo>
                    <a:cubicBezTo>
                      <a:pt x="965" y="3533"/>
                      <a:pt x="1526" y="3861"/>
                      <a:pt x="2055" y="3937"/>
                    </a:cubicBezTo>
                    <a:cubicBezTo>
                      <a:pt x="2119" y="3946"/>
                      <a:pt x="2189" y="3951"/>
                      <a:pt x="2261" y="3951"/>
                    </a:cubicBezTo>
                    <a:cubicBezTo>
                      <a:pt x="2732" y="3951"/>
                      <a:pt x="3338" y="3769"/>
                      <a:pt x="3697" y="3607"/>
                    </a:cubicBezTo>
                    <a:cubicBezTo>
                      <a:pt x="3697" y="3606"/>
                      <a:pt x="3697" y="3605"/>
                      <a:pt x="3698" y="3604"/>
                    </a:cubicBezTo>
                    <a:cubicBezTo>
                      <a:pt x="3699" y="3604"/>
                      <a:pt x="3700" y="3603"/>
                      <a:pt x="3701" y="3603"/>
                    </a:cubicBezTo>
                    <a:cubicBezTo>
                      <a:pt x="4161" y="2345"/>
                      <a:pt x="3991" y="1519"/>
                      <a:pt x="3562" y="1047"/>
                    </a:cubicBezTo>
                    <a:cubicBezTo>
                      <a:pt x="3376" y="841"/>
                      <a:pt x="2185" y="7"/>
                      <a:pt x="1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0"/>
              <p:cNvSpPr/>
              <p:nvPr/>
            </p:nvSpPr>
            <p:spPr>
              <a:xfrm>
                <a:off x="5676100" y="2805600"/>
                <a:ext cx="17350" cy="40650"/>
              </a:xfrm>
              <a:custGeom>
                <a:avLst/>
                <a:gdLst/>
                <a:ahLst/>
                <a:cxnLst/>
                <a:rect l="l" t="t" r="r" b="b"/>
                <a:pathLst>
                  <a:path w="694" h="1626" extrusionOk="0">
                    <a:moveTo>
                      <a:pt x="187" y="1"/>
                    </a:moveTo>
                    <a:cubicBezTo>
                      <a:pt x="93" y="1"/>
                      <a:pt x="0" y="58"/>
                      <a:pt x="83" y="179"/>
                    </a:cubicBezTo>
                    <a:cubicBezTo>
                      <a:pt x="158" y="288"/>
                      <a:pt x="122" y="531"/>
                      <a:pt x="139" y="659"/>
                    </a:cubicBezTo>
                    <a:cubicBezTo>
                      <a:pt x="157" y="789"/>
                      <a:pt x="182" y="920"/>
                      <a:pt x="222" y="1046"/>
                    </a:cubicBezTo>
                    <a:cubicBezTo>
                      <a:pt x="281" y="1233"/>
                      <a:pt x="382" y="1516"/>
                      <a:pt x="561" y="1618"/>
                    </a:cubicBezTo>
                    <a:cubicBezTo>
                      <a:pt x="570" y="1623"/>
                      <a:pt x="580" y="1626"/>
                      <a:pt x="589" y="1626"/>
                    </a:cubicBezTo>
                    <a:cubicBezTo>
                      <a:pt x="609" y="1626"/>
                      <a:pt x="629" y="1616"/>
                      <a:pt x="644" y="1602"/>
                    </a:cubicBezTo>
                    <a:cubicBezTo>
                      <a:pt x="649" y="1598"/>
                      <a:pt x="655" y="1594"/>
                      <a:pt x="660" y="1590"/>
                    </a:cubicBezTo>
                    <a:cubicBezTo>
                      <a:pt x="693" y="1562"/>
                      <a:pt x="670" y="1495"/>
                      <a:pt x="628" y="1490"/>
                    </a:cubicBezTo>
                    <a:cubicBezTo>
                      <a:pt x="562" y="1482"/>
                      <a:pt x="443" y="1198"/>
                      <a:pt x="426" y="1159"/>
                    </a:cubicBezTo>
                    <a:cubicBezTo>
                      <a:pt x="387" y="1069"/>
                      <a:pt x="359" y="975"/>
                      <a:pt x="336" y="880"/>
                    </a:cubicBezTo>
                    <a:cubicBezTo>
                      <a:pt x="297" y="717"/>
                      <a:pt x="196" y="324"/>
                      <a:pt x="303" y="170"/>
                    </a:cubicBezTo>
                    <a:cubicBezTo>
                      <a:pt x="379" y="59"/>
                      <a:pt x="282"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40"/>
              <p:cNvSpPr/>
              <p:nvPr/>
            </p:nvSpPr>
            <p:spPr>
              <a:xfrm>
                <a:off x="5641475" y="2841350"/>
                <a:ext cx="39775" cy="15450"/>
              </a:xfrm>
              <a:custGeom>
                <a:avLst/>
                <a:gdLst/>
                <a:ahLst/>
                <a:cxnLst/>
                <a:rect l="l" t="t" r="r" b="b"/>
                <a:pathLst>
                  <a:path w="1591" h="618" extrusionOk="0">
                    <a:moveTo>
                      <a:pt x="132" y="1"/>
                    </a:moveTo>
                    <a:cubicBezTo>
                      <a:pt x="8" y="1"/>
                      <a:pt x="0" y="278"/>
                      <a:pt x="131" y="278"/>
                    </a:cubicBezTo>
                    <a:cubicBezTo>
                      <a:pt x="154" y="278"/>
                      <a:pt x="182" y="269"/>
                      <a:pt x="215" y="247"/>
                    </a:cubicBezTo>
                    <a:cubicBezTo>
                      <a:pt x="261" y="217"/>
                      <a:pt x="326" y="206"/>
                      <a:pt x="399" y="206"/>
                    </a:cubicBezTo>
                    <a:cubicBezTo>
                      <a:pt x="569" y="206"/>
                      <a:pt x="782" y="267"/>
                      <a:pt x="902" y="302"/>
                    </a:cubicBezTo>
                    <a:cubicBezTo>
                      <a:pt x="1019" y="335"/>
                      <a:pt x="1418" y="449"/>
                      <a:pt x="1454" y="576"/>
                    </a:cubicBezTo>
                    <a:cubicBezTo>
                      <a:pt x="1463" y="605"/>
                      <a:pt x="1484" y="617"/>
                      <a:pt x="1507" y="617"/>
                    </a:cubicBezTo>
                    <a:cubicBezTo>
                      <a:pt x="1529" y="617"/>
                      <a:pt x="1552" y="606"/>
                      <a:pt x="1566" y="587"/>
                    </a:cubicBezTo>
                    <a:cubicBezTo>
                      <a:pt x="1570" y="580"/>
                      <a:pt x="1574" y="575"/>
                      <a:pt x="1577" y="570"/>
                    </a:cubicBezTo>
                    <a:cubicBezTo>
                      <a:pt x="1591" y="550"/>
                      <a:pt x="1587" y="520"/>
                      <a:pt x="1575" y="501"/>
                    </a:cubicBezTo>
                    <a:cubicBezTo>
                      <a:pt x="1471" y="339"/>
                      <a:pt x="1221" y="246"/>
                      <a:pt x="1049" y="187"/>
                    </a:cubicBezTo>
                    <a:cubicBezTo>
                      <a:pt x="917" y="141"/>
                      <a:pt x="780" y="111"/>
                      <a:pt x="641" y="91"/>
                    </a:cubicBezTo>
                    <a:cubicBezTo>
                      <a:pt x="517" y="74"/>
                      <a:pt x="309" y="96"/>
                      <a:pt x="205" y="27"/>
                    </a:cubicBezTo>
                    <a:cubicBezTo>
                      <a:pt x="178" y="9"/>
                      <a:pt x="153"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0"/>
              <p:cNvSpPr/>
              <p:nvPr/>
            </p:nvSpPr>
            <p:spPr>
              <a:xfrm>
                <a:off x="5733125" y="2890850"/>
                <a:ext cx="33950" cy="36575"/>
              </a:xfrm>
              <a:custGeom>
                <a:avLst/>
                <a:gdLst/>
                <a:ahLst/>
                <a:cxnLst/>
                <a:rect l="l" t="t" r="r" b="b"/>
                <a:pathLst>
                  <a:path w="1358" h="1463" extrusionOk="0">
                    <a:moveTo>
                      <a:pt x="1291" y="1"/>
                    </a:moveTo>
                    <a:cubicBezTo>
                      <a:pt x="1291" y="1"/>
                      <a:pt x="1290" y="1"/>
                      <a:pt x="1290" y="2"/>
                    </a:cubicBezTo>
                    <a:lnTo>
                      <a:pt x="1" y="1400"/>
                    </a:lnTo>
                    <a:cubicBezTo>
                      <a:pt x="0" y="1400"/>
                      <a:pt x="0" y="1402"/>
                      <a:pt x="1" y="1403"/>
                    </a:cubicBezTo>
                    <a:lnTo>
                      <a:pt x="65" y="1461"/>
                    </a:lnTo>
                    <a:cubicBezTo>
                      <a:pt x="65" y="1462"/>
                      <a:pt x="66" y="1462"/>
                      <a:pt x="66" y="1462"/>
                    </a:cubicBezTo>
                    <a:cubicBezTo>
                      <a:pt x="67" y="1462"/>
                      <a:pt x="67" y="1462"/>
                      <a:pt x="68" y="1461"/>
                    </a:cubicBezTo>
                    <a:lnTo>
                      <a:pt x="1357" y="63"/>
                    </a:lnTo>
                    <a:cubicBezTo>
                      <a:pt x="1358" y="62"/>
                      <a:pt x="1358" y="61"/>
                      <a:pt x="1357" y="60"/>
                    </a:cubicBezTo>
                    <a:lnTo>
                      <a:pt x="1293" y="2"/>
                    </a:lnTo>
                    <a:cubicBezTo>
                      <a:pt x="1292" y="1"/>
                      <a:pt x="1292" y="1"/>
                      <a:pt x="1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0"/>
              <p:cNvSpPr/>
              <p:nvPr/>
            </p:nvSpPr>
            <p:spPr>
              <a:xfrm>
                <a:off x="5725900" y="2883750"/>
                <a:ext cx="39025" cy="42075"/>
              </a:xfrm>
              <a:custGeom>
                <a:avLst/>
                <a:gdLst/>
                <a:ahLst/>
                <a:cxnLst/>
                <a:rect l="l" t="t" r="r" b="b"/>
                <a:pathLst>
                  <a:path w="1561" h="1683" extrusionOk="0">
                    <a:moveTo>
                      <a:pt x="1493" y="1"/>
                    </a:moveTo>
                    <a:cubicBezTo>
                      <a:pt x="1493" y="1"/>
                      <a:pt x="1492" y="1"/>
                      <a:pt x="1492" y="2"/>
                    </a:cubicBezTo>
                    <a:lnTo>
                      <a:pt x="0" y="1619"/>
                    </a:lnTo>
                    <a:cubicBezTo>
                      <a:pt x="0" y="1620"/>
                      <a:pt x="0" y="1622"/>
                      <a:pt x="1" y="1623"/>
                    </a:cubicBezTo>
                    <a:lnTo>
                      <a:pt x="65" y="1682"/>
                    </a:lnTo>
                    <a:cubicBezTo>
                      <a:pt x="65" y="1682"/>
                      <a:pt x="65" y="1682"/>
                      <a:pt x="66" y="1682"/>
                    </a:cubicBezTo>
                    <a:cubicBezTo>
                      <a:pt x="67" y="1682"/>
                      <a:pt x="67" y="1682"/>
                      <a:pt x="68" y="1682"/>
                    </a:cubicBezTo>
                    <a:lnTo>
                      <a:pt x="1559" y="64"/>
                    </a:lnTo>
                    <a:cubicBezTo>
                      <a:pt x="1560" y="63"/>
                      <a:pt x="1560" y="61"/>
                      <a:pt x="1559" y="60"/>
                    </a:cubicBezTo>
                    <a:lnTo>
                      <a:pt x="1495" y="2"/>
                    </a:lnTo>
                    <a:cubicBezTo>
                      <a:pt x="1495" y="1"/>
                      <a:pt x="1494"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0"/>
              <p:cNvSpPr/>
              <p:nvPr/>
            </p:nvSpPr>
            <p:spPr>
              <a:xfrm>
                <a:off x="5752350" y="2911250"/>
                <a:ext cx="8050" cy="7350"/>
              </a:xfrm>
              <a:custGeom>
                <a:avLst/>
                <a:gdLst/>
                <a:ahLst/>
                <a:cxnLst/>
                <a:rect l="l" t="t" r="r" b="b"/>
                <a:pathLst>
                  <a:path w="322" h="294" extrusionOk="0">
                    <a:moveTo>
                      <a:pt x="203" y="0"/>
                    </a:moveTo>
                    <a:cubicBezTo>
                      <a:pt x="160" y="0"/>
                      <a:pt x="110" y="23"/>
                      <a:pt x="72" y="64"/>
                    </a:cubicBezTo>
                    <a:cubicBezTo>
                      <a:pt x="11" y="131"/>
                      <a:pt x="0" y="223"/>
                      <a:pt x="50" y="268"/>
                    </a:cubicBezTo>
                    <a:cubicBezTo>
                      <a:pt x="69" y="285"/>
                      <a:pt x="93" y="293"/>
                      <a:pt x="119" y="293"/>
                    </a:cubicBezTo>
                    <a:cubicBezTo>
                      <a:pt x="163" y="293"/>
                      <a:pt x="212" y="271"/>
                      <a:pt x="251" y="229"/>
                    </a:cubicBezTo>
                    <a:cubicBezTo>
                      <a:pt x="312" y="162"/>
                      <a:pt x="322" y="71"/>
                      <a:pt x="273" y="26"/>
                    </a:cubicBezTo>
                    <a:cubicBezTo>
                      <a:pt x="254" y="9"/>
                      <a:pt x="230"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0"/>
              <p:cNvSpPr/>
              <p:nvPr/>
            </p:nvSpPr>
            <p:spPr>
              <a:xfrm>
                <a:off x="5669725" y="2855775"/>
                <a:ext cx="58600" cy="83600"/>
              </a:xfrm>
              <a:custGeom>
                <a:avLst/>
                <a:gdLst/>
                <a:ahLst/>
                <a:cxnLst/>
                <a:rect l="l" t="t" r="r" b="b"/>
                <a:pathLst>
                  <a:path w="2344" h="3344" extrusionOk="0">
                    <a:moveTo>
                      <a:pt x="941" y="0"/>
                    </a:moveTo>
                    <a:lnTo>
                      <a:pt x="1" y="1021"/>
                    </a:lnTo>
                    <a:cubicBezTo>
                      <a:pt x="1" y="1021"/>
                      <a:pt x="39" y="2523"/>
                      <a:pt x="1932" y="3343"/>
                    </a:cubicBezTo>
                    <a:cubicBezTo>
                      <a:pt x="1932" y="3343"/>
                      <a:pt x="2343" y="1513"/>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0"/>
              <p:cNvSpPr/>
              <p:nvPr/>
            </p:nvSpPr>
            <p:spPr>
              <a:xfrm>
                <a:off x="5692625" y="2857950"/>
                <a:ext cx="15775" cy="57275"/>
              </a:xfrm>
              <a:custGeom>
                <a:avLst/>
                <a:gdLst/>
                <a:ahLst/>
                <a:cxnLst/>
                <a:rect l="l" t="t" r="r" b="b"/>
                <a:pathLst>
                  <a:path w="631" h="2291" extrusionOk="0">
                    <a:moveTo>
                      <a:pt x="20" y="1"/>
                    </a:moveTo>
                    <a:cubicBezTo>
                      <a:pt x="10" y="1"/>
                      <a:pt x="0" y="8"/>
                      <a:pt x="1" y="22"/>
                    </a:cubicBezTo>
                    <a:cubicBezTo>
                      <a:pt x="25" y="761"/>
                      <a:pt x="203" y="1658"/>
                      <a:pt x="610" y="2286"/>
                    </a:cubicBezTo>
                    <a:cubicBezTo>
                      <a:pt x="612" y="2289"/>
                      <a:pt x="615" y="2290"/>
                      <a:pt x="618" y="2290"/>
                    </a:cubicBezTo>
                    <a:cubicBezTo>
                      <a:pt x="624" y="2290"/>
                      <a:pt x="631" y="2285"/>
                      <a:pt x="628" y="2278"/>
                    </a:cubicBezTo>
                    <a:cubicBezTo>
                      <a:pt x="518" y="1920"/>
                      <a:pt x="358" y="1582"/>
                      <a:pt x="260" y="1218"/>
                    </a:cubicBezTo>
                    <a:cubicBezTo>
                      <a:pt x="152" y="824"/>
                      <a:pt x="94" y="424"/>
                      <a:pt x="42" y="20"/>
                    </a:cubicBezTo>
                    <a:cubicBezTo>
                      <a:pt x="40" y="7"/>
                      <a:pt x="30" y="1"/>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0"/>
              <p:cNvSpPr/>
              <p:nvPr/>
            </p:nvSpPr>
            <p:spPr>
              <a:xfrm>
                <a:off x="5693125" y="2830375"/>
                <a:ext cx="85325" cy="46475"/>
              </a:xfrm>
              <a:custGeom>
                <a:avLst/>
                <a:gdLst/>
                <a:ahLst/>
                <a:cxnLst/>
                <a:rect l="l" t="t" r="r" b="b"/>
                <a:pathLst>
                  <a:path w="3413" h="1859" extrusionOk="0">
                    <a:moveTo>
                      <a:pt x="972" y="0"/>
                    </a:moveTo>
                    <a:cubicBezTo>
                      <a:pt x="952" y="0"/>
                      <a:pt x="942" y="1"/>
                      <a:pt x="942" y="1"/>
                    </a:cubicBezTo>
                    <a:lnTo>
                      <a:pt x="1" y="1021"/>
                    </a:lnTo>
                    <a:cubicBezTo>
                      <a:pt x="865" y="1700"/>
                      <a:pt x="1777" y="1859"/>
                      <a:pt x="2441" y="1859"/>
                    </a:cubicBezTo>
                    <a:cubicBezTo>
                      <a:pt x="3022" y="1859"/>
                      <a:pt x="3413" y="1737"/>
                      <a:pt x="3413" y="1737"/>
                    </a:cubicBezTo>
                    <a:cubicBezTo>
                      <a:pt x="2522" y="70"/>
                      <a:pt x="1187" y="0"/>
                      <a:pt x="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40"/>
              <p:cNvSpPr/>
              <p:nvPr/>
            </p:nvSpPr>
            <p:spPr>
              <a:xfrm>
                <a:off x="5695100" y="2854900"/>
                <a:ext cx="58575" cy="11250"/>
              </a:xfrm>
              <a:custGeom>
                <a:avLst/>
                <a:gdLst/>
                <a:ahLst/>
                <a:cxnLst/>
                <a:rect l="l" t="t" r="r" b="b"/>
                <a:pathLst>
                  <a:path w="2343" h="450" extrusionOk="0">
                    <a:moveTo>
                      <a:pt x="302" y="0"/>
                    </a:moveTo>
                    <a:cubicBezTo>
                      <a:pt x="209" y="0"/>
                      <a:pt x="117" y="3"/>
                      <a:pt x="27" y="7"/>
                    </a:cubicBezTo>
                    <a:cubicBezTo>
                      <a:pt x="1" y="8"/>
                      <a:pt x="3" y="47"/>
                      <a:pt x="29" y="49"/>
                    </a:cubicBezTo>
                    <a:cubicBezTo>
                      <a:pt x="436" y="67"/>
                      <a:pt x="840" y="94"/>
                      <a:pt x="1242" y="168"/>
                    </a:cubicBezTo>
                    <a:cubicBezTo>
                      <a:pt x="1611" y="235"/>
                      <a:pt x="1962" y="369"/>
                      <a:pt x="2327" y="449"/>
                    </a:cubicBezTo>
                    <a:cubicBezTo>
                      <a:pt x="2328" y="450"/>
                      <a:pt x="2329" y="450"/>
                      <a:pt x="2330" y="450"/>
                    </a:cubicBezTo>
                    <a:cubicBezTo>
                      <a:pt x="2339" y="450"/>
                      <a:pt x="2343" y="436"/>
                      <a:pt x="2334" y="432"/>
                    </a:cubicBezTo>
                    <a:cubicBezTo>
                      <a:pt x="1754" y="119"/>
                      <a:pt x="983" y="0"/>
                      <a:pt x="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40"/>
              <p:cNvSpPr/>
              <p:nvPr/>
            </p:nvSpPr>
            <p:spPr>
              <a:xfrm>
                <a:off x="5673225" y="2859550"/>
                <a:ext cx="3175" cy="3100"/>
              </a:xfrm>
              <a:custGeom>
                <a:avLst/>
                <a:gdLst/>
                <a:ahLst/>
                <a:cxnLst/>
                <a:rect l="l" t="t" r="r" b="b"/>
                <a:pathLst>
                  <a:path w="127" h="124" extrusionOk="0">
                    <a:moveTo>
                      <a:pt x="63" y="1"/>
                    </a:moveTo>
                    <a:cubicBezTo>
                      <a:pt x="38" y="1"/>
                      <a:pt x="13" y="15"/>
                      <a:pt x="9" y="42"/>
                    </a:cubicBezTo>
                    <a:cubicBezTo>
                      <a:pt x="8" y="46"/>
                      <a:pt x="7" y="51"/>
                      <a:pt x="7" y="54"/>
                    </a:cubicBezTo>
                    <a:cubicBezTo>
                      <a:pt x="1" y="89"/>
                      <a:pt x="25" y="124"/>
                      <a:pt x="62" y="124"/>
                    </a:cubicBezTo>
                    <a:cubicBezTo>
                      <a:pt x="63" y="124"/>
                      <a:pt x="64" y="124"/>
                      <a:pt x="65" y="124"/>
                    </a:cubicBezTo>
                    <a:cubicBezTo>
                      <a:pt x="103" y="123"/>
                      <a:pt x="127" y="85"/>
                      <a:pt x="117" y="49"/>
                    </a:cubicBezTo>
                    <a:cubicBezTo>
                      <a:pt x="116" y="46"/>
                      <a:pt x="116" y="42"/>
                      <a:pt x="115" y="38"/>
                    </a:cubicBezTo>
                    <a:cubicBezTo>
                      <a:pt x="109" y="13"/>
                      <a:pt x="86" y="1"/>
                      <a:pt x="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0"/>
              <p:cNvSpPr/>
              <p:nvPr/>
            </p:nvSpPr>
            <p:spPr>
              <a:xfrm>
                <a:off x="5690950" y="2838900"/>
                <a:ext cx="4625" cy="3325"/>
              </a:xfrm>
              <a:custGeom>
                <a:avLst/>
                <a:gdLst/>
                <a:ahLst/>
                <a:cxnLst/>
                <a:rect l="l" t="t" r="r" b="b"/>
                <a:pathLst>
                  <a:path w="185" h="133" extrusionOk="0">
                    <a:moveTo>
                      <a:pt x="89" y="1"/>
                    </a:moveTo>
                    <a:cubicBezTo>
                      <a:pt x="74" y="1"/>
                      <a:pt x="58" y="7"/>
                      <a:pt x="44" y="22"/>
                    </a:cubicBezTo>
                    <a:cubicBezTo>
                      <a:pt x="0" y="69"/>
                      <a:pt x="46" y="132"/>
                      <a:pt x="95" y="132"/>
                    </a:cubicBezTo>
                    <a:cubicBezTo>
                      <a:pt x="111" y="132"/>
                      <a:pt x="127" y="126"/>
                      <a:pt x="141" y="111"/>
                    </a:cubicBezTo>
                    <a:cubicBezTo>
                      <a:pt x="185" y="64"/>
                      <a:pt x="139" y="1"/>
                      <a:pt x="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51" name="TextBox 3750">
            <a:extLst>
              <a:ext uri="{FF2B5EF4-FFF2-40B4-BE49-F238E27FC236}">
                <a16:creationId xmlns:a16="http://schemas.microsoft.com/office/drawing/2014/main" id="{DA10ED4B-3D9E-4ABB-B67F-938672D92CC2}"/>
              </a:ext>
            </a:extLst>
          </p:cNvPr>
          <p:cNvSpPr txBox="1"/>
          <p:nvPr/>
        </p:nvSpPr>
        <p:spPr>
          <a:xfrm>
            <a:off x="1532965" y="931557"/>
            <a:ext cx="6078070" cy="3280385"/>
          </a:xfrm>
          <a:prstGeom prst="rect">
            <a:avLst/>
          </a:prstGeom>
          <a:noFill/>
        </p:spPr>
        <p:txBody>
          <a:bodyPr wrap="square" rtlCol="0">
            <a:spAutoFit/>
          </a:bodyPr>
          <a:lstStyle/>
          <a:p>
            <a:pPr marL="342900" indent="-342900" algn="just">
              <a:lnSpc>
                <a:spcPct val="150000"/>
              </a:lnSpc>
              <a:buClr>
                <a:schemeClr val="lt2"/>
              </a:buClr>
              <a:buSzPts val="1400"/>
              <a:buFont typeface="Wingdings" panose="05000000000000000000" pitchFamily="2" charset="2"/>
              <a:buChar char="q"/>
            </a:pPr>
            <a:r>
              <a:rPr lang="en-US" sz="2000">
                <a:solidFill>
                  <a:schemeClr val="lt2"/>
                </a:solidFill>
                <a:latin typeface="Poppins"/>
                <a:cs typeface="Poppins"/>
                <a:sym typeface="Poppins"/>
              </a:rPr>
              <a:t>Dễ dàng sử dụng</a:t>
            </a:r>
          </a:p>
          <a:p>
            <a:pPr marL="342900" indent="-342900" algn="just">
              <a:lnSpc>
                <a:spcPct val="150000"/>
              </a:lnSpc>
              <a:buClr>
                <a:schemeClr val="lt2"/>
              </a:buClr>
              <a:buSzPts val="1400"/>
              <a:buFont typeface="Wingdings" panose="05000000000000000000" pitchFamily="2" charset="2"/>
              <a:buChar char="q"/>
            </a:pPr>
            <a:r>
              <a:rPr lang="en-US" sz="2000">
                <a:solidFill>
                  <a:schemeClr val="lt2"/>
                </a:solidFill>
                <a:latin typeface="Poppins"/>
                <a:cs typeface="Poppins"/>
                <a:sym typeface="Poppins"/>
              </a:rPr>
              <a:t>Miễn phí và là mã nguồn mở</a:t>
            </a:r>
          </a:p>
          <a:p>
            <a:pPr marL="342900" indent="-342900" algn="just">
              <a:lnSpc>
                <a:spcPct val="150000"/>
              </a:lnSpc>
              <a:buClr>
                <a:schemeClr val="lt2"/>
              </a:buClr>
              <a:buSzPts val="1400"/>
              <a:buFont typeface="Wingdings" panose="05000000000000000000" pitchFamily="2" charset="2"/>
              <a:buChar char="q"/>
            </a:pPr>
            <a:r>
              <a:rPr lang="en-US" sz="2000">
                <a:solidFill>
                  <a:schemeClr val="lt2"/>
                </a:solidFill>
                <a:latin typeface="Poppins"/>
                <a:cs typeface="Poppins"/>
                <a:sym typeface="Poppins"/>
              </a:rPr>
              <a:t>Hỗ trợ mạnh mẽ cho cơ sở dữ liệu</a:t>
            </a:r>
          </a:p>
          <a:p>
            <a:pPr marL="342900" indent="-342900" algn="just">
              <a:lnSpc>
                <a:spcPct val="150000"/>
              </a:lnSpc>
              <a:buClr>
                <a:schemeClr val="lt2"/>
              </a:buClr>
              <a:buSzPts val="1400"/>
              <a:buFont typeface="Wingdings" panose="05000000000000000000" pitchFamily="2" charset="2"/>
              <a:buChar char="q"/>
            </a:pPr>
            <a:r>
              <a:rPr lang="en-US" sz="2000">
                <a:solidFill>
                  <a:schemeClr val="lt2"/>
                </a:solidFill>
                <a:latin typeface="Poppins"/>
                <a:cs typeface="Poppins"/>
                <a:sym typeface="Poppins"/>
              </a:rPr>
              <a:t>Đa nên tảng</a:t>
            </a:r>
          </a:p>
          <a:p>
            <a:pPr marL="342900" indent="-342900" algn="just">
              <a:lnSpc>
                <a:spcPct val="150000"/>
              </a:lnSpc>
              <a:buClr>
                <a:schemeClr val="lt2"/>
              </a:buClr>
              <a:buSzPts val="1400"/>
              <a:buFont typeface="Wingdings" panose="05000000000000000000" pitchFamily="2" charset="2"/>
              <a:buChar char="q"/>
            </a:pPr>
            <a:r>
              <a:rPr lang="en-US" sz="2000">
                <a:solidFill>
                  <a:schemeClr val="lt2"/>
                </a:solidFill>
                <a:latin typeface="Poppins"/>
                <a:cs typeface="Poppins"/>
                <a:sym typeface="Poppins"/>
              </a:rPr>
              <a:t>Hiệu suất tốt</a:t>
            </a:r>
          </a:p>
          <a:p>
            <a:pPr marL="342900" indent="-342900" algn="just">
              <a:lnSpc>
                <a:spcPct val="150000"/>
              </a:lnSpc>
              <a:buClr>
                <a:schemeClr val="lt2"/>
              </a:buClr>
              <a:buSzPts val="1400"/>
              <a:buFont typeface="Wingdings" panose="05000000000000000000" pitchFamily="2" charset="2"/>
              <a:buChar char="q"/>
            </a:pPr>
            <a:r>
              <a:rPr lang="en-US" sz="2000">
                <a:solidFill>
                  <a:schemeClr val="lt2"/>
                </a:solidFill>
                <a:latin typeface="Poppins"/>
                <a:cs typeface="Poppins"/>
                <a:sym typeface="Poppins"/>
              </a:rPr>
              <a:t>Tích hợp tốt với HTML và các công nghệ web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5"/>
        <p:cNvGrpSpPr/>
        <p:nvPr/>
      </p:nvGrpSpPr>
      <p:grpSpPr>
        <a:xfrm>
          <a:off x="0" y="0"/>
          <a:ext cx="0" cy="0"/>
          <a:chOff x="0" y="0"/>
          <a:chExt cx="0" cy="0"/>
        </a:xfrm>
      </p:grpSpPr>
      <p:grpSp>
        <p:nvGrpSpPr>
          <p:cNvPr id="3798" name="Google Shape;3798;p41"/>
          <p:cNvGrpSpPr/>
          <p:nvPr/>
        </p:nvGrpSpPr>
        <p:grpSpPr>
          <a:xfrm>
            <a:off x="1036086" y="3839240"/>
            <a:ext cx="576998" cy="572134"/>
            <a:chOff x="2953525" y="2638625"/>
            <a:chExt cx="483450" cy="479375"/>
          </a:xfrm>
        </p:grpSpPr>
        <p:sp>
          <p:nvSpPr>
            <p:cNvPr id="3799" name="Google Shape;3799;p41"/>
            <p:cNvSpPr/>
            <p:nvPr/>
          </p:nvSpPr>
          <p:spPr>
            <a:xfrm>
              <a:off x="3308100" y="2944875"/>
              <a:ext cx="128875" cy="147575"/>
            </a:xfrm>
            <a:custGeom>
              <a:avLst/>
              <a:gdLst/>
              <a:ahLst/>
              <a:cxnLst/>
              <a:rect l="l" t="t" r="r" b="b"/>
              <a:pathLst>
                <a:path w="5155" h="5903" extrusionOk="0">
                  <a:moveTo>
                    <a:pt x="4141" y="0"/>
                  </a:moveTo>
                  <a:cubicBezTo>
                    <a:pt x="3520" y="0"/>
                    <a:pt x="2668" y="445"/>
                    <a:pt x="1994" y="1374"/>
                  </a:cubicBezTo>
                  <a:cubicBezTo>
                    <a:pt x="1" y="4123"/>
                    <a:pt x="663" y="5903"/>
                    <a:pt x="663" y="5903"/>
                  </a:cubicBezTo>
                  <a:cubicBezTo>
                    <a:pt x="1948" y="4314"/>
                    <a:pt x="4377" y="3009"/>
                    <a:pt x="4896" y="1303"/>
                  </a:cubicBezTo>
                  <a:cubicBezTo>
                    <a:pt x="5155" y="448"/>
                    <a:pt x="4765" y="0"/>
                    <a:pt x="4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1"/>
            <p:cNvSpPr/>
            <p:nvPr/>
          </p:nvSpPr>
          <p:spPr>
            <a:xfrm>
              <a:off x="3320775" y="2971825"/>
              <a:ext cx="82850" cy="116900"/>
            </a:xfrm>
            <a:custGeom>
              <a:avLst/>
              <a:gdLst/>
              <a:ahLst/>
              <a:cxnLst/>
              <a:rect l="l" t="t" r="r" b="b"/>
              <a:pathLst>
                <a:path w="3314" h="4676" extrusionOk="0">
                  <a:moveTo>
                    <a:pt x="3187" y="1"/>
                  </a:moveTo>
                  <a:cubicBezTo>
                    <a:pt x="3163" y="1"/>
                    <a:pt x="3138" y="8"/>
                    <a:pt x="3118" y="23"/>
                  </a:cubicBezTo>
                  <a:cubicBezTo>
                    <a:pt x="1036" y="1557"/>
                    <a:pt x="31" y="4504"/>
                    <a:pt x="21" y="4534"/>
                  </a:cubicBezTo>
                  <a:cubicBezTo>
                    <a:pt x="1" y="4590"/>
                    <a:pt x="33" y="4652"/>
                    <a:pt x="94" y="4670"/>
                  </a:cubicBezTo>
                  <a:cubicBezTo>
                    <a:pt x="105" y="4673"/>
                    <a:pt x="117" y="4675"/>
                    <a:pt x="127" y="4676"/>
                  </a:cubicBezTo>
                  <a:cubicBezTo>
                    <a:pt x="175" y="4676"/>
                    <a:pt x="219" y="4648"/>
                    <a:pt x="235" y="4601"/>
                  </a:cubicBezTo>
                  <a:cubicBezTo>
                    <a:pt x="245" y="4571"/>
                    <a:pt x="1229" y="1687"/>
                    <a:pt x="3255" y="195"/>
                  </a:cubicBezTo>
                  <a:cubicBezTo>
                    <a:pt x="3305" y="159"/>
                    <a:pt x="3314" y="91"/>
                    <a:pt x="3276" y="43"/>
                  </a:cubicBezTo>
                  <a:cubicBezTo>
                    <a:pt x="3254" y="15"/>
                    <a:pt x="3221" y="1"/>
                    <a:pt x="3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1"/>
            <p:cNvSpPr/>
            <p:nvPr/>
          </p:nvSpPr>
          <p:spPr>
            <a:xfrm>
              <a:off x="3180575" y="2903300"/>
              <a:ext cx="132100" cy="152100"/>
            </a:xfrm>
            <a:custGeom>
              <a:avLst/>
              <a:gdLst/>
              <a:ahLst/>
              <a:cxnLst/>
              <a:rect l="l" t="t" r="r" b="b"/>
              <a:pathLst>
                <a:path w="5284" h="6084" extrusionOk="0">
                  <a:moveTo>
                    <a:pt x="936" y="1"/>
                  </a:moveTo>
                  <a:cubicBezTo>
                    <a:pt x="329" y="1"/>
                    <a:pt x="0" y="445"/>
                    <a:pt x="349" y="1289"/>
                  </a:cubicBezTo>
                  <a:cubicBezTo>
                    <a:pt x="1034" y="2947"/>
                    <a:pt x="4218" y="4039"/>
                    <a:pt x="5283" y="6083"/>
                  </a:cubicBezTo>
                  <a:cubicBezTo>
                    <a:pt x="5283" y="6083"/>
                    <a:pt x="5236" y="3718"/>
                    <a:pt x="3115" y="1275"/>
                  </a:cubicBezTo>
                  <a:cubicBezTo>
                    <a:pt x="2366" y="412"/>
                    <a:pt x="1521" y="1"/>
                    <a:pt x="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41"/>
            <p:cNvSpPr/>
            <p:nvPr/>
          </p:nvSpPr>
          <p:spPr>
            <a:xfrm>
              <a:off x="3215725" y="2927475"/>
              <a:ext cx="93600" cy="110250"/>
            </a:xfrm>
            <a:custGeom>
              <a:avLst/>
              <a:gdLst/>
              <a:ahLst/>
              <a:cxnLst/>
              <a:rect l="l" t="t" r="r" b="b"/>
              <a:pathLst>
                <a:path w="3744" h="4410" extrusionOk="0">
                  <a:moveTo>
                    <a:pt x="126" y="1"/>
                  </a:moveTo>
                  <a:cubicBezTo>
                    <a:pt x="90" y="1"/>
                    <a:pt x="54" y="18"/>
                    <a:pt x="32" y="51"/>
                  </a:cubicBezTo>
                  <a:cubicBezTo>
                    <a:pt x="0" y="102"/>
                    <a:pt x="16" y="168"/>
                    <a:pt x="68" y="201"/>
                  </a:cubicBezTo>
                  <a:cubicBezTo>
                    <a:pt x="2234" y="1523"/>
                    <a:pt x="3501" y="4315"/>
                    <a:pt x="3513" y="4343"/>
                  </a:cubicBezTo>
                  <a:cubicBezTo>
                    <a:pt x="3532" y="4385"/>
                    <a:pt x="3573" y="4409"/>
                    <a:pt x="3617" y="4409"/>
                  </a:cubicBezTo>
                  <a:cubicBezTo>
                    <a:pt x="3620" y="4409"/>
                    <a:pt x="3624" y="4409"/>
                    <a:pt x="3627" y="4409"/>
                  </a:cubicBezTo>
                  <a:cubicBezTo>
                    <a:pt x="3638" y="4408"/>
                    <a:pt x="3650" y="4405"/>
                    <a:pt x="3660" y="4402"/>
                  </a:cubicBezTo>
                  <a:cubicBezTo>
                    <a:pt x="3719" y="4378"/>
                    <a:pt x="3744" y="4314"/>
                    <a:pt x="3720" y="4259"/>
                  </a:cubicBezTo>
                  <a:cubicBezTo>
                    <a:pt x="3707" y="4229"/>
                    <a:pt x="2415" y="1377"/>
                    <a:pt x="188" y="18"/>
                  </a:cubicBezTo>
                  <a:cubicBezTo>
                    <a:pt x="169" y="6"/>
                    <a:pt x="14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41"/>
            <p:cNvSpPr/>
            <p:nvPr/>
          </p:nvSpPr>
          <p:spPr>
            <a:xfrm>
              <a:off x="3283275" y="2746250"/>
              <a:ext cx="56475" cy="371750"/>
            </a:xfrm>
            <a:custGeom>
              <a:avLst/>
              <a:gdLst/>
              <a:ahLst/>
              <a:cxnLst/>
              <a:rect l="l" t="t" r="r" b="b"/>
              <a:pathLst>
                <a:path w="2259" h="14870" extrusionOk="0">
                  <a:moveTo>
                    <a:pt x="319" y="1"/>
                  </a:moveTo>
                  <a:cubicBezTo>
                    <a:pt x="245" y="1"/>
                    <a:pt x="184" y="59"/>
                    <a:pt x="181" y="134"/>
                  </a:cubicBezTo>
                  <a:cubicBezTo>
                    <a:pt x="92" y="2570"/>
                    <a:pt x="1" y="5089"/>
                    <a:pt x="204" y="7570"/>
                  </a:cubicBezTo>
                  <a:cubicBezTo>
                    <a:pt x="435" y="10377"/>
                    <a:pt x="1014" y="12739"/>
                    <a:pt x="1974" y="14789"/>
                  </a:cubicBezTo>
                  <a:cubicBezTo>
                    <a:pt x="1997" y="14837"/>
                    <a:pt x="2041" y="14865"/>
                    <a:pt x="2091" y="14869"/>
                  </a:cubicBezTo>
                  <a:cubicBezTo>
                    <a:pt x="2093" y="14870"/>
                    <a:pt x="2095" y="14870"/>
                    <a:pt x="2097" y="14870"/>
                  </a:cubicBezTo>
                  <a:cubicBezTo>
                    <a:pt x="2118" y="14870"/>
                    <a:pt x="2140" y="14865"/>
                    <a:pt x="2159" y="14857"/>
                  </a:cubicBezTo>
                  <a:cubicBezTo>
                    <a:pt x="2229" y="14824"/>
                    <a:pt x="2258" y="14741"/>
                    <a:pt x="2226" y="14671"/>
                  </a:cubicBezTo>
                  <a:cubicBezTo>
                    <a:pt x="1280" y="12651"/>
                    <a:pt x="709" y="10320"/>
                    <a:pt x="482" y="7547"/>
                  </a:cubicBezTo>
                  <a:cubicBezTo>
                    <a:pt x="279" y="5082"/>
                    <a:pt x="371" y="2572"/>
                    <a:pt x="460" y="145"/>
                  </a:cubicBezTo>
                  <a:cubicBezTo>
                    <a:pt x="463" y="68"/>
                    <a:pt x="402" y="1"/>
                    <a:pt x="327" y="1"/>
                  </a:cubicBezTo>
                  <a:cubicBezTo>
                    <a:pt x="326" y="1"/>
                    <a:pt x="326" y="1"/>
                    <a:pt x="325" y="1"/>
                  </a:cubicBezTo>
                  <a:cubicBezTo>
                    <a:pt x="323" y="1"/>
                    <a:pt x="321" y="1"/>
                    <a:pt x="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41"/>
            <p:cNvSpPr/>
            <p:nvPr/>
          </p:nvSpPr>
          <p:spPr>
            <a:xfrm>
              <a:off x="3246225" y="2638625"/>
              <a:ext cx="133800" cy="173775"/>
            </a:xfrm>
            <a:custGeom>
              <a:avLst/>
              <a:gdLst/>
              <a:ahLst/>
              <a:cxnLst/>
              <a:rect l="l" t="t" r="r" b="b"/>
              <a:pathLst>
                <a:path w="5352" h="6951" extrusionOk="0">
                  <a:moveTo>
                    <a:pt x="2491" y="1"/>
                  </a:moveTo>
                  <a:cubicBezTo>
                    <a:pt x="2391" y="1"/>
                    <a:pt x="2290" y="30"/>
                    <a:pt x="2204" y="91"/>
                  </a:cubicBezTo>
                  <a:cubicBezTo>
                    <a:pt x="1708" y="438"/>
                    <a:pt x="863" y="1263"/>
                    <a:pt x="512" y="2989"/>
                  </a:cubicBezTo>
                  <a:cubicBezTo>
                    <a:pt x="1" y="5502"/>
                    <a:pt x="1367" y="6849"/>
                    <a:pt x="1367" y="6849"/>
                  </a:cubicBezTo>
                  <a:cubicBezTo>
                    <a:pt x="1559" y="6927"/>
                    <a:pt x="1770" y="6951"/>
                    <a:pt x="1954" y="6951"/>
                  </a:cubicBezTo>
                  <a:cubicBezTo>
                    <a:pt x="2227" y="6951"/>
                    <a:pt x="2439" y="6898"/>
                    <a:pt x="2439" y="6898"/>
                  </a:cubicBezTo>
                  <a:cubicBezTo>
                    <a:pt x="5352" y="3608"/>
                    <a:pt x="3618" y="1019"/>
                    <a:pt x="2872" y="171"/>
                  </a:cubicBezTo>
                  <a:cubicBezTo>
                    <a:pt x="2774" y="59"/>
                    <a:pt x="263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1"/>
            <p:cNvSpPr/>
            <p:nvPr/>
          </p:nvSpPr>
          <p:spPr>
            <a:xfrm>
              <a:off x="3252850" y="2676525"/>
              <a:ext cx="20725" cy="67625"/>
            </a:xfrm>
            <a:custGeom>
              <a:avLst/>
              <a:gdLst/>
              <a:ahLst/>
              <a:cxnLst/>
              <a:rect l="l" t="t" r="r" b="b"/>
              <a:pathLst>
                <a:path w="829" h="2705" extrusionOk="0">
                  <a:moveTo>
                    <a:pt x="174" y="1"/>
                  </a:moveTo>
                  <a:lnTo>
                    <a:pt x="1" y="83"/>
                  </a:lnTo>
                  <a:cubicBezTo>
                    <a:pt x="7" y="94"/>
                    <a:pt x="577" y="2146"/>
                    <a:pt x="636" y="2704"/>
                  </a:cubicBezTo>
                  <a:lnTo>
                    <a:pt x="828" y="2687"/>
                  </a:lnTo>
                  <a:cubicBezTo>
                    <a:pt x="766" y="2095"/>
                    <a:pt x="197" y="46"/>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1"/>
            <p:cNvSpPr/>
            <p:nvPr/>
          </p:nvSpPr>
          <p:spPr>
            <a:xfrm>
              <a:off x="3247675" y="2671825"/>
              <a:ext cx="12075" cy="10350"/>
            </a:xfrm>
            <a:custGeom>
              <a:avLst/>
              <a:gdLst/>
              <a:ahLst/>
              <a:cxnLst/>
              <a:rect l="l" t="t" r="r" b="b"/>
              <a:pathLst>
                <a:path w="483" h="414" extrusionOk="0">
                  <a:moveTo>
                    <a:pt x="239" y="0"/>
                  </a:moveTo>
                  <a:cubicBezTo>
                    <a:pt x="149" y="0"/>
                    <a:pt x="65" y="55"/>
                    <a:pt x="36" y="142"/>
                  </a:cubicBezTo>
                  <a:cubicBezTo>
                    <a:pt x="0" y="250"/>
                    <a:pt x="62" y="367"/>
                    <a:pt x="175" y="403"/>
                  </a:cubicBezTo>
                  <a:cubicBezTo>
                    <a:pt x="197" y="410"/>
                    <a:pt x="220" y="413"/>
                    <a:pt x="242" y="413"/>
                  </a:cubicBezTo>
                  <a:cubicBezTo>
                    <a:pt x="332" y="413"/>
                    <a:pt x="416" y="358"/>
                    <a:pt x="445" y="271"/>
                  </a:cubicBezTo>
                  <a:cubicBezTo>
                    <a:pt x="482" y="163"/>
                    <a:pt x="420" y="47"/>
                    <a:pt x="306" y="10"/>
                  </a:cubicBezTo>
                  <a:cubicBezTo>
                    <a:pt x="284" y="3"/>
                    <a:pt x="261"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1"/>
            <p:cNvSpPr/>
            <p:nvPr/>
          </p:nvSpPr>
          <p:spPr>
            <a:xfrm>
              <a:off x="3275625" y="2652275"/>
              <a:ext cx="13675" cy="110025"/>
            </a:xfrm>
            <a:custGeom>
              <a:avLst/>
              <a:gdLst/>
              <a:ahLst/>
              <a:cxnLst/>
              <a:rect l="l" t="t" r="r" b="b"/>
              <a:pathLst>
                <a:path w="547" h="4401" extrusionOk="0">
                  <a:moveTo>
                    <a:pt x="189" y="1"/>
                  </a:moveTo>
                  <a:lnTo>
                    <a:pt x="1" y="45"/>
                  </a:lnTo>
                  <a:cubicBezTo>
                    <a:pt x="3" y="55"/>
                    <a:pt x="318" y="2742"/>
                    <a:pt x="352" y="4401"/>
                  </a:cubicBezTo>
                  <a:lnTo>
                    <a:pt x="547" y="4398"/>
                  </a:lnTo>
                  <a:cubicBezTo>
                    <a:pt x="512" y="2718"/>
                    <a:pt x="199" y="40"/>
                    <a:pt x="1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1"/>
            <p:cNvSpPr/>
            <p:nvPr/>
          </p:nvSpPr>
          <p:spPr>
            <a:xfrm>
              <a:off x="3272375" y="2646375"/>
              <a:ext cx="12075" cy="10375"/>
            </a:xfrm>
            <a:custGeom>
              <a:avLst/>
              <a:gdLst/>
              <a:ahLst/>
              <a:cxnLst/>
              <a:rect l="l" t="t" r="r" b="b"/>
              <a:pathLst>
                <a:path w="483" h="415" extrusionOk="0">
                  <a:moveTo>
                    <a:pt x="240" y="1"/>
                  </a:moveTo>
                  <a:cubicBezTo>
                    <a:pt x="149" y="1"/>
                    <a:pt x="65" y="56"/>
                    <a:pt x="37" y="144"/>
                  </a:cubicBezTo>
                  <a:cubicBezTo>
                    <a:pt x="0" y="252"/>
                    <a:pt x="62" y="369"/>
                    <a:pt x="175" y="404"/>
                  </a:cubicBezTo>
                  <a:cubicBezTo>
                    <a:pt x="197" y="412"/>
                    <a:pt x="220" y="415"/>
                    <a:pt x="242" y="415"/>
                  </a:cubicBezTo>
                  <a:cubicBezTo>
                    <a:pt x="332" y="415"/>
                    <a:pt x="416" y="360"/>
                    <a:pt x="445" y="273"/>
                  </a:cubicBezTo>
                  <a:cubicBezTo>
                    <a:pt x="482" y="165"/>
                    <a:pt x="420" y="48"/>
                    <a:pt x="306" y="11"/>
                  </a:cubicBezTo>
                  <a:cubicBezTo>
                    <a:pt x="284" y="4"/>
                    <a:pt x="262" y="1"/>
                    <a:pt x="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1"/>
            <p:cNvSpPr/>
            <p:nvPr/>
          </p:nvSpPr>
          <p:spPr>
            <a:xfrm>
              <a:off x="3292250" y="2664975"/>
              <a:ext cx="19500" cy="106725"/>
            </a:xfrm>
            <a:custGeom>
              <a:avLst/>
              <a:gdLst/>
              <a:ahLst/>
              <a:cxnLst/>
              <a:rect l="l" t="t" r="r" b="b"/>
              <a:pathLst>
                <a:path w="780" h="4269" extrusionOk="0">
                  <a:moveTo>
                    <a:pt x="591" y="1"/>
                  </a:moveTo>
                  <a:cubicBezTo>
                    <a:pt x="576" y="64"/>
                    <a:pt x="57" y="3413"/>
                    <a:pt x="0" y="4255"/>
                  </a:cubicBezTo>
                  <a:lnTo>
                    <a:pt x="192" y="4268"/>
                  </a:lnTo>
                  <a:cubicBezTo>
                    <a:pt x="248" y="3441"/>
                    <a:pt x="776" y="58"/>
                    <a:pt x="780" y="42"/>
                  </a:cubicBezTo>
                  <a:lnTo>
                    <a:pt x="5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1"/>
            <p:cNvSpPr/>
            <p:nvPr/>
          </p:nvSpPr>
          <p:spPr>
            <a:xfrm>
              <a:off x="3304200" y="2657850"/>
              <a:ext cx="12050" cy="10350"/>
            </a:xfrm>
            <a:custGeom>
              <a:avLst/>
              <a:gdLst/>
              <a:ahLst/>
              <a:cxnLst/>
              <a:rect l="l" t="t" r="r" b="b"/>
              <a:pathLst>
                <a:path w="482" h="414" extrusionOk="0">
                  <a:moveTo>
                    <a:pt x="239" y="1"/>
                  </a:moveTo>
                  <a:cubicBezTo>
                    <a:pt x="149" y="1"/>
                    <a:pt x="65" y="56"/>
                    <a:pt x="37" y="143"/>
                  </a:cubicBezTo>
                  <a:cubicBezTo>
                    <a:pt x="0" y="251"/>
                    <a:pt x="62" y="368"/>
                    <a:pt x="175" y="404"/>
                  </a:cubicBezTo>
                  <a:cubicBezTo>
                    <a:pt x="197" y="411"/>
                    <a:pt x="220" y="414"/>
                    <a:pt x="242" y="414"/>
                  </a:cubicBezTo>
                  <a:cubicBezTo>
                    <a:pt x="332" y="414"/>
                    <a:pt x="416" y="359"/>
                    <a:pt x="445" y="272"/>
                  </a:cubicBezTo>
                  <a:cubicBezTo>
                    <a:pt x="481" y="164"/>
                    <a:pt x="419"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41"/>
            <p:cNvSpPr/>
            <p:nvPr/>
          </p:nvSpPr>
          <p:spPr>
            <a:xfrm>
              <a:off x="3305425" y="2664800"/>
              <a:ext cx="31825" cy="95050"/>
            </a:xfrm>
            <a:custGeom>
              <a:avLst/>
              <a:gdLst/>
              <a:ahLst/>
              <a:cxnLst/>
              <a:rect l="l" t="t" r="r" b="b"/>
              <a:pathLst>
                <a:path w="1273" h="3802" extrusionOk="0">
                  <a:moveTo>
                    <a:pt x="1095" y="0"/>
                  </a:moveTo>
                  <a:cubicBezTo>
                    <a:pt x="1089" y="11"/>
                    <a:pt x="299" y="2542"/>
                    <a:pt x="0" y="3758"/>
                  </a:cubicBezTo>
                  <a:lnTo>
                    <a:pt x="188" y="3801"/>
                  </a:lnTo>
                  <a:cubicBezTo>
                    <a:pt x="484" y="2602"/>
                    <a:pt x="1268" y="84"/>
                    <a:pt x="1272" y="72"/>
                  </a:cubicBezTo>
                  <a:lnTo>
                    <a:pt x="10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41"/>
            <p:cNvSpPr/>
            <p:nvPr/>
          </p:nvSpPr>
          <p:spPr>
            <a:xfrm>
              <a:off x="3329525" y="2658875"/>
              <a:ext cx="12050" cy="10350"/>
            </a:xfrm>
            <a:custGeom>
              <a:avLst/>
              <a:gdLst/>
              <a:ahLst/>
              <a:cxnLst/>
              <a:rect l="l" t="t" r="r" b="b"/>
              <a:pathLst>
                <a:path w="482" h="414" extrusionOk="0">
                  <a:moveTo>
                    <a:pt x="239" y="1"/>
                  </a:moveTo>
                  <a:cubicBezTo>
                    <a:pt x="149" y="1"/>
                    <a:pt x="65" y="55"/>
                    <a:pt x="36" y="142"/>
                  </a:cubicBezTo>
                  <a:cubicBezTo>
                    <a:pt x="1" y="251"/>
                    <a:pt x="62" y="368"/>
                    <a:pt x="175" y="403"/>
                  </a:cubicBezTo>
                  <a:cubicBezTo>
                    <a:pt x="197" y="410"/>
                    <a:pt x="220" y="414"/>
                    <a:pt x="242" y="414"/>
                  </a:cubicBezTo>
                  <a:cubicBezTo>
                    <a:pt x="332" y="414"/>
                    <a:pt x="416" y="359"/>
                    <a:pt x="445" y="272"/>
                  </a:cubicBezTo>
                  <a:cubicBezTo>
                    <a:pt x="482" y="163"/>
                    <a:pt x="420"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1"/>
            <p:cNvSpPr/>
            <p:nvPr/>
          </p:nvSpPr>
          <p:spPr>
            <a:xfrm>
              <a:off x="3323225" y="2670775"/>
              <a:ext cx="33650" cy="75450"/>
            </a:xfrm>
            <a:custGeom>
              <a:avLst/>
              <a:gdLst/>
              <a:ahLst/>
              <a:cxnLst/>
              <a:rect l="l" t="t" r="r" b="b"/>
              <a:pathLst>
                <a:path w="1346" h="3018" extrusionOk="0">
                  <a:moveTo>
                    <a:pt x="1179" y="0"/>
                  </a:moveTo>
                  <a:cubicBezTo>
                    <a:pt x="1142" y="63"/>
                    <a:pt x="207" y="2191"/>
                    <a:pt x="0" y="2971"/>
                  </a:cubicBezTo>
                  <a:lnTo>
                    <a:pt x="187" y="3018"/>
                  </a:lnTo>
                  <a:cubicBezTo>
                    <a:pt x="388" y="2262"/>
                    <a:pt x="1338" y="108"/>
                    <a:pt x="1346" y="93"/>
                  </a:cubicBez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1"/>
            <p:cNvSpPr/>
            <p:nvPr/>
          </p:nvSpPr>
          <p:spPr>
            <a:xfrm>
              <a:off x="3350150" y="2664975"/>
              <a:ext cx="12050" cy="10375"/>
            </a:xfrm>
            <a:custGeom>
              <a:avLst/>
              <a:gdLst/>
              <a:ahLst/>
              <a:cxnLst/>
              <a:rect l="l" t="t" r="r" b="b"/>
              <a:pathLst>
                <a:path w="482" h="415" extrusionOk="0">
                  <a:moveTo>
                    <a:pt x="239" y="1"/>
                  </a:moveTo>
                  <a:cubicBezTo>
                    <a:pt x="149" y="1"/>
                    <a:pt x="66" y="56"/>
                    <a:pt x="36" y="143"/>
                  </a:cubicBezTo>
                  <a:cubicBezTo>
                    <a:pt x="1" y="251"/>
                    <a:pt x="62" y="369"/>
                    <a:pt x="175" y="404"/>
                  </a:cubicBezTo>
                  <a:cubicBezTo>
                    <a:pt x="197" y="411"/>
                    <a:pt x="220" y="415"/>
                    <a:pt x="242" y="415"/>
                  </a:cubicBezTo>
                  <a:cubicBezTo>
                    <a:pt x="332" y="415"/>
                    <a:pt x="416" y="359"/>
                    <a:pt x="445" y="272"/>
                  </a:cubicBezTo>
                  <a:cubicBezTo>
                    <a:pt x="482" y="163"/>
                    <a:pt x="419" y="47"/>
                    <a:pt x="307" y="11"/>
                  </a:cubicBezTo>
                  <a:cubicBezTo>
                    <a:pt x="284" y="4"/>
                    <a:pt x="262"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1"/>
            <p:cNvSpPr/>
            <p:nvPr/>
          </p:nvSpPr>
          <p:spPr>
            <a:xfrm>
              <a:off x="3287800" y="2683850"/>
              <a:ext cx="133975" cy="140425"/>
            </a:xfrm>
            <a:custGeom>
              <a:avLst/>
              <a:gdLst/>
              <a:ahLst/>
              <a:cxnLst/>
              <a:rect l="l" t="t" r="r" b="b"/>
              <a:pathLst>
                <a:path w="5359" h="5617" extrusionOk="0">
                  <a:moveTo>
                    <a:pt x="4835" y="0"/>
                  </a:moveTo>
                  <a:cubicBezTo>
                    <a:pt x="4834" y="0"/>
                    <a:pt x="4833" y="0"/>
                    <a:pt x="4832" y="0"/>
                  </a:cubicBezTo>
                  <a:cubicBezTo>
                    <a:pt x="4830" y="0"/>
                    <a:pt x="4829" y="0"/>
                    <a:pt x="4827" y="0"/>
                  </a:cubicBezTo>
                  <a:cubicBezTo>
                    <a:pt x="4211" y="0"/>
                    <a:pt x="3025" y="188"/>
                    <a:pt x="1690" y="1375"/>
                  </a:cubicBezTo>
                  <a:cubicBezTo>
                    <a:pt x="916" y="2064"/>
                    <a:pt x="494" y="2771"/>
                    <a:pt x="266" y="3377"/>
                  </a:cubicBezTo>
                  <a:cubicBezTo>
                    <a:pt x="96" y="3828"/>
                    <a:pt x="36" y="4223"/>
                    <a:pt x="18" y="4505"/>
                  </a:cubicBezTo>
                  <a:cubicBezTo>
                    <a:pt x="0" y="4794"/>
                    <a:pt x="26" y="4969"/>
                    <a:pt x="26" y="4969"/>
                  </a:cubicBezTo>
                  <a:cubicBezTo>
                    <a:pt x="47" y="5002"/>
                    <a:pt x="69" y="5034"/>
                    <a:pt x="96" y="5066"/>
                  </a:cubicBezTo>
                  <a:cubicBezTo>
                    <a:pt x="382" y="5430"/>
                    <a:pt x="866" y="5617"/>
                    <a:pt x="866" y="5617"/>
                  </a:cubicBezTo>
                  <a:cubicBezTo>
                    <a:pt x="4887" y="4697"/>
                    <a:pt x="5359" y="2029"/>
                    <a:pt x="5339" y="744"/>
                  </a:cubicBezTo>
                  <a:cubicBezTo>
                    <a:pt x="5338" y="632"/>
                    <a:pt x="5333" y="531"/>
                    <a:pt x="5326" y="442"/>
                  </a:cubicBezTo>
                  <a:cubicBezTo>
                    <a:pt x="5319" y="346"/>
                    <a:pt x="5283" y="261"/>
                    <a:pt x="5225" y="189"/>
                  </a:cubicBezTo>
                  <a:cubicBezTo>
                    <a:pt x="5136" y="75"/>
                    <a:pt x="4994" y="0"/>
                    <a:pt x="4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1"/>
            <p:cNvSpPr/>
            <p:nvPr/>
          </p:nvSpPr>
          <p:spPr>
            <a:xfrm>
              <a:off x="3167100" y="2670950"/>
              <a:ext cx="130650" cy="147775"/>
            </a:xfrm>
            <a:custGeom>
              <a:avLst/>
              <a:gdLst/>
              <a:ahLst/>
              <a:cxnLst/>
              <a:rect l="l" t="t" r="r" b="b"/>
              <a:pathLst>
                <a:path w="5226" h="5911" extrusionOk="0">
                  <a:moveTo>
                    <a:pt x="701" y="0"/>
                  </a:moveTo>
                  <a:cubicBezTo>
                    <a:pt x="528" y="0"/>
                    <a:pt x="372" y="88"/>
                    <a:pt x="285" y="224"/>
                  </a:cubicBezTo>
                  <a:cubicBezTo>
                    <a:pt x="250" y="279"/>
                    <a:pt x="227" y="341"/>
                    <a:pt x="216" y="405"/>
                  </a:cubicBezTo>
                  <a:cubicBezTo>
                    <a:pt x="49" y="1504"/>
                    <a:pt x="0" y="4576"/>
                    <a:pt x="4289" y="5910"/>
                  </a:cubicBezTo>
                  <a:cubicBezTo>
                    <a:pt x="4289" y="5910"/>
                    <a:pt x="4629" y="5810"/>
                    <a:pt x="4924" y="5581"/>
                  </a:cubicBezTo>
                  <a:cubicBezTo>
                    <a:pt x="5016" y="5510"/>
                    <a:pt x="5101" y="5426"/>
                    <a:pt x="5172" y="5330"/>
                  </a:cubicBezTo>
                  <a:cubicBezTo>
                    <a:pt x="5172" y="5330"/>
                    <a:pt x="5197" y="5226"/>
                    <a:pt x="5210" y="5038"/>
                  </a:cubicBezTo>
                  <a:cubicBezTo>
                    <a:pt x="5226" y="4786"/>
                    <a:pt x="5218" y="4383"/>
                    <a:pt x="5094" y="3891"/>
                  </a:cubicBezTo>
                  <a:cubicBezTo>
                    <a:pt x="4929" y="3238"/>
                    <a:pt x="4562" y="2433"/>
                    <a:pt x="3773" y="1617"/>
                  </a:cubicBezTo>
                  <a:cubicBezTo>
                    <a:pt x="2525" y="325"/>
                    <a:pt x="1351" y="49"/>
                    <a:pt x="740" y="2"/>
                  </a:cubicBezTo>
                  <a:cubicBezTo>
                    <a:pt x="727" y="1"/>
                    <a:pt x="714"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1"/>
            <p:cNvSpPr/>
            <p:nvPr/>
          </p:nvSpPr>
          <p:spPr>
            <a:xfrm>
              <a:off x="3167100" y="2676550"/>
              <a:ext cx="254675" cy="147725"/>
            </a:xfrm>
            <a:custGeom>
              <a:avLst/>
              <a:gdLst/>
              <a:ahLst/>
              <a:cxnLst/>
              <a:rect l="l" t="t" r="r" b="b"/>
              <a:pathLst>
                <a:path w="10187" h="5909" extrusionOk="0">
                  <a:moveTo>
                    <a:pt x="285" y="1"/>
                  </a:moveTo>
                  <a:cubicBezTo>
                    <a:pt x="250" y="56"/>
                    <a:pt x="227" y="118"/>
                    <a:pt x="216" y="182"/>
                  </a:cubicBezTo>
                  <a:cubicBezTo>
                    <a:pt x="49" y="1281"/>
                    <a:pt x="0" y="4353"/>
                    <a:pt x="4289" y="5687"/>
                  </a:cubicBezTo>
                  <a:cubicBezTo>
                    <a:pt x="4289" y="5687"/>
                    <a:pt x="4629" y="5587"/>
                    <a:pt x="4924" y="5358"/>
                  </a:cubicBezTo>
                  <a:cubicBezTo>
                    <a:pt x="5210" y="5722"/>
                    <a:pt x="5694" y="5909"/>
                    <a:pt x="5694" y="5909"/>
                  </a:cubicBezTo>
                  <a:cubicBezTo>
                    <a:pt x="9715" y="4989"/>
                    <a:pt x="10187" y="2321"/>
                    <a:pt x="10168" y="1037"/>
                  </a:cubicBezTo>
                  <a:cubicBezTo>
                    <a:pt x="10101" y="705"/>
                    <a:pt x="10053" y="482"/>
                    <a:pt x="10053" y="482"/>
                  </a:cubicBezTo>
                  <a:cubicBezTo>
                    <a:pt x="10053" y="482"/>
                    <a:pt x="8657" y="4095"/>
                    <a:pt x="5791" y="4744"/>
                  </a:cubicBezTo>
                  <a:cubicBezTo>
                    <a:pt x="5594" y="4789"/>
                    <a:pt x="5399" y="4811"/>
                    <a:pt x="5209" y="4814"/>
                  </a:cubicBezTo>
                  <a:cubicBezTo>
                    <a:pt x="5190" y="4815"/>
                    <a:pt x="5171" y="4815"/>
                    <a:pt x="5151" y="4815"/>
                  </a:cubicBezTo>
                  <a:cubicBezTo>
                    <a:pt x="5048" y="4815"/>
                    <a:pt x="4947" y="4808"/>
                    <a:pt x="4845" y="4797"/>
                  </a:cubicBezTo>
                  <a:cubicBezTo>
                    <a:pt x="2446" y="4523"/>
                    <a:pt x="653" y="1239"/>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1"/>
            <p:cNvSpPr/>
            <p:nvPr/>
          </p:nvSpPr>
          <p:spPr>
            <a:xfrm>
              <a:off x="3264800" y="2802800"/>
              <a:ext cx="53675" cy="34300"/>
            </a:xfrm>
            <a:custGeom>
              <a:avLst/>
              <a:gdLst/>
              <a:ahLst/>
              <a:cxnLst/>
              <a:rect l="l" t="t" r="r" b="b"/>
              <a:pathLst>
                <a:path w="2147" h="1372" extrusionOk="0">
                  <a:moveTo>
                    <a:pt x="344" y="0"/>
                  </a:moveTo>
                  <a:cubicBezTo>
                    <a:pt x="170" y="0"/>
                    <a:pt x="50" y="94"/>
                    <a:pt x="29" y="199"/>
                  </a:cubicBezTo>
                  <a:cubicBezTo>
                    <a:pt x="1" y="333"/>
                    <a:pt x="116" y="791"/>
                    <a:pt x="521" y="1182"/>
                  </a:cubicBezTo>
                  <a:cubicBezTo>
                    <a:pt x="650" y="1306"/>
                    <a:pt x="821" y="1372"/>
                    <a:pt x="992" y="1372"/>
                  </a:cubicBezTo>
                  <a:cubicBezTo>
                    <a:pt x="1107" y="1372"/>
                    <a:pt x="1222" y="1342"/>
                    <a:pt x="1324" y="1280"/>
                  </a:cubicBezTo>
                  <a:cubicBezTo>
                    <a:pt x="1422" y="1222"/>
                    <a:pt x="1530" y="1145"/>
                    <a:pt x="1641" y="1045"/>
                  </a:cubicBezTo>
                  <a:cubicBezTo>
                    <a:pt x="2032" y="696"/>
                    <a:pt x="2146" y="357"/>
                    <a:pt x="1977" y="234"/>
                  </a:cubicBezTo>
                  <a:cubicBezTo>
                    <a:pt x="1939" y="206"/>
                    <a:pt x="1874" y="198"/>
                    <a:pt x="1791" y="198"/>
                  </a:cubicBezTo>
                  <a:cubicBezTo>
                    <a:pt x="1632" y="198"/>
                    <a:pt x="1408" y="231"/>
                    <a:pt x="1191" y="231"/>
                  </a:cubicBezTo>
                  <a:cubicBezTo>
                    <a:pt x="1013" y="231"/>
                    <a:pt x="840" y="208"/>
                    <a:pt x="713" y="125"/>
                  </a:cubicBezTo>
                  <a:cubicBezTo>
                    <a:pt x="577" y="36"/>
                    <a:pt x="451"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41"/>
            <p:cNvSpPr/>
            <p:nvPr/>
          </p:nvSpPr>
          <p:spPr>
            <a:xfrm>
              <a:off x="3328675" y="2887700"/>
              <a:ext cx="83650" cy="77125"/>
            </a:xfrm>
            <a:custGeom>
              <a:avLst/>
              <a:gdLst/>
              <a:ahLst/>
              <a:cxnLst/>
              <a:rect l="l" t="t" r="r" b="b"/>
              <a:pathLst>
                <a:path w="3346" h="3085" extrusionOk="0">
                  <a:moveTo>
                    <a:pt x="3186" y="0"/>
                  </a:moveTo>
                  <a:cubicBezTo>
                    <a:pt x="3136" y="0"/>
                    <a:pt x="3089" y="27"/>
                    <a:pt x="3064" y="74"/>
                  </a:cubicBezTo>
                  <a:cubicBezTo>
                    <a:pt x="2242" y="1615"/>
                    <a:pt x="1306" y="2485"/>
                    <a:pt x="118" y="2811"/>
                  </a:cubicBezTo>
                  <a:cubicBezTo>
                    <a:pt x="44" y="2831"/>
                    <a:pt x="0" y="2907"/>
                    <a:pt x="20" y="2982"/>
                  </a:cubicBezTo>
                  <a:cubicBezTo>
                    <a:pt x="37" y="3041"/>
                    <a:pt x="88" y="3080"/>
                    <a:pt x="145" y="3084"/>
                  </a:cubicBezTo>
                  <a:cubicBezTo>
                    <a:pt x="149" y="3084"/>
                    <a:pt x="153" y="3084"/>
                    <a:pt x="157" y="3084"/>
                  </a:cubicBezTo>
                  <a:cubicBezTo>
                    <a:pt x="168" y="3084"/>
                    <a:pt x="180" y="3082"/>
                    <a:pt x="192" y="3079"/>
                  </a:cubicBezTo>
                  <a:cubicBezTo>
                    <a:pt x="1459" y="2732"/>
                    <a:pt x="2450" y="1819"/>
                    <a:pt x="3310" y="205"/>
                  </a:cubicBezTo>
                  <a:cubicBezTo>
                    <a:pt x="3345" y="137"/>
                    <a:pt x="3320" y="52"/>
                    <a:pt x="3252" y="17"/>
                  </a:cubicBezTo>
                  <a:cubicBezTo>
                    <a:pt x="3231" y="6"/>
                    <a:pt x="3208"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41"/>
            <p:cNvSpPr/>
            <p:nvPr/>
          </p:nvSpPr>
          <p:spPr>
            <a:xfrm>
              <a:off x="3401575" y="2857500"/>
              <a:ext cx="26475" cy="37750"/>
            </a:xfrm>
            <a:custGeom>
              <a:avLst/>
              <a:gdLst/>
              <a:ahLst/>
              <a:cxnLst/>
              <a:rect l="l" t="t" r="r" b="b"/>
              <a:pathLst>
                <a:path w="1059" h="1510" extrusionOk="0">
                  <a:moveTo>
                    <a:pt x="741" y="1"/>
                  </a:moveTo>
                  <a:cubicBezTo>
                    <a:pt x="721" y="1"/>
                    <a:pt x="701" y="2"/>
                    <a:pt x="682" y="5"/>
                  </a:cubicBezTo>
                  <a:cubicBezTo>
                    <a:pt x="523" y="27"/>
                    <a:pt x="380" y="115"/>
                    <a:pt x="276" y="236"/>
                  </a:cubicBezTo>
                  <a:cubicBezTo>
                    <a:pt x="220" y="302"/>
                    <a:pt x="173" y="378"/>
                    <a:pt x="138" y="459"/>
                  </a:cubicBezTo>
                  <a:cubicBezTo>
                    <a:pt x="108" y="522"/>
                    <a:pt x="86" y="591"/>
                    <a:pt x="69" y="658"/>
                  </a:cubicBezTo>
                  <a:cubicBezTo>
                    <a:pt x="0" y="943"/>
                    <a:pt x="30" y="1256"/>
                    <a:pt x="177" y="1510"/>
                  </a:cubicBezTo>
                  <a:cubicBezTo>
                    <a:pt x="370" y="1498"/>
                    <a:pt x="538" y="1371"/>
                    <a:pt x="668" y="1231"/>
                  </a:cubicBezTo>
                  <a:cubicBezTo>
                    <a:pt x="784" y="1108"/>
                    <a:pt x="883" y="963"/>
                    <a:pt x="948" y="808"/>
                  </a:cubicBezTo>
                  <a:cubicBezTo>
                    <a:pt x="1028" y="618"/>
                    <a:pt x="1058" y="414"/>
                    <a:pt x="1007" y="217"/>
                  </a:cubicBezTo>
                  <a:cubicBezTo>
                    <a:pt x="994" y="163"/>
                    <a:pt x="972" y="107"/>
                    <a:pt x="933" y="70"/>
                  </a:cubicBezTo>
                  <a:cubicBezTo>
                    <a:pt x="883" y="20"/>
                    <a:pt x="812" y="1"/>
                    <a:pt x="7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41"/>
            <p:cNvSpPr/>
            <p:nvPr/>
          </p:nvSpPr>
          <p:spPr>
            <a:xfrm>
              <a:off x="3401575" y="2868950"/>
              <a:ext cx="23700" cy="26275"/>
            </a:xfrm>
            <a:custGeom>
              <a:avLst/>
              <a:gdLst/>
              <a:ahLst/>
              <a:cxnLst/>
              <a:rect l="l" t="t" r="r" b="b"/>
              <a:pathLst>
                <a:path w="948" h="1051" extrusionOk="0">
                  <a:moveTo>
                    <a:pt x="138" y="0"/>
                  </a:moveTo>
                  <a:cubicBezTo>
                    <a:pt x="108" y="63"/>
                    <a:pt x="86" y="132"/>
                    <a:pt x="69" y="199"/>
                  </a:cubicBezTo>
                  <a:cubicBezTo>
                    <a:pt x="0" y="484"/>
                    <a:pt x="30" y="797"/>
                    <a:pt x="178" y="1051"/>
                  </a:cubicBezTo>
                  <a:cubicBezTo>
                    <a:pt x="370" y="1039"/>
                    <a:pt x="538" y="912"/>
                    <a:pt x="668" y="773"/>
                  </a:cubicBezTo>
                  <a:cubicBezTo>
                    <a:pt x="784" y="649"/>
                    <a:pt x="883" y="505"/>
                    <a:pt x="948" y="349"/>
                  </a:cubicBezTo>
                  <a:lnTo>
                    <a:pt x="948" y="349"/>
                  </a:lnTo>
                  <a:cubicBezTo>
                    <a:pt x="831" y="428"/>
                    <a:pt x="698" y="488"/>
                    <a:pt x="563" y="527"/>
                  </a:cubicBezTo>
                  <a:cubicBezTo>
                    <a:pt x="516" y="540"/>
                    <a:pt x="466" y="550"/>
                    <a:pt x="418" y="550"/>
                  </a:cubicBezTo>
                  <a:cubicBezTo>
                    <a:pt x="371" y="550"/>
                    <a:pt x="325" y="541"/>
                    <a:pt x="286" y="514"/>
                  </a:cubicBezTo>
                  <a:cubicBezTo>
                    <a:pt x="228" y="475"/>
                    <a:pt x="198" y="406"/>
                    <a:pt x="178" y="340"/>
                  </a:cubicBezTo>
                  <a:cubicBezTo>
                    <a:pt x="144" y="230"/>
                    <a:pt x="135" y="115"/>
                    <a:pt x="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1"/>
            <p:cNvSpPr/>
            <p:nvPr/>
          </p:nvSpPr>
          <p:spPr>
            <a:xfrm>
              <a:off x="3312050" y="2842400"/>
              <a:ext cx="73750" cy="232000"/>
            </a:xfrm>
            <a:custGeom>
              <a:avLst/>
              <a:gdLst/>
              <a:ahLst/>
              <a:cxnLst/>
              <a:rect l="l" t="t" r="r" b="b"/>
              <a:pathLst>
                <a:path w="2950" h="9280" extrusionOk="0">
                  <a:moveTo>
                    <a:pt x="2791" y="0"/>
                  </a:moveTo>
                  <a:cubicBezTo>
                    <a:pt x="2745" y="0"/>
                    <a:pt x="2699" y="24"/>
                    <a:pt x="2673" y="66"/>
                  </a:cubicBezTo>
                  <a:cubicBezTo>
                    <a:pt x="908" y="2889"/>
                    <a:pt x="0" y="6113"/>
                    <a:pt x="116" y="9145"/>
                  </a:cubicBezTo>
                  <a:cubicBezTo>
                    <a:pt x="119" y="9217"/>
                    <a:pt x="176" y="9274"/>
                    <a:pt x="246" y="9279"/>
                  </a:cubicBezTo>
                  <a:cubicBezTo>
                    <a:pt x="249" y="9279"/>
                    <a:pt x="253" y="9279"/>
                    <a:pt x="256" y="9279"/>
                  </a:cubicBezTo>
                  <a:cubicBezTo>
                    <a:pt x="257" y="9279"/>
                    <a:pt x="259" y="9279"/>
                    <a:pt x="260" y="9279"/>
                  </a:cubicBezTo>
                  <a:cubicBezTo>
                    <a:pt x="337" y="9276"/>
                    <a:pt x="398" y="9211"/>
                    <a:pt x="395" y="9135"/>
                  </a:cubicBezTo>
                  <a:cubicBezTo>
                    <a:pt x="281" y="6158"/>
                    <a:pt x="1173" y="2990"/>
                    <a:pt x="2908" y="214"/>
                  </a:cubicBezTo>
                  <a:cubicBezTo>
                    <a:pt x="2949" y="148"/>
                    <a:pt x="2929" y="62"/>
                    <a:pt x="2865" y="22"/>
                  </a:cubicBezTo>
                  <a:cubicBezTo>
                    <a:pt x="2842" y="7"/>
                    <a:pt x="2816" y="0"/>
                    <a:pt x="2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1"/>
            <p:cNvSpPr/>
            <p:nvPr/>
          </p:nvSpPr>
          <p:spPr>
            <a:xfrm>
              <a:off x="3377375" y="2808775"/>
              <a:ext cx="27075" cy="37050"/>
            </a:xfrm>
            <a:custGeom>
              <a:avLst/>
              <a:gdLst/>
              <a:ahLst/>
              <a:cxnLst/>
              <a:rect l="l" t="t" r="r" b="b"/>
              <a:pathLst>
                <a:path w="1083" h="1482" extrusionOk="0">
                  <a:moveTo>
                    <a:pt x="764" y="0"/>
                  </a:moveTo>
                  <a:cubicBezTo>
                    <a:pt x="751" y="0"/>
                    <a:pt x="739" y="1"/>
                    <a:pt x="726" y="2"/>
                  </a:cubicBezTo>
                  <a:cubicBezTo>
                    <a:pt x="568" y="17"/>
                    <a:pt x="420" y="98"/>
                    <a:pt x="310" y="214"/>
                  </a:cubicBezTo>
                  <a:cubicBezTo>
                    <a:pt x="251" y="276"/>
                    <a:pt x="199" y="349"/>
                    <a:pt x="162" y="429"/>
                  </a:cubicBezTo>
                  <a:cubicBezTo>
                    <a:pt x="128" y="491"/>
                    <a:pt x="102" y="558"/>
                    <a:pt x="83" y="626"/>
                  </a:cubicBezTo>
                  <a:cubicBezTo>
                    <a:pt x="0" y="907"/>
                    <a:pt x="15" y="1221"/>
                    <a:pt x="149" y="1482"/>
                  </a:cubicBezTo>
                  <a:cubicBezTo>
                    <a:pt x="341" y="1478"/>
                    <a:pt x="516" y="1361"/>
                    <a:pt x="653" y="1228"/>
                  </a:cubicBezTo>
                  <a:cubicBezTo>
                    <a:pt x="774" y="1111"/>
                    <a:pt x="882" y="970"/>
                    <a:pt x="953" y="818"/>
                  </a:cubicBezTo>
                  <a:cubicBezTo>
                    <a:pt x="1042" y="633"/>
                    <a:pt x="1082" y="432"/>
                    <a:pt x="1041" y="233"/>
                  </a:cubicBezTo>
                  <a:cubicBezTo>
                    <a:pt x="1029" y="176"/>
                    <a:pt x="1011" y="121"/>
                    <a:pt x="975" y="79"/>
                  </a:cubicBezTo>
                  <a:cubicBezTo>
                    <a:pt x="922" y="22"/>
                    <a:pt x="842"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1"/>
            <p:cNvSpPr/>
            <p:nvPr/>
          </p:nvSpPr>
          <p:spPr>
            <a:xfrm>
              <a:off x="3377375" y="2819475"/>
              <a:ext cx="23825" cy="26350"/>
            </a:xfrm>
            <a:custGeom>
              <a:avLst/>
              <a:gdLst/>
              <a:ahLst/>
              <a:cxnLst/>
              <a:rect l="l" t="t" r="r" b="b"/>
              <a:pathLst>
                <a:path w="953" h="1054" extrusionOk="0">
                  <a:moveTo>
                    <a:pt x="162" y="1"/>
                  </a:moveTo>
                  <a:cubicBezTo>
                    <a:pt x="128" y="63"/>
                    <a:pt x="102" y="130"/>
                    <a:pt x="83" y="198"/>
                  </a:cubicBezTo>
                  <a:cubicBezTo>
                    <a:pt x="0" y="479"/>
                    <a:pt x="15" y="793"/>
                    <a:pt x="149" y="1054"/>
                  </a:cubicBezTo>
                  <a:cubicBezTo>
                    <a:pt x="341" y="1050"/>
                    <a:pt x="516" y="933"/>
                    <a:pt x="653" y="800"/>
                  </a:cubicBezTo>
                  <a:cubicBezTo>
                    <a:pt x="774" y="683"/>
                    <a:pt x="882" y="542"/>
                    <a:pt x="953" y="390"/>
                  </a:cubicBezTo>
                  <a:lnTo>
                    <a:pt x="953" y="390"/>
                  </a:lnTo>
                  <a:cubicBezTo>
                    <a:pt x="832" y="464"/>
                    <a:pt x="697" y="517"/>
                    <a:pt x="560" y="549"/>
                  </a:cubicBezTo>
                  <a:cubicBezTo>
                    <a:pt x="518" y="558"/>
                    <a:pt x="474" y="566"/>
                    <a:pt x="430" y="566"/>
                  </a:cubicBezTo>
                  <a:cubicBezTo>
                    <a:pt x="377" y="566"/>
                    <a:pt x="327" y="555"/>
                    <a:pt x="285" y="524"/>
                  </a:cubicBezTo>
                  <a:cubicBezTo>
                    <a:pt x="229" y="480"/>
                    <a:pt x="200" y="411"/>
                    <a:pt x="184" y="343"/>
                  </a:cubicBezTo>
                  <a:cubicBezTo>
                    <a:pt x="157" y="231"/>
                    <a:pt x="152" y="116"/>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1"/>
            <p:cNvSpPr/>
            <p:nvPr/>
          </p:nvSpPr>
          <p:spPr>
            <a:xfrm>
              <a:off x="3321925" y="2861700"/>
              <a:ext cx="16425" cy="94650"/>
            </a:xfrm>
            <a:custGeom>
              <a:avLst/>
              <a:gdLst/>
              <a:ahLst/>
              <a:cxnLst/>
              <a:rect l="l" t="t" r="r" b="b"/>
              <a:pathLst>
                <a:path w="657" h="3786" extrusionOk="0">
                  <a:moveTo>
                    <a:pt x="500" y="1"/>
                  </a:moveTo>
                  <a:cubicBezTo>
                    <a:pt x="441" y="1"/>
                    <a:pt x="386" y="38"/>
                    <a:pt x="367" y="97"/>
                  </a:cubicBezTo>
                  <a:cubicBezTo>
                    <a:pt x="22" y="1164"/>
                    <a:pt x="1" y="2605"/>
                    <a:pt x="315" y="3685"/>
                  </a:cubicBezTo>
                  <a:cubicBezTo>
                    <a:pt x="332" y="3743"/>
                    <a:pt x="382" y="3781"/>
                    <a:pt x="439" y="3785"/>
                  </a:cubicBezTo>
                  <a:cubicBezTo>
                    <a:pt x="442" y="3786"/>
                    <a:pt x="445" y="3786"/>
                    <a:pt x="447" y="3786"/>
                  </a:cubicBezTo>
                  <a:cubicBezTo>
                    <a:pt x="460" y="3786"/>
                    <a:pt x="474" y="3784"/>
                    <a:pt x="487" y="3780"/>
                  </a:cubicBezTo>
                  <a:cubicBezTo>
                    <a:pt x="561" y="3758"/>
                    <a:pt x="604" y="3681"/>
                    <a:pt x="582" y="3607"/>
                  </a:cubicBezTo>
                  <a:cubicBezTo>
                    <a:pt x="283" y="2577"/>
                    <a:pt x="302" y="1201"/>
                    <a:pt x="632" y="183"/>
                  </a:cubicBezTo>
                  <a:cubicBezTo>
                    <a:pt x="656" y="110"/>
                    <a:pt x="615" y="31"/>
                    <a:pt x="542" y="7"/>
                  </a:cubicBezTo>
                  <a:cubicBezTo>
                    <a:pt x="528" y="3"/>
                    <a:pt x="514"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41"/>
            <p:cNvSpPr/>
            <p:nvPr/>
          </p:nvSpPr>
          <p:spPr>
            <a:xfrm>
              <a:off x="3325350" y="2833800"/>
              <a:ext cx="24100" cy="39625"/>
            </a:xfrm>
            <a:custGeom>
              <a:avLst/>
              <a:gdLst/>
              <a:ahLst/>
              <a:cxnLst/>
              <a:rect l="l" t="t" r="r" b="b"/>
              <a:pathLst>
                <a:path w="964" h="1585" extrusionOk="0">
                  <a:moveTo>
                    <a:pt x="638" y="0"/>
                  </a:moveTo>
                  <a:cubicBezTo>
                    <a:pt x="599" y="0"/>
                    <a:pt x="559" y="8"/>
                    <a:pt x="521" y="19"/>
                  </a:cubicBezTo>
                  <a:cubicBezTo>
                    <a:pt x="370" y="65"/>
                    <a:pt x="242" y="176"/>
                    <a:pt x="159" y="312"/>
                  </a:cubicBezTo>
                  <a:cubicBezTo>
                    <a:pt x="113" y="385"/>
                    <a:pt x="80" y="467"/>
                    <a:pt x="58" y="553"/>
                  </a:cubicBezTo>
                  <a:cubicBezTo>
                    <a:pt x="39" y="620"/>
                    <a:pt x="28" y="691"/>
                    <a:pt x="22" y="761"/>
                  </a:cubicBezTo>
                  <a:cubicBezTo>
                    <a:pt x="1" y="1053"/>
                    <a:pt x="80" y="1357"/>
                    <a:pt x="266" y="1584"/>
                  </a:cubicBezTo>
                  <a:cubicBezTo>
                    <a:pt x="454" y="1543"/>
                    <a:pt x="599" y="1390"/>
                    <a:pt x="707" y="1232"/>
                  </a:cubicBezTo>
                  <a:cubicBezTo>
                    <a:pt x="801" y="1091"/>
                    <a:pt x="875" y="932"/>
                    <a:pt x="915" y="769"/>
                  </a:cubicBezTo>
                  <a:cubicBezTo>
                    <a:pt x="964" y="569"/>
                    <a:pt x="961" y="364"/>
                    <a:pt x="878" y="177"/>
                  </a:cubicBezTo>
                  <a:cubicBezTo>
                    <a:pt x="856" y="124"/>
                    <a:pt x="827" y="75"/>
                    <a:pt x="781" y="42"/>
                  </a:cubicBezTo>
                  <a:cubicBezTo>
                    <a:pt x="739" y="12"/>
                    <a:pt x="689" y="0"/>
                    <a:pt x="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41"/>
            <p:cNvSpPr/>
            <p:nvPr/>
          </p:nvSpPr>
          <p:spPr>
            <a:xfrm>
              <a:off x="3325375" y="2847625"/>
              <a:ext cx="22875" cy="25800"/>
            </a:xfrm>
            <a:custGeom>
              <a:avLst/>
              <a:gdLst/>
              <a:ahLst/>
              <a:cxnLst/>
              <a:rect l="l" t="t" r="r" b="b"/>
              <a:pathLst>
                <a:path w="915" h="1032" extrusionOk="0">
                  <a:moveTo>
                    <a:pt x="58" y="1"/>
                  </a:moveTo>
                  <a:cubicBezTo>
                    <a:pt x="39" y="67"/>
                    <a:pt x="29" y="138"/>
                    <a:pt x="23" y="208"/>
                  </a:cubicBezTo>
                  <a:cubicBezTo>
                    <a:pt x="1" y="500"/>
                    <a:pt x="80" y="804"/>
                    <a:pt x="266" y="1031"/>
                  </a:cubicBezTo>
                  <a:cubicBezTo>
                    <a:pt x="455" y="990"/>
                    <a:pt x="600" y="837"/>
                    <a:pt x="707" y="679"/>
                  </a:cubicBezTo>
                  <a:cubicBezTo>
                    <a:pt x="801" y="538"/>
                    <a:pt x="875" y="379"/>
                    <a:pt x="915" y="216"/>
                  </a:cubicBezTo>
                  <a:lnTo>
                    <a:pt x="915" y="216"/>
                  </a:lnTo>
                  <a:cubicBezTo>
                    <a:pt x="810" y="312"/>
                    <a:pt x="691" y="393"/>
                    <a:pt x="561" y="453"/>
                  </a:cubicBezTo>
                  <a:cubicBezTo>
                    <a:pt x="503" y="480"/>
                    <a:pt x="438" y="503"/>
                    <a:pt x="375" y="503"/>
                  </a:cubicBezTo>
                  <a:cubicBezTo>
                    <a:pt x="344" y="503"/>
                    <a:pt x="314" y="498"/>
                    <a:pt x="287" y="485"/>
                  </a:cubicBezTo>
                  <a:cubicBezTo>
                    <a:pt x="223" y="454"/>
                    <a:pt x="181" y="393"/>
                    <a:pt x="151" y="329"/>
                  </a:cubicBezTo>
                  <a:cubicBezTo>
                    <a:pt x="102" y="226"/>
                    <a:pt x="74" y="113"/>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41"/>
            <p:cNvSpPr/>
            <p:nvPr/>
          </p:nvSpPr>
          <p:spPr>
            <a:xfrm>
              <a:off x="3016950" y="2926100"/>
              <a:ext cx="100625" cy="60025"/>
            </a:xfrm>
            <a:custGeom>
              <a:avLst/>
              <a:gdLst/>
              <a:ahLst/>
              <a:cxnLst/>
              <a:rect l="l" t="t" r="r" b="b"/>
              <a:pathLst>
                <a:path w="4025" h="2401" extrusionOk="0">
                  <a:moveTo>
                    <a:pt x="332" y="1"/>
                  </a:moveTo>
                  <a:cubicBezTo>
                    <a:pt x="221" y="1"/>
                    <a:pt x="111" y="5"/>
                    <a:pt x="0" y="15"/>
                  </a:cubicBezTo>
                  <a:cubicBezTo>
                    <a:pt x="1116" y="1043"/>
                    <a:pt x="2418" y="1869"/>
                    <a:pt x="4025" y="2400"/>
                  </a:cubicBezTo>
                  <a:cubicBezTo>
                    <a:pt x="3688" y="1639"/>
                    <a:pt x="3110" y="988"/>
                    <a:pt x="2394" y="564"/>
                  </a:cubicBezTo>
                  <a:cubicBezTo>
                    <a:pt x="1773" y="196"/>
                    <a:pt x="1053" y="1"/>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41"/>
            <p:cNvSpPr/>
            <p:nvPr/>
          </p:nvSpPr>
          <p:spPr>
            <a:xfrm>
              <a:off x="3029875" y="2929650"/>
              <a:ext cx="89275" cy="57675"/>
            </a:xfrm>
            <a:custGeom>
              <a:avLst/>
              <a:gdLst/>
              <a:ahLst/>
              <a:cxnLst/>
              <a:rect l="l" t="t" r="r" b="b"/>
              <a:pathLst>
                <a:path w="3571" h="2307" extrusionOk="0">
                  <a:moveTo>
                    <a:pt x="61" y="0"/>
                  </a:moveTo>
                  <a:cubicBezTo>
                    <a:pt x="38" y="0"/>
                    <a:pt x="18" y="14"/>
                    <a:pt x="10" y="37"/>
                  </a:cubicBezTo>
                  <a:cubicBezTo>
                    <a:pt x="1" y="64"/>
                    <a:pt x="17" y="94"/>
                    <a:pt x="44" y="103"/>
                  </a:cubicBezTo>
                  <a:cubicBezTo>
                    <a:pt x="1344" y="538"/>
                    <a:pt x="2530" y="1295"/>
                    <a:pt x="3473" y="2289"/>
                  </a:cubicBezTo>
                  <a:cubicBezTo>
                    <a:pt x="3484" y="2300"/>
                    <a:pt x="3497" y="2306"/>
                    <a:pt x="3511" y="2306"/>
                  </a:cubicBezTo>
                  <a:cubicBezTo>
                    <a:pt x="3518" y="2306"/>
                    <a:pt x="3525" y="2305"/>
                    <a:pt x="3532" y="2302"/>
                  </a:cubicBezTo>
                  <a:cubicBezTo>
                    <a:pt x="3538" y="2300"/>
                    <a:pt x="3543" y="2297"/>
                    <a:pt x="3548" y="2291"/>
                  </a:cubicBezTo>
                  <a:cubicBezTo>
                    <a:pt x="3569" y="2272"/>
                    <a:pt x="3570" y="2238"/>
                    <a:pt x="3550" y="2216"/>
                  </a:cubicBezTo>
                  <a:cubicBezTo>
                    <a:pt x="2595" y="1209"/>
                    <a:pt x="1394" y="444"/>
                    <a:pt x="78" y="3"/>
                  </a:cubicBezTo>
                  <a:cubicBezTo>
                    <a:pt x="72" y="1"/>
                    <a:pt x="66"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41"/>
            <p:cNvSpPr/>
            <p:nvPr/>
          </p:nvSpPr>
          <p:spPr>
            <a:xfrm>
              <a:off x="3169225" y="2947225"/>
              <a:ext cx="90050" cy="110750"/>
            </a:xfrm>
            <a:custGeom>
              <a:avLst/>
              <a:gdLst/>
              <a:ahLst/>
              <a:cxnLst/>
              <a:rect l="l" t="t" r="r" b="b"/>
              <a:pathLst>
                <a:path w="3602" h="4430" extrusionOk="0">
                  <a:moveTo>
                    <a:pt x="3602" y="0"/>
                  </a:moveTo>
                  <a:lnTo>
                    <a:pt x="3602" y="0"/>
                  </a:lnTo>
                  <a:cubicBezTo>
                    <a:pt x="1798" y="802"/>
                    <a:pt x="417" y="2498"/>
                    <a:pt x="1" y="4430"/>
                  </a:cubicBezTo>
                  <a:cubicBezTo>
                    <a:pt x="1381" y="3189"/>
                    <a:pt x="2609" y="1665"/>
                    <a:pt x="36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41"/>
            <p:cNvSpPr/>
            <p:nvPr/>
          </p:nvSpPr>
          <p:spPr>
            <a:xfrm>
              <a:off x="3168225" y="2959150"/>
              <a:ext cx="76975" cy="99350"/>
            </a:xfrm>
            <a:custGeom>
              <a:avLst/>
              <a:gdLst/>
              <a:ahLst/>
              <a:cxnLst/>
              <a:rect l="l" t="t" r="r" b="b"/>
              <a:pathLst>
                <a:path w="3079" h="3974" extrusionOk="0">
                  <a:moveTo>
                    <a:pt x="3020" y="0"/>
                  </a:moveTo>
                  <a:cubicBezTo>
                    <a:pt x="3007" y="0"/>
                    <a:pt x="2993" y="5"/>
                    <a:pt x="2983" y="16"/>
                  </a:cubicBezTo>
                  <a:cubicBezTo>
                    <a:pt x="1823" y="1170"/>
                    <a:pt x="824" y="2475"/>
                    <a:pt x="15" y="3895"/>
                  </a:cubicBezTo>
                  <a:cubicBezTo>
                    <a:pt x="0" y="3920"/>
                    <a:pt x="8" y="3953"/>
                    <a:pt x="35" y="3967"/>
                  </a:cubicBezTo>
                  <a:cubicBezTo>
                    <a:pt x="43" y="3972"/>
                    <a:pt x="51" y="3974"/>
                    <a:pt x="60" y="3974"/>
                  </a:cubicBezTo>
                  <a:cubicBezTo>
                    <a:pt x="67" y="3974"/>
                    <a:pt x="74" y="3973"/>
                    <a:pt x="80" y="3970"/>
                  </a:cubicBezTo>
                  <a:cubicBezTo>
                    <a:pt x="91" y="3965"/>
                    <a:pt x="100" y="3958"/>
                    <a:pt x="107" y="3947"/>
                  </a:cubicBezTo>
                  <a:cubicBezTo>
                    <a:pt x="911" y="2536"/>
                    <a:pt x="1904" y="1238"/>
                    <a:pt x="3057" y="91"/>
                  </a:cubicBezTo>
                  <a:cubicBezTo>
                    <a:pt x="3078" y="70"/>
                    <a:pt x="3078" y="37"/>
                    <a:pt x="3058" y="16"/>
                  </a:cubicBezTo>
                  <a:cubicBezTo>
                    <a:pt x="3048" y="5"/>
                    <a:pt x="3034" y="0"/>
                    <a:pt x="3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41"/>
            <p:cNvSpPr/>
            <p:nvPr/>
          </p:nvSpPr>
          <p:spPr>
            <a:xfrm>
              <a:off x="3031025" y="2985800"/>
              <a:ext cx="122300" cy="108700"/>
            </a:xfrm>
            <a:custGeom>
              <a:avLst/>
              <a:gdLst/>
              <a:ahLst/>
              <a:cxnLst/>
              <a:rect l="l" t="t" r="r" b="b"/>
              <a:pathLst>
                <a:path w="4892" h="4348" extrusionOk="0">
                  <a:moveTo>
                    <a:pt x="1" y="1"/>
                  </a:moveTo>
                  <a:cubicBezTo>
                    <a:pt x="1461" y="1555"/>
                    <a:pt x="2949" y="3135"/>
                    <a:pt x="4891" y="4347"/>
                  </a:cubicBezTo>
                  <a:cubicBezTo>
                    <a:pt x="4664" y="3200"/>
                    <a:pt x="4052" y="2130"/>
                    <a:pt x="3177" y="1352"/>
                  </a:cubicBezTo>
                  <a:cubicBezTo>
                    <a:pt x="2302" y="574"/>
                    <a:pt x="1167" y="9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41"/>
            <p:cNvSpPr/>
            <p:nvPr/>
          </p:nvSpPr>
          <p:spPr>
            <a:xfrm>
              <a:off x="3045475" y="2993700"/>
              <a:ext cx="110075" cy="101700"/>
            </a:xfrm>
            <a:custGeom>
              <a:avLst/>
              <a:gdLst/>
              <a:ahLst/>
              <a:cxnLst/>
              <a:rect l="l" t="t" r="r" b="b"/>
              <a:pathLst>
                <a:path w="4403" h="4068" extrusionOk="0">
                  <a:moveTo>
                    <a:pt x="61" y="0"/>
                  </a:moveTo>
                  <a:cubicBezTo>
                    <a:pt x="42" y="0"/>
                    <a:pt x="24" y="11"/>
                    <a:pt x="14" y="29"/>
                  </a:cubicBezTo>
                  <a:cubicBezTo>
                    <a:pt x="1" y="54"/>
                    <a:pt x="10" y="86"/>
                    <a:pt x="36" y="100"/>
                  </a:cubicBezTo>
                  <a:cubicBezTo>
                    <a:pt x="1772" y="1020"/>
                    <a:pt x="3245" y="2383"/>
                    <a:pt x="4298" y="4043"/>
                  </a:cubicBezTo>
                  <a:cubicBezTo>
                    <a:pt x="4308" y="4059"/>
                    <a:pt x="4325" y="4068"/>
                    <a:pt x="4343" y="4068"/>
                  </a:cubicBezTo>
                  <a:cubicBezTo>
                    <a:pt x="4350" y="4068"/>
                    <a:pt x="4357" y="4066"/>
                    <a:pt x="4363" y="4064"/>
                  </a:cubicBezTo>
                  <a:cubicBezTo>
                    <a:pt x="4365" y="4063"/>
                    <a:pt x="4369" y="4061"/>
                    <a:pt x="4371" y="4060"/>
                  </a:cubicBezTo>
                  <a:cubicBezTo>
                    <a:pt x="4396" y="4044"/>
                    <a:pt x="4403" y="4011"/>
                    <a:pt x="4387" y="3987"/>
                  </a:cubicBezTo>
                  <a:cubicBezTo>
                    <a:pt x="3325" y="2311"/>
                    <a:pt x="1837" y="935"/>
                    <a:pt x="85" y="7"/>
                  </a:cubicBezTo>
                  <a:cubicBezTo>
                    <a:pt x="78" y="2"/>
                    <a:pt x="69"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1"/>
            <p:cNvSpPr/>
            <p:nvPr/>
          </p:nvSpPr>
          <p:spPr>
            <a:xfrm>
              <a:off x="3022275" y="2871125"/>
              <a:ext cx="65025" cy="51175"/>
            </a:xfrm>
            <a:custGeom>
              <a:avLst/>
              <a:gdLst/>
              <a:ahLst/>
              <a:cxnLst/>
              <a:rect l="l" t="t" r="r" b="b"/>
              <a:pathLst>
                <a:path w="2601" h="2047" extrusionOk="0">
                  <a:moveTo>
                    <a:pt x="1887" y="0"/>
                  </a:moveTo>
                  <a:cubicBezTo>
                    <a:pt x="1392" y="0"/>
                    <a:pt x="742" y="463"/>
                    <a:pt x="742" y="463"/>
                  </a:cubicBezTo>
                  <a:cubicBezTo>
                    <a:pt x="172" y="1207"/>
                    <a:pt x="0" y="1756"/>
                    <a:pt x="446" y="2017"/>
                  </a:cubicBezTo>
                  <a:cubicBezTo>
                    <a:pt x="481" y="2037"/>
                    <a:pt x="516" y="2046"/>
                    <a:pt x="550" y="2046"/>
                  </a:cubicBezTo>
                  <a:cubicBezTo>
                    <a:pt x="925" y="2046"/>
                    <a:pt x="1273" y="956"/>
                    <a:pt x="1273" y="956"/>
                  </a:cubicBezTo>
                  <a:cubicBezTo>
                    <a:pt x="1273" y="956"/>
                    <a:pt x="2600" y="732"/>
                    <a:pt x="2337" y="248"/>
                  </a:cubicBezTo>
                  <a:cubicBezTo>
                    <a:pt x="2238" y="66"/>
                    <a:pt x="2073" y="0"/>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41"/>
            <p:cNvSpPr/>
            <p:nvPr/>
          </p:nvSpPr>
          <p:spPr>
            <a:xfrm>
              <a:off x="2953525" y="2821400"/>
              <a:ext cx="93050" cy="74375"/>
            </a:xfrm>
            <a:custGeom>
              <a:avLst/>
              <a:gdLst/>
              <a:ahLst/>
              <a:cxnLst/>
              <a:rect l="l" t="t" r="r" b="b"/>
              <a:pathLst>
                <a:path w="3722" h="2975" extrusionOk="0">
                  <a:moveTo>
                    <a:pt x="2380" y="1"/>
                  </a:moveTo>
                  <a:cubicBezTo>
                    <a:pt x="2143" y="1"/>
                    <a:pt x="1970" y="211"/>
                    <a:pt x="1640" y="267"/>
                  </a:cubicBezTo>
                  <a:cubicBezTo>
                    <a:pt x="1087" y="360"/>
                    <a:pt x="694" y="823"/>
                    <a:pt x="867" y="1287"/>
                  </a:cubicBezTo>
                  <a:cubicBezTo>
                    <a:pt x="1040" y="1751"/>
                    <a:pt x="991" y="1675"/>
                    <a:pt x="484" y="1921"/>
                  </a:cubicBezTo>
                  <a:cubicBezTo>
                    <a:pt x="0" y="2155"/>
                    <a:pt x="119" y="2925"/>
                    <a:pt x="396" y="2925"/>
                  </a:cubicBezTo>
                  <a:cubicBezTo>
                    <a:pt x="409" y="2925"/>
                    <a:pt x="423" y="2923"/>
                    <a:pt x="437" y="2919"/>
                  </a:cubicBezTo>
                  <a:cubicBezTo>
                    <a:pt x="667" y="2859"/>
                    <a:pt x="757" y="2561"/>
                    <a:pt x="1016" y="2561"/>
                  </a:cubicBezTo>
                  <a:cubicBezTo>
                    <a:pt x="1100" y="2561"/>
                    <a:pt x="1202" y="2593"/>
                    <a:pt x="1333" y="2674"/>
                  </a:cubicBezTo>
                  <a:cubicBezTo>
                    <a:pt x="1668" y="2883"/>
                    <a:pt x="2154" y="2975"/>
                    <a:pt x="2581" y="2975"/>
                  </a:cubicBezTo>
                  <a:cubicBezTo>
                    <a:pt x="2834" y="2975"/>
                    <a:pt x="3067" y="2942"/>
                    <a:pt x="3234" y="2883"/>
                  </a:cubicBezTo>
                  <a:cubicBezTo>
                    <a:pt x="3684" y="2723"/>
                    <a:pt x="3672" y="2240"/>
                    <a:pt x="3672" y="2240"/>
                  </a:cubicBezTo>
                  <a:cubicBezTo>
                    <a:pt x="3672" y="2240"/>
                    <a:pt x="3722" y="1162"/>
                    <a:pt x="3014" y="404"/>
                  </a:cubicBezTo>
                  <a:cubicBezTo>
                    <a:pt x="2728" y="97"/>
                    <a:pt x="2540"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41"/>
            <p:cNvSpPr/>
            <p:nvPr/>
          </p:nvSpPr>
          <p:spPr>
            <a:xfrm>
              <a:off x="2981350" y="2794900"/>
              <a:ext cx="86775" cy="90250"/>
            </a:xfrm>
            <a:custGeom>
              <a:avLst/>
              <a:gdLst/>
              <a:ahLst/>
              <a:cxnLst/>
              <a:rect l="l" t="t" r="r" b="b"/>
              <a:pathLst>
                <a:path w="3471" h="3610" extrusionOk="0">
                  <a:moveTo>
                    <a:pt x="2925" y="0"/>
                  </a:moveTo>
                  <a:cubicBezTo>
                    <a:pt x="2749" y="0"/>
                    <a:pt x="2564" y="71"/>
                    <a:pt x="2444" y="255"/>
                  </a:cubicBezTo>
                  <a:cubicBezTo>
                    <a:pt x="2248" y="556"/>
                    <a:pt x="2199" y="694"/>
                    <a:pt x="2091" y="694"/>
                  </a:cubicBezTo>
                  <a:cubicBezTo>
                    <a:pt x="2026" y="694"/>
                    <a:pt x="1939" y="643"/>
                    <a:pt x="1784" y="547"/>
                  </a:cubicBezTo>
                  <a:cubicBezTo>
                    <a:pt x="1688" y="486"/>
                    <a:pt x="1587" y="459"/>
                    <a:pt x="1486" y="459"/>
                  </a:cubicBezTo>
                  <a:cubicBezTo>
                    <a:pt x="1158" y="459"/>
                    <a:pt x="833" y="752"/>
                    <a:pt x="695" y="1177"/>
                  </a:cubicBezTo>
                  <a:cubicBezTo>
                    <a:pt x="516" y="1733"/>
                    <a:pt x="0" y="1762"/>
                    <a:pt x="598" y="2619"/>
                  </a:cubicBezTo>
                  <a:cubicBezTo>
                    <a:pt x="1197" y="3474"/>
                    <a:pt x="2218" y="3601"/>
                    <a:pt x="2218" y="3601"/>
                  </a:cubicBezTo>
                  <a:cubicBezTo>
                    <a:pt x="2218" y="3601"/>
                    <a:pt x="2259" y="3609"/>
                    <a:pt x="2322" y="3609"/>
                  </a:cubicBezTo>
                  <a:cubicBezTo>
                    <a:pt x="2470" y="3609"/>
                    <a:pt x="2739" y="3563"/>
                    <a:pt x="2896" y="3256"/>
                  </a:cubicBezTo>
                  <a:cubicBezTo>
                    <a:pt x="3121" y="2817"/>
                    <a:pt x="3239" y="1862"/>
                    <a:pt x="3013" y="1257"/>
                  </a:cubicBezTo>
                  <a:cubicBezTo>
                    <a:pt x="2788" y="652"/>
                    <a:pt x="3266" y="673"/>
                    <a:pt x="3392" y="372"/>
                  </a:cubicBezTo>
                  <a:cubicBezTo>
                    <a:pt x="3471" y="186"/>
                    <a:pt x="3210" y="0"/>
                    <a:pt x="2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41"/>
            <p:cNvSpPr/>
            <p:nvPr/>
          </p:nvSpPr>
          <p:spPr>
            <a:xfrm>
              <a:off x="3013475" y="2832150"/>
              <a:ext cx="40025" cy="53650"/>
            </a:xfrm>
            <a:custGeom>
              <a:avLst/>
              <a:gdLst/>
              <a:ahLst/>
              <a:cxnLst/>
              <a:rect l="l" t="t" r="r" b="b"/>
              <a:pathLst>
                <a:path w="1601" h="2146" extrusionOk="0">
                  <a:moveTo>
                    <a:pt x="433" y="1"/>
                  </a:moveTo>
                  <a:cubicBezTo>
                    <a:pt x="423" y="1"/>
                    <a:pt x="413" y="2"/>
                    <a:pt x="402" y="5"/>
                  </a:cubicBezTo>
                  <a:cubicBezTo>
                    <a:pt x="297" y="33"/>
                    <a:pt x="291" y="188"/>
                    <a:pt x="315" y="308"/>
                  </a:cubicBezTo>
                  <a:cubicBezTo>
                    <a:pt x="381" y="637"/>
                    <a:pt x="538" y="956"/>
                    <a:pt x="760" y="1211"/>
                  </a:cubicBezTo>
                  <a:cubicBezTo>
                    <a:pt x="804" y="1263"/>
                    <a:pt x="853" y="1316"/>
                    <a:pt x="874" y="1379"/>
                  </a:cubicBezTo>
                  <a:cubicBezTo>
                    <a:pt x="895" y="1444"/>
                    <a:pt x="878" y="1525"/>
                    <a:pt x="820" y="1542"/>
                  </a:cubicBezTo>
                  <a:cubicBezTo>
                    <a:pt x="812" y="1544"/>
                    <a:pt x="804" y="1545"/>
                    <a:pt x="797" y="1545"/>
                  </a:cubicBezTo>
                  <a:cubicBezTo>
                    <a:pt x="752" y="1545"/>
                    <a:pt x="705" y="1512"/>
                    <a:pt x="665" y="1480"/>
                  </a:cubicBezTo>
                  <a:cubicBezTo>
                    <a:pt x="528" y="1372"/>
                    <a:pt x="390" y="1262"/>
                    <a:pt x="252" y="1154"/>
                  </a:cubicBezTo>
                  <a:cubicBezTo>
                    <a:pt x="209" y="1120"/>
                    <a:pt x="158" y="1083"/>
                    <a:pt x="109" y="1083"/>
                  </a:cubicBezTo>
                  <a:cubicBezTo>
                    <a:pt x="100" y="1083"/>
                    <a:pt x="91" y="1084"/>
                    <a:pt x="82" y="1087"/>
                  </a:cubicBezTo>
                  <a:cubicBezTo>
                    <a:pt x="21" y="1106"/>
                    <a:pt x="1" y="1188"/>
                    <a:pt x="23" y="1254"/>
                  </a:cubicBezTo>
                  <a:cubicBezTo>
                    <a:pt x="43" y="1321"/>
                    <a:pt x="93" y="1376"/>
                    <a:pt x="143" y="1425"/>
                  </a:cubicBezTo>
                  <a:cubicBezTo>
                    <a:pt x="464" y="1743"/>
                    <a:pt x="844" y="1992"/>
                    <a:pt x="1247" y="2145"/>
                  </a:cubicBezTo>
                  <a:cubicBezTo>
                    <a:pt x="1292" y="2100"/>
                    <a:pt x="1336" y="2053"/>
                    <a:pt x="1352" y="2053"/>
                  </a:cubicBezTo>
                  <a:cubicBezTo>
                    <a:pt x="1354" y="2053"/>
                    <a:pt x="1356" y="2055"/>
                    <a:pt x="1357" y="2057"/>
                  </a:cubicBezTo>
                  <a:cubicBezTo>
                    <a:pt x="1522" y="1594"/>
                    <a:pt x="1600" y="1088"/>
                    <a:pt x="1588" y="574"/>
                  </a:cubicBezTo>
                  <a:cubicBezTo>
                    <a:pt x="1587" y="493"/>
                    <a:pt x="1581" y="409"/>
                    <a:pt x="1545" y="335"/>
                  </a:cubicBezTo>
                  <a:cubicBezTo>
                    <a:pt x="1510" y="267"/>
                    <a:pt x="1442" y="209"/>
                    <a:pt x="1375" y="209"/>
                  </a:cubicBezTo>
                  <a:cubicBezTo>
                    <a:pt x="1369" y="209"/>
                    <a:pt x="1363" y="210"/>
                    <a:pt x="1357" y="211"/>
                  </a:cubicBezTo>
                  <a:cubicBezTo>
                    <a:pt x="1238" y="231"/>
                    <a:pt x="1228" y="400"/>
                    <a:pt x="1241" y="532"/>
                  </a:cubicBezTo>
                  <a:cubicBezTo>
                    <a:pt x="1264" y="743"/>
                    <a:pt x="1287" y="953"/>
                    <a:pt x="1309" y="1166"/>
                  </a:cubicBezTo>
                  <a:cubicBezTo>
                    <a:pt x="1314" y="1214"/>
                    <a:pt x="1319" y="1264"/>
                    <a:pt x="1304" y="1308"/>
                  </a:cubicBezTo>
                  <a:cubicBezTo>
                    <a:pt x="1291" y="1344"/>
                    <a:pt x="1258" y="1374"/>
                    <a:pt x="1221" y="1374"/>
                  </a:cubicBezTo>
                  <a:cubicBezTo>
                    <a:pt x="1214" y="1374"/>
                    <a:pt x="1207" y="1373"/>
                    <a:pt x="1201" y="1371"/>
                  </a:cubicBezTo>
                  <a:cubicBezTo>
                    <a:pt x="1140" y="1353"/>
                    <a:pt x="1119" y="1271"/>
                    <a:pt x="1108" y="1205"/>
                  </a:cubicBezTo>
                  <a:cubicBezTo>
                    <a:pt x="1044" y="828"/>
                    <a:pt x="882" y="459"/>
                    <a:pt x="646" y="150"/>
                  </a:cubicBezTo>
                  <a:cubicBezTo>
                    <a:pt x="591" y="77"/>
                    <a:pt x="51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41"/>
            <p:cNvSpPr/>
            <p:nvPr/>
          </p:nvSpPr>
          <p:spPr>
            <a:xfrm>
              <a:off x="3046050" y="2888925"/>
              <a:ext cx="134300" cy="223250"/>
            </a:xfrm>
            <a:custGeom>
              <a:avLst/>
              <a:gdLst/>
              <a:ahLst/>
              <a:cxnLst/>
              <a:rect l="l" t="t" r="r" b="b"/>
              <a:pathLst>
                <a:path w="5372" h="8930" extrusionOk="0">
                  <a:moveTo>
                    <a:pt x="150" y="0"/>
                  </a:moveTo>
                  <a:lnTo>
                    <a:pt x="1" y="152"/>
                  </a:lnTo>
                  <a:cubicBezTo>
                    <a:pt x="2284" y="2415"/>
                    <a:pt x="3802" y="5414"/>
                    <a:pt x="4275" y="8595"/>
                  </a:cubicBezTo>
                  <a:lnTo>
                    <a:pt x="4325" y="8930"/>
                  </a:lnTo>
                  <a:lnTo>
                    <a:pt x="4474" y="8627"/>
                  </a:lnTo>
                  <a:cubicBezTo>
                    <a:pt x="5205" y="7155"/>
                    <a:pt x="5371" y="4557"/>
                    <a:pt x="4853" y="2712"/>
                  </a:cubicBezTo>
                  <a:lnTo>
                    <a:pt x="4853" y="2712"/>
                  </a:lnTo>
                  <a:lnTo>
                    <a:pt x="4648" y="2770"/>
                  </a:lnTo>
                  <a:cubicBezTo>
                    <a:pt x="5110" y="4412"/>
                    <a:pt x="5003" y="6755"/>
                    <a:pt x="4427" y="8210"/>
                  </a:cubicBezTo>
                  <a:cubicBezTo>
                    <a:pt x="3891" y="5115"/>
                    <a:pt x="2381" y="2211"/>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1"/>
            <p:cNvSpPr/>
            <p:nvPr/>
          </p:nvSpPr>
          <p:spPr>
            <a:xfrm>
              <a:off x="3132575" y="2945600"/>
              <a:ext cx="66825" cy="30525"/>
            </a:xfrm>
            <a:custGeom>
              <a:avLst/>
              <a:gdLst/>
              <a:ahLst/>
              <a:cxnLst/>
              <a:rect l="l" t="t" r="r" b="b"/>
              <a:pathLst>
                <a:path w="2673" h="1221" extrusionOk="0">
                  <a:moveTo>
                    <a:pt x="1343" y="1"/>
                  </a:moveTo>
                  <a:cubicBezTo>
                    <a:pt x="1282" y="1"/>
                    <a:pt x="1246" y="3"/>
                    <a:pt x="1246" y="3"/>
                  </a:cubicBezTo>
                  <a:cubicBezTo>
                    <a:pt x="414" y="309"/>
                    <a:pt x="1" y="664"/>
                    <a:pt x="228" y="1108"/>
                  </a:cubicBezTo>
                  <a:cubicBezTo>
                    <a:pt x="270" y="1188"/>
                    <a:pt x="341" y="1221"/>
                    <a:pt x="430" y="1221"/>
                  </a:cubicBezTo>
                  <a:cubicBezTo>
                    <a:pt x="790" y="1221"/>
                    <a:pt x="1426" y="680"/>
                    <a:pt x="1426" y="680"/>
                  </a:cubicBezTo>
                  <a:cubicBezTo>
                    <a:pt x="1426" y="680"/>
                    <a:pt x="1939" y="902"/>
                    <a:pt x="2298" y="902"/>
                  </a:cubicBezTo>
                  <a:cubicBezTo>
                    <a:pt x="2484" y="902"/>
                    <a:pt x="2628" y="842"/>
                    <a:pt x="2639" y="661"/>
                  </a:cubicBezTo>
                  <a:cubicBezTo>
                    <a:pt x="2673" y="50"/>
                    <a:pt x="1665" y="1"/>
                    <a:pt x="1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1"/>
            <p:cNvSpPr/>
            <p:nvPr/>
          </p:nvSpPr>
          <p:spPr>
            <a:xfrm>
              <a:off x="3068425" y="2860050"/>
              <a:ext cx="120225" cy="93100"/>
            </a:xfrm>
            <a:custGeom>
              <a:avLst/>
              <a:gdLst/>
              <a:ahLst/>
              <a:cxnLst/>
              <a:rect l="l" t="t" r="r" b="b"/>
              <a:pathLst>
                <a:path w="4809" h="3724" extrusionOk="0">
                  <a:moveTo>
                    <a:pt x="2632" y="145"/>
                  </a:moveTo>
                  <a:cubicBezTo>
                    <a:pt x="2175" y="145"/>
                    <a:pt x="1786" y="377"/>
                    <a:pt x="1729" y="789"/>
                  </a:cubicBezTo>
                  <a:cubicBezTo>
                    <a:pt x="1678" y="1149"/>
                    <a:pt x="1656" y="1232"/>
                    <a:pt x="1462" y="1232"/>
                  </a:cubicBezTo>
                  <a:cubicBezTo>
                    <a:pt x="1357" y="1232"/>
                    <a:pt x="1203" y="1208"/>
                    <a:pt x="968" y="1191"/>
                  </a:cubicBezTo>
                  <a:cubicBezTo>
                    <a:pt x="950" y="1189"/>
                    <a:pt x="933" y="1189"/>
                    <a:pt x="915" y="1189"/>
                  </a:cubicBezTo>
                  <a:cubicBezTo>
                    <a:pt x="279" y="1189"/>
                    <a:pt x="0" y="2052"/>
                    <a:pt x="357" y="2144"/>
                  </a:cubicBezTo>
                  <a:cubicBezTo>
                    <a:pt x="394" y="2154"/>
                    <a:pt x="432" y="2158"/>
                    <a:pt x="468" y="2158"/>
                  </a:cubicBezTo>
                  <a:cubicBezTo>
                    <a:pt x="638" y="2158"/>
                    <a:pt x="803" y="2074"/>
                    <a:pt x="970" y="2074"/>
                  </a:cubicBezTo>
                  <a:cubicBezTo>
                    <a:pt x="1124" y="2074"/>
                    <a:pt x="1279" y="2145"/>
                    <a:pt x="1440" y="2417"/>
                  </a:cubicBezTo>
                  <a:cubicBezTo>
                    <a:pt x="1816" y="3048"/>
                    <a:pt x="2764" y="3609"/>
                    <a:pt x="3328" y="3710"/>
                  </a:cubicBezTo>
                  <a:cubicBezTo>
                    <a:pt x="3382" y="3719"/>
                    <a:pt x="3433" y="3724"/>
                    <a:pt x="3481" y="3724"/>
                  </a:cubicBezTo>
                  <a:cubicBezTo>
                    <a:pt x="3939" y="3724"/>
                    <a:pt x="4151" y="3329"/>
                    <a:pt x="4151" y="3329"/>
                  </a:cubicBezTo>
                  <a:cubicBezTo>
                    <a:pt x="4151" y="3329"/>
                    <a:pt x="4808" y="2301"/>
                    <a:pt x="4489" y="1151"/>
                  </a:cubicBezTo>
                  <a:cubicBezTo>
                    <a:pt x="4169" y="0"/>
                    <a:pt x="3753" y="454"/>
                    <a:pt x="3118" y="230"/>
                  </a:cubicBezTo>
                  <a:cubicBezTo>
                    <a:pt x="2955" y="172"/>
                    <a:pt x="2789" y="145"/>
                    <a:pt x="2632" y="1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41"/>
            <p:cNvSpPr/>
            <p:nvPr/>
          </p:nvSpPr>
          <p:spPr>
            <a:xfrm>
              <a:off x="3126325" y="2855875"/>
              <a:ext cx="115375" cy="94200"/>
            </a:xfrm>
            <a:custGeom>
              <a:avLst/>
              <a:gdLst/>
              <a:ahLst/>
              <a:cxnLst/>
              <a:rect l="l" t="t" r="r" b="b"/>
              <a:pathLst>
                <a:path w="4615" h="3768" extrusionOk="0">
                  <a:moveTo>
                    <a:pt x="1910" y="1"/>
                  </a:moveTo>
                  <a:cubicBezTo>
                    <a:pt x="1629" y="1"/>
                    <a:pt x="1319" y="121"/>
                    <a:pt x="1064" y="346"/>
                  </a:cubicBezTo>
                  <a:cubicBezTo>
                    <a:pt x="562" y="789"/>
                    <a:pt x="0" y="522"/>
                    <a:pt x="151" y="1705"/>
                  </a:cubicBezTo>
                  <a:cubicBezTo>
                    <a:pt x="300" y="2888"/>
                    <a:pt x="1307" y="3596"/>
                    <a:pt x="1307" y="3596"/>
                  </a:cubicBezTo>
                  <a:cubicBezTo>
                    <a:pt x="1307" y="3596"/>
                    <a:pt x="1515" y="3768"/>
                    <a:pt x="1806" y="3768"/>
                  </a:cubicBezTo>
                  <a:cubicBezTo>
                    <a:pt x="1931" y="3768"/>
                    <a:pt x="2071" y="3736"/>
                    <a:pt x="2217" y="3645"/>
                  </a:cubicBezTo>
                  <a:cubicBezTo>
                    <a:pt x="2700" y="3343"/>
                    <a:pt x="3360" y="2474"/>
                    <a:pt x="3463" y="1751"/>
                  </a:cubicBezTo>
                  <a:cubicBezTo>
                    <a:pt x="3567" y="1028"/>
                    <a:pt x="4058" y="1322"/>
                    <a:pt x="4361" y="1099"/>
                  </a:cubicBezTo>
                  <a:cubicBezTo>
                    <a:pt x="4615" y="913"/>
                    <a:pt x="4212" y="373"/>
                    <a:pt x="3721" y="373"/>
                  </a:cubicBezTo>
                  <a:cubicBezTo>
                    <a:pt x="3625" y="373"/>
                    <a:pt x="3526" y="394"/>
                    <a:pt x="3427" y="442"/>
                  </a:cubicBezTo>
                  <a:cubicBezTo>
                    <a:pt x="3124" y="590"/>
                    <a:pt x="2981" y="688"/>
                    <a:pt x="2877" y="688"/>
                  </a:cubicBezTo>
                  <a:cubicBezTo>
                    <a:pt x="2774" y="688"/>
                    <a:pt x="2710" y="592"/>
                    <a:pt x="2567" y="351"/>
                  </a:cubicBezTo>
                  <a:cubicBezTo>
                    <a:pt x="2426" y="113"/>
                    <a:pt x="2181" y="1"/>
                    <a:pt x="1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1"/>
            <p:cNvSpPr/>
            <p:nvPr/>
          </p:nvSpPr>
          <p:spPr>
            <a:xfrm>
              <a:off x="3146650" y="2886375"/>
              <a:ext cx="53500" cy="64775"/>
            </a:xfrm>
            <a:custGeom>
              <a:avLst/>
              <a:gdLst/>
              <a:ahLst/>
              <a:cxnLst/>
              <a:rect l="l" t="t" r="r" b="b"/>
              <a:pathLst>
                <a:path w="2140" h="2591" extrusionOk="0">
                  <a:moveTo>
                    <a:pt x="1084" y="1"/>
                  </a:moveTo>
                  <a:cubicBezTo>
                    <a:pt x="974" y="1"/>
                    <a:pt x="894" y="134"/>
                    <a:pt x="856" y="254"/>
                  </a:cubicBezTo>
                  <a:cubicBezTo>
                    <a:pt x="742" y="615"/>
                    <a:pt x="727" y="1016"/>
                    <a:pt x="816" y="1395"/>
                  </a:cubicBezTo>
                  <a:cubicBezTo>
                    <a:pt x="835" y="1471"/>
                    <a:pt x="857" y="1550"/>
                    <a:pt x="843" y="1626"/>
                  </a:cubicBezTo>
                  <a:cubicBezTo>
                    <a:pt x="831" y="1693"/>
                    <a:pt x="778" y="1757"/>
                    <a:pt x="716" y="1757"/>
                  </a:cubicBezTo>
                  <a:cubicBezTo>
                    <a:pt x="709" y="1757"/>
                    <a:pt x="702" y="1756"/>
                    <a:pt x="695" y="1754"/>
                  </a:cubicBezTo>
                  <a:cubicBezTo>
                    <a:pt x="631" y="1739"/>
                    <a:pt x="595" y="1670"/>
                    <a:pt x="567" y="1606"/>
                  </a:cubicBezTo>
                  <a:cubicBezTo>
                    <a:pt x="482" y="1420"/>
                    <a:pt x="399" y="1234"/>
                    <a:pt x="314" y="1048"/>
                  </a:cubicBezTo>
                  <a:cubicBezTo>
                    <a:pt x="283" y="979"/>
                    <a:pt x="242" y="901"/>
                    <a:pt x="172" y="885"/>
                  </a:cubicBezTo>
                  <a:cubicBezTo>
                    <a:pt x="165" y="883"/>
                    <a:pt x="158" y="882"/>
                    <a:pt x="150" y="882"/>
                  </a:cubicBezTo>
                  <a:cubicBezTo>
                    <a:pt x="86" y="882"/>
                    <a:pt x="30" y="946"/>
                    <a:pt x="16" y="1015"/>
                  </a:cubicBezTo>
                  <a:cubicBezTo>
                    <a:pt x="0" y="1091"/>
                    <a:pt x="22" y="1175"/>
                    <a:pt x="47" y="1252"/>
                  </a:cubicBezTo>
                  <a:cubicBezTo>
                    <a:pt x="207" y="1748"/>
                    <a:pt x="469" y="2209"/>
                    <a:pt x="808" y="2591"/>
                  </a:cubicBezTo>
                  <a:cubicBezTo>
                    <a:pt x="867" y="2574"/>
                    <a:pt x="927" y="2557"/>
                    <a:pt x="954" y="2557"/>
                  </a:cubicBezTo>
                  <a:cubicBezTo>
                    <a:pt x="965" y="2557"/>
                    <a:pt x="971" y="2559"/>
                    <a:pt x="970" y="2566"/>
                  </a:cubicBezTo>
                  <a:cubicBezTo>
                    <a:pt x="1405" y="2206"/>
                    <a:pt x="1772" y="1754"/>
                    <a:pt x="2047" y="1243"/>
                  </a:cubicBezTo>
                  <a:cubicBezTo>
                    <a:pt x="2090" y="1162"/>
                    <a:pt x="2133" y="1077"/>
                    <a:pt x="2136" y="983"/>
                  </a:cubicBezTo>
                  <a:cubicBezTo>
                    <a:pt x="2139" y="889"/>
                    <a:pt x="2091" y="784"/>
                    <a:pt x="2008" y="754"/>
                  </a:cubicBezTo>
                  <a:cubicBezTo>
                    <a:pt x="1991" y="748"/>
                    <a:pt x="1974" y="746"/>
                    <a:pt x="1959" y="746"/>
                  </a:cubicBezTo>
                  <a:cubicBezTo>
                    <a:pt x="1846" y="746"/>
                    <a:pt x="1757" y="883"/>
                    <a:pt x="1706" y="1003"/>
                  </a:cubicBezTo>
                  <a:cubicBezTo>
                    <a:pt x="1611" y="1223"/>
                    <a:pt x="1516" y="1444"/>
                    <a:pt x="1422" y="1663"/>
                  </a:cubicBezTo>
                  <a:cubicBezTo>
                    <a:pt x="1400" y="1713"/>
                    <a:pt x="1376" y="1767"/>
                    <a:pt x="1336" y="1800"/>
                  </a:cubicBezTo>
                  <a:cubicBezTo>
                    <a:pt x="1314" y="1818"/>
                    <a:pt x="1286" y="1829"/>
                    <a:pt x="1258" y="1829"/>
                  </a:cubicBezTo>
                  <a:cubicBezTo>
                    <a:pt x="1234" y="1829"/>
                    <a:pt x="1210" y="1821"/>
                    <a:pt x="1192" y="1803"/>
                  </a:cubicBezTo>
                  <a:cubicBezTo>
                    <a:pt x="1139" y="1750"/>
                    <a:pt x="1162" y="1657"/>
                    <a:pt x="1188" y="1587"/>
                  </a:cubicBezTo>
                  <a:cubicBezTo>
                    <a:pt x="1332" y="1180"/>
                    <a:pt x="1369" y="725"/>
                    <a:pt x="1294" y="288"/>
                  </a:cubicBezTo>
                  <a:cubicBezTo>
                    <a:pt x="1273" y="171"/>
                    <a:pt x="1226" y="33"/>
                    <a:pt x="1119" y="5"/>
                  </a:cubicBezTo>
                  <a:cubicBezTo>
                    <a:pt x="1107" y="2"/>
                    <a:pt x="1095"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3" name="Google Shape;3843;p41"/>
          <p:cNvGrpSpPr/>
          <p:nvPr/>
        </p:nvGrpSpPr>
        <p:grpSpPr>
          <a:xfrm>
            <a:off x="7453993" y="3485019"/>
            <a:ext cx="1603818" cy="980793"/>
            <a:chOff x="8371672" y="3140508"/>
            <a:chExt cx="1165057" cy="712475"/>
          </a:xfrm>
        </p:grpSpPr>
        <p:sp>
          <p:nvSpPr>
            <p:cNvPr id="3844" name="Google Shape;3844;p41"/>
            <p:cNvSpPr/>
            <p:nvPr/>
          </p:nvSpPr>
          <p:spPr>
            <a:xfrm>
              <a:off x="8640564" y="3140508"/>
              <a:ext cx="896165" cy="712475"/>
            </a:xfrm>
            <a:custGeom>
              <a:avLst/>
              <a:gdLst/>
              <a:ahLst/>
              <a:cxnLst/>
              <a:rect l="l" t="t" r="r" b="b"/>
              <a:pathLst>
                <a:path w="10655" h="8471" extrusionOk="0">
                  <a:moveTo>
                    <a:pt x="5558" y="1"/>
                  </a:moveTo>
                  <a:cubicBezTo>
                    <a:pt x="5522" y="1"/>
                    <a:pt x="5486" y="5"/>
                    <a:pt x="5450" y="13"/>
                  </a:cubicBezTo>
                  <a:cubicBezTo>
                    <a:pt x="5180" y="80"/>
                    <a:pt x="5045" y="377"/>
                    <a:pt x="4967" y="645"/>
                  </a:cubicBezTo>
                  <a:cubicBezTo>
                    <a:pt x="4649" y="1752"/>
                    <a:pt x="4702" y="2961"/>
                    <a:pt x="5116" y="4036"/>
                  </a:cubicBezTo>
                  <a:cubicBezTo>
                    <a:pt x="4742" y="3379"/>
                    <a:pt x="4194" y="2823"/>
                    <a:pt x="3543" y="2440"/>
                  </a:cubicBezTo>
                  <a:cubicBezTo>
                    <a:pt x="3457" y="2389"/>
                    <a:pt x="3363" y="2340"/>
                    <a:pt x="3265" y="2340"/>
                  </a:cubicBezTo>
                  <a:cubicBezTo>
                    <a:pt x="3255" y="2340"/>
                    <a:pt x="3244" y="2341"/>
                    <a:pt x="3233" y="2342"/>
                  </a:cubicBezTo>
                  <a:cubicBezTo>
                    <a:pt x="3025" y="2367"/>
                    <a:pt x="2921" y="2611"/>
                    <a:pt x="2897" y="2820"/>
                  </a:cubicBezTo>
                  <a:cubicBezTo>
                    <a:pt x="2792" y="3727"/>
                    <a:pt x="3348" y="4563"/>
                    <a:pt x="3878" y="5305"/>
                  </a:cubicBezTo>
                  <a:cubicBezTo>
                    <a:pt x="3491" y="4860"/>
                    <a:pt x="3067" y="4390"/>
                    <a:pt x="2496" y="4243"/>
                  </a:cubicBezTo>
                  <a:cubicBezTo>
                    <a:pt x="2408" y="4221"/>
                    <a:pt x="2316" y="4210"/>
                    <a:pt x="2224" y="4210"/>
                  </a:cubicBezTo>
                  <a:cubicBezTo>
                    <a:pt x="1715" y="4210"/>
                    <a:pt x="1188" y="4541"/>
                    <a:pt x="1180" y="5040"/>
                  </a:cubicBezTo>
                  <a:cubicBezTo>
                    <a:pt x="1177" y="5266"/>
                    <a:pt x="1276" y="5479"/>
                    <a:pt x="1382" y="5678"/>
                  </a:cubicBezTo>
                  <a:cubicBezTo>
                    <a:pt x="1711" y="6297"/>
                    <a:pt x="2125" y="6871"/>
                    <a:pt x="2609" y="7379"/>
                  </a:cubicBezTo>
                  <a:cubicBezTo>
                    <a:pt x="2193" y="7062"/>
                    <a:pt x="1777" y="6744"/>
                    <a:pt x="1360" y="6427"/>
                  </a:cubicBezTo>
                  <a:cubicBezTo>
                    <a:pt x="1175" y="6285"/>
                    <a:pt x="980" y="6140"/>
                    <a:pt x="753" y="6086"/>
                  </a:cubicBezTo>
                  <a:cubicBezTo>
                    <a:pt x="701" y="6073"/>
                    <a:pt x="646" y="6067"/>
                    <a:pt x="592" y="6067"/>
                  </a:cubicBezTo>
                  <a:cubicBezTo>
                    <a:pt x="409" y="6067"/>
                    <a:pt x="225" y="6139"/>
                    <a:pt x="130" y="6293"/>
                  </a:cubicBezTo>
                  <a:cubicBezTo>
                    <a:pt x="1" y="6501"/>
                    <a:pt x="75" y="6773"/>
                    <a:pt x="173" y="6998"/>
                  </a:cubicBezTo>
                  <a:cubicBezTo>
                    <a:pt x="415" y="7559"/>
                    <a:pt x="783" y="8065"/>
                    <a:pt x="1241" y="8470"/>
                  </a:cubicBezTo>
                  <a:lnTo>
                    <a:pt x="9269" y="7839"/>
                  </a:lnTo>
                  <a:cubicBezTo>
                    <a:pt x="10008" y="7116"/>
                    <a:pt x="10497" y="6142"/>
                    <a:pt x="10636" y="5118"/>
                  </a:cubicBezTo>
                  <a:cubicBezTo>
                    <a:pt x="10648" y="5034"/>
                    <a:pt x="10655" y="4943"/>
                    <a:pt x="10614" y="4869"/>
                  </a:cubicBezTo>
                  <a:cubicBezTo>
                    <a:pt x="10556" y="4761"/>
                    <a:pt x="10417" y="4725"/>
                    <a:pt x="10294" y="4725"/>
                  </a:cubicBezTo>
                  <a:cubicBezTo>
                    <a:pt x="9734" y="4725"/>
                    <a:pt x="9302" y="5199"/>
                    <a:pt x="8947" y="5634"/>
                  </a:cubicBezTo>
                  <a:cubicBezTo>
                    <a:pt x="9706" y="4223"/>
                    <a:pt x="9736" y="2443"/>
                    <a:pt x="9022" y="1010"/>
                  </a:cubicBezTo>
                  <a:cubicBezTo>
                    <a:pt x="8954" y="874"/>
                    <a:pt x="8874" y="734"/>
                    <a:pt x="8740" y="663"/>
                  </a:cubicBezTo>
                  <a:cubicBezTo>
                    <a:pt x="8679" y="631"/>
                    <a:pt x="8616" y="616"/>
                    <a:pt x="8552" y="616"/>
                  </a:cubicBezTo>
                  <a:cubicBezTo>
                    <a:pt x="8291" y="616"/>
                    <a:pt x="8030" y="864"/>
                    <a:pt x="7874" y="1106"/>
                  </a:cubicBezTo>
                  <a:cubicBezTo>
                    <a:pt x="7449" y="1769"/>
                    <a:pt x="7209" y="2549"/>
                    <a:pt x="7187" y="3336"/>
                  </a:cubicBezTo>
                  <a:cubicBezTo>
                    <a:pt x="7163" y="2742"/>
                    <a:pt x="7138" y="2141"/>
                    <a:pt x="6971" y="1570"/>
                  </a:cubicBezTo>
                  <a:cubicBezTo>
                    <a:pt x="6804" y="999"/>
                    <a:pt x="6477" y="453"/>
                    <a:pt x="5971" y="141"/>
                  </a:cubicBezTo>
                  <a:cubicBezTo>
                    <a:pt x="5846" y="64"/>
                    <a:pt x="5702" y="1"/>
                    <a:pt x="5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1"/>
            <p:cNvSpPr/>
            <p:nvPr/>
          </p:nvSpPr>
          <p:spPr>
            <a:xfrm>
              <a:off x="9123341" y="3462135"/>
              <a:ext cx="57614" cy="375961"/>
            </a:xfrm>
            <a:custGeom>
              <a:avLst/>
              <a:gdLst/>
              <a:ahLst/>
              <a:cxnLst/>
              <a:rect l="l" t="t" r="r" b="b"/>
              <a:pathLst>
                <a:path w="685" h="4470" extrusionOk="0">
                  <a:moveTo>
                    <a:pt x="607" y="0"/>
                  </a:moveTo>
                  <a:cubicBezTo>
                    <a:pt x="571" y="0"/>
                    <a:pt x="541" y="27"/>
                    <a:pt x="536" y="63"/>
                  </a:cubicBezTo>
                  <a:lnTo>
                    <a:pt x="5" y="4388"/>
                  </a:lnTo>
                  <a:cubicBezTo>
                    <a:pt x="1" y="4428"/>
                    <a:pt x="29" y="4465"/>
                    <a:pt x="68" y="4470"/>
                  </a:cubicBezTo>
                  <a:lnTo>
                    <a:pt x="78" y="4470"/>
                  </a:lnTo>
                  <a:cubicBezTo>
                    <a:pt x="113" y="4470"/>
                    <a:pt x="146" y="4443"/>
                    <a:pt x="150" y="4406"/>
                  </a:cubicBezTo>
                  <a:lnTo>
                    <a:pt x="681" y="81"/>
                  </a:lnTo>
                  <a:cubicBezTo>
                    <a:pt x="685" y="42"/>
                    <a:pt x="657" y="5"/>
                    <a:pt x="617" y="1"/>
                  </a:cubicBezTo>
                  <a:cubicBezTo>
                    <a:pt x="614" y="0"/>
                    <a:pt x="611" y="0"/>
                    <a:pt x="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41"/>
            <p:cNvSpPr/>
            <p:nvPr/>
          </p:nvSpPr>
          <p:spPr>
            <a:xfrm>
              <a:off x="9127967" y="3527319"/>
              <a:ext cx="250304" cy="268639"/>
            </a:xfrm>
            <a:custGeom>
              <a:avLst/>
              <a:gdLst/>
              <a:ahLst/>
              <a:cxnLst/>
              <a:rect l="l" t="t" r="r" b="b"/>
              <a:pathLst>
                <a:path w="2976" h="3194" extrusionOk="0">
                  <a:moveTo>
                    <a:pt x="2893" y="1"/>
                  </a:moveTo>
                  <a:cubicBezTo>
                    <a:pt x="2867" y="1"/>
                    <a:pt x="2842" y="14"/>
                    <a:pt x="2828" y="38"/>
                  </a:cubicBezTo>
                  <a:cubicBezTo>
                    <a:pt x="2087" y="1374"/>
                    <a:pt x="1151" y="2391"/>
                    <a:pt x="46" y="3059"/>
                  </a:cubicBezTo>
                  <a:cubicBezTo>
                    <a:pt x="12" y="3080"/>
                    <a:pt x="1" y="3124"/>
                    <a:pt x="22" y="3158"/>
                  </a:cubicBezTo>
                  <a:cubicBezTo>
                    <a:pt x="35" y="3181"/>
                    <a:pt x="59" y="3194"/>
                    <a:pt x="84" y="3194"/>
                  </a:cubicBezTo>
                  <a:cubicBezTo>
                    <a:pt x="97" y="3194"/>
                    <a:pt x="109" y="3191"/>
                    <a:pt x="122" y="3184"/>
                  </a:cubicBezTo>
                  <a:cubicBezTo>
                    <a:pt x="1248" y="2502"/>
                    <a:pt x="2201" y="1467"/>
                    <a:pt x="2956" y="109"/>
                  </a:cubicBezTo>
                  <a:cubicBezTo>
                    <a:pt x="2976" y="73"/>
                    <a:pt x="2963" y="29"/>
                    <a:pt x="2928" y="9"/>
                  </a:cubicBezTo>
                  <a:cubicBezTo>
                    <a:pt x="2917" y="4"/>
                    <a:pt x="2905" y="1"/>
                    <a:pt x="2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1"/>
            <p:cNvSpPr/>
            <p:nvPr/>
          </p:nvSpPr>
          <p:spPr>
            <a:xfrm>
              <a:off x="9019636" y="3490564"/>
              <a:ext cx="122124" cy="262247"/>
            </a:xfrm>
            <a:custGeom>
              <a:avLst/>
              <a:gdLst/>
              <a:ahLst/>
              <a:cxnLst/>
              <a:rect l="l" t="t" r="r" b="b"/>
              <a:pathLst>
                <a:path w="1452" h="3118" extrusionOk="0">
                  <a:moveTo>
                    <a:pt x="77" y="1"/>
                  </a:moveTo>
                  <a:cubicBezTo>
                    <a:pt x="75" y="1"/>
                    <a:pt x="73" y="1"/>
                    <a:pt x="71" y="1"/>
                  </a:cubicBezTo>
                  <a:cubicBezTo>
                    <a:pt x="30" y="4"/>
                    <a:pt x="0" y="38"/>
                    <a:pt x="3" y="79"/>
                  </a:cubicBezTo>
                  <a:cubicBezTo>
                    <a:pt x="95" y="1304"/>
                    <a:pt x="538" y="2319"/>
                    <a:pt x="1320" y="3097"/>
                  </a:cubicBezTo>
                  <a:cubicBezTo>
                    <a:pt x="1335" y="3111"/>
                    <a:pt x="1354" y="3118"/>
                    <a:pt x="1372" y="3118"/>
                  </a:cubicBezTo>
                  <a:cubicBezTo>
                    <a:pt x="1391" y="3118"/>
                    <a:pt x="1409" y="3111"/>
                    <a:pt x="1423" y="3097"/>
                  </a:cubicBezTo>
                  <a:cubicBezTo>
                    <a:pt x="1452" y="3069"/>
                    <a:pt x="1452" y="3022"/>
                    <a:pt x="1423" y="2993"/>
                  </a:cubicBezTo>
                  <a:cubicBezTo>
                    <a:pt x="666" y="2242"/>
                    <a:pt x="237" y="1257"/>
                    <a:pt x="148" y="68"/>
                  </a:cubicBezTo>
                  <a:cubicBezTo>
                    <a:pt x="145" y="30"/>
                    <a:pt x="114" y="1"/>
                    <a:pt x="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1"/>
            <p:cNvSpPr/>
            <p:nvPr/>
          </p:nvSpPr>
          <p:spPr>
            <a:xfrm>
              <a:off x="8536859" y="3660461"/>
              <a:ext cx="123974" cy="134404"/>
            </a:xfrm>
            <a:custGeom>
              <a:avLst/>
              <a:gdLst/>
              <a:ahLst/>
              <a:cxnLst/>
              <a:rect l="l" t="t" r="r" b="b"/>
              <a:pathLst>
                <a:path w="1474" h="1598" extrusionOk="0">
                  <a:moveTo>
                    <a:pt x="61" y="0"/>
                  </a:moveTo>
                  <a:cubicBezTo>
                    <a:pt x="56" y="0"/>
                    <a:pt x="52" y="1"/>
                    <a:pt x="47" y="2"/>
                  </a:cubicBezTo>
                  <a:cubicBezTo>
                    <a:pt x="18" y="9"/>
                    <a:pt x="0" y="40"/>
                    <a:pt x="8" y="69"/>
                  </a:cubicBezTo>
                  <a:cubicBezTo>
                    <a:pt x="20" y="120"/>
                    <a:pt x="341" y="1338"/>
                    <a:pt x="1400" y="1596"/>
                  </a:cubicBezTo>
                  <a:cubicBezTo>
                    <a:pt x="1404" y="1597"/>
                    <a:pt x="1409" y="1597"/>
                    <a:pt x="1413" y="1597"/>
                  </a:cubicBezTo>
                  <a:cubicBezTo>
                    <a:pt x="1437" y="1597"/>
                    <a:pt x="1460" y="1581"/>
                    <a:pt x="1466" y="1556"/>
                  </a:cubicBezTo>
                  <a:cubicBezTo>
                    <a:pt x="1474" y="1526"/>
                    <a:pt x="1456" y="1496"/>
                    <a:pt x="1426" y="1489"/>
                  </a:cubicBezTo>
                  <a:cubicBezTo>
                    <a:pt x="432" y="1247"/>
                    <a:pt x="117" y="53"/>
                    <a:pt x="114" y="42"/>
                  </a:cubicBezTo>
                  <a:cubicBezTo>
                    <a:pt x="108" y="17"/>
                    <a:pt x="85" y="0"/>
                    <a:pt x="61" y="0"/>
                  </a:cubicBezTo>
                  <a:close/>
                </a:path>
              </a:pathLst>
            </a:custGeom>
            <a:solidFill>
              <a:srgbClr val="022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1"/>
            <p:cNvSpPr/>
            <p:nvPr/>
          </p:nvSpPr>
          <p:spPr>
            <a:xfrm>
              <a:off x="8647629" y="3632369"/>
              <a:ext cx="169308" cy="131712"/>
            </a:xfrm>
            <a:custGeom>
              <a:avLst/>
              <a:gdLst/>
              <a:ahLst/>
              <a:cxnLst/>
              <a:rect l="l" t="t" r="r" b="b"/>
              <a:pathLst>
                <a:path w="2013" h="1566" extrusionOk="0">
                  <a:moveTo>
                    <a:pt x="1952" y="0"/>
                  </a:moveTo>
                  <a:cubicBezTo>
                    <a:pt x="1938" y="0"/>
                    <a:pt x="1924" y="5"/>
                    <a:pt x="1914" y="16"/>
                  </a:cubicBezTo>
                  <a:cubicBezTo>
                    <a:pt x="1346" y="585"/>
                    <a:pt x="373" y="1456"/>
                    <a:pt x="100" y="1456"/>
                  </a:cubicBezTo>
                  <a:cubicBezTo>
                    <a:pt x="91" y="1456"/>
                    <a:pt x="83" y="1455"/>
                    <a:pt x="75" y="1454"/>
                  </a:cubicBezTo>
                  <a:cubicBezTo>
                    <a:pt x="71" y="1452"/>
                    <a:pt x="66" y="1452"/>
                    <a:pt x="61" y="1452"/>
                  </a:cubicBezTo>
                  <a:cubicBezTo>
                    <a:pt x="37" y="1452"/>
                    <a:pt x="15" y="1469"/>
                    <a:pt x="9" y="1493"/>
                  </a:cubicBezTo>
                  <a:cubicBezTo>
                    <a:pt x="0" y="1522"/>
                    <a:pt x="19" y="1553"/>
                    <a:pt x="48" y="1560"/>
                  </a:cubicBezTo>
                  <a:cubicBezTo>
                    <a:pt x="61" y="1563"/>
                    <a:pt x="74" y="1565"/>
                    <a:pt x="89" y="1565"/>
                  </a:cubicBezTo>
                  <a:cubicBezTo>
                    <a:pt x="503" y="1565"/>
                    <a:pt x="1740" y="345"/>
                    <a:pt x="1991" y="94"/>
                  </a:cubicBezTo>
                  <a:cubicBezTo>
                    <a:pt x="2013" y="72"/>
                    <a:pt x="2013" y="38"/>
                    <a:pt x="1991" y="16"/>
                  </a:cubicBezTo>
                  <a:cubicBezTo>
                    <a:pt x="1981" y="5"/>
                    <a:pt x="1967" y="0"/>
                    <a:pt x="1952" y="0"/>
                  </a:cubicBezTo>
                  <a:close/>
                </a:path>
              </a:pathLst>
            </a:custGeom>
            <a:solidFill>
              <a:srgbClr val="022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1"/>
            <p:cNvSpPr/>
            <p:nvPr/>
          </p:nvSpPr>
          <p:spPr>
            <a:xfrm>
              <a:off x="8463433" y="3703271"/>
              <a:ext cx="149964" cy="69220"/>
            </a:xfrm>
            <a:custGeom>
              <a:avLst/>
              <a:gdLst/>
              <a:ahLst/>
              <a:cxnLst/>
              <a:rect l="l" t="t" r="r" b="b"/>
              <a:pathLst>
                <a:path w="1783" h="823" extrusionOk="0">
                  <a:moveTo>
                    <a:pt x="61" y="1"/>
                  </a:moveTo>
                  <a:cubicBezTo>
                    <a:pt x="47" y="1"/>
                    <a:pt x="34" y="6"/>
                    <a:pt x="23" y="16"/>
                  </a:cubicBezTo>
                  <a:cubicBezTo>
                    <a:pt x="1" y="37"/>
                    <a:pt x="0" y="72"/>
                    <a:pt x="21" y="94"/>
                  </a:cubicBezTo>
                  <a:cubicBezTo>
                    <a:pt x="49" y="124"/>
                    <a:pt x="721" y="822"/>
                    <a:pt x="1716" y="822"/>
                  </a:cubicBezTo>
                  <a:lnTo>
                    <a:pt x="1727" y="822"/>
                  </a:lnTo>
                  <a:cubicBezTo>
                    <a:pt x="1757" y="822"/>
                    <a:pt x="1782" y="797"/>
                    <a:pt x="1782" y="767"/>
                  </a:cubicBezTo>
                  <a:cubicBezTo>
                    <a:pt x="1782" y="737"/>
                    <a:pt x="1757" y="712"/>
                    <a:pt x="1727" y="712"/>
                  </a:cubicBezTo>
                  <a:lnTo>
                    <a:pt x="1718" y="712"/>
                  </a:lnTo>
                  <a:cubicBezTo>
                    <a:pt x="770" y="712"/>
                    <a:pt x="108" y="25"/>
                    <a:pt x="100" y="18"/>
                  </a:cubicBezTo>
                  <a:cubicBezTo>
                    <a:pt x="89" y="6"/>
                    <a:pt x="75" y="1"/>
                    <a:pt x="61" y="1"/>
                  </a:cubicBezTo>
                  <a:close/>
                </a:path>
              </a:pathLst>
            </a:custGeom>
            <a:solidFill>
              <a:srgbClr val="022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41"/>
            <p:cNvSpPr/>
            <p:nvPr/>
          </p:nvSpPr>
          <p:spPr>
            <a:xfrm>
              <a:off x="8371672" y="3446828"/>
              <a:ext cx="553596" cy="380334"/>
            </a:xfrm>
            <a:custGeom>
              <a:avLst/>
              <a:gdLst/>
              <a:ahLst/>
              <a:cxnLst/>
              <a:rect l="l" t="t" r="r" b="b"/>
              <a:pathLst>
                <a:path w="6582" h="4522" extrusionOk="0">
                  <a:moveTo>
                    <a:pt x="3336" y="0"/>
                  </a:moveTo>
                  <a:cubicBezTo>
                    <a:pt x="3062" y="0"/>
                    <a:pt x="2825" y="339"/>
                    <a:pt x="2753" y="688"/>
                  </a:cubicBezTo>
                  <a:cubicBezTo>
                    <a:pt x="2674" y="1073"/>
                    <a:pt x="2723" y="1482"/>
                    <a:pt x="2677" y="1875"/>
                  </a:cubicBezTo>
                  <a:cubicBezTo>
                    <a:pt x="2565" y="1379"/>
                    <a:pt x="2274" y="951"/>
                    <a:pt x="1901" y="735"/>
                  </a:cubicBezTo>
                  <a:cubicBezTo>
                    <a:pt x="1817" y="686"/>
                    <a:pt x="1722" y="649"/>
                    <a:pt x="1631" y="649"/>
                  </a:cubicBezTo>
                  <a:cubicBezTo>
                    <a:pt x="1569" y="649"/>
                    <a:pt x="1508" y="666"/>
                    <a:pt x="1455" y="710"/>
                  </a:cubicBezTo>
                  <a:cubicBezTo>
                    <a:pt x="1370" y="780"/>
                    <a:pt x="1323" y="903"/>
                    <a:pt x="1291" y="1024"/>
                  </a:cubicBezTo>
                  <a:cubicBezTo>
                    <a:pt x="1126" y="1665"/>
                    <a:pt x="1308" y="2364"/>
                    <a:pt x="1541" y="2971"/>
                  </a:cubicBezTo>
                  <a:cubicBezTo>
                    <a:pt x="1319" y="2606"/>
                    <a:pt x="1049" y="2283"/>
                    <a:pt x="747" y="2022"/>
                  </a:cubicBezTo>
                  <a:cubicBezTo>
                    <a:pt x="652" y="1941"/>
                    <a:pt x="541" y="1862"/>
                    <a:pt x="430" y="1862"/>
                  </a:cubicBezTo>
                  <a:cubicBezTo>
                    <a:pt x="403" y="1862"/>
                    <a:pt x="376" y="1867"/>
                    <a:pt x="349" y="1877"/>
                  </a:cubicBezTo>
                  <a:cubicBezTo>
                    <a:pt x="199" y="1937"/>
                    <a:pt x="127" y="2151"/>
                    <a:pt x="101" y="2346"/>
                  </a:cubicBezTo>
                  <a:cubicBezTo>
                    <a:pt x="1" y="3112"/>
                    <a:pt x="329" y="3854"/>
                    <a:pt x="645" y="4521"/>
                  </a:cubicBezTo>
                  <a:lnTo>
                    <a:pt x="6144" y="4475"/>
                  </a:lnTo>
                  <a:cubicBezTo>
                    <a:pt x="6299" y="4185"/>
                    <a:pt x="6455" y="3888"/>
                    <a:pt x="6518" y="3549"/>
                  </a:cubicBezTo>
                  <a:cubicBezTo>
                    <a:pt x="6581" y="3210"/>
                    <a:pt x="6531" y="2815"/>
                    <a:pt x="6325" y="2584"/>
                  </a:cubicBezTo>
                  <a:cubicBezTo>
                    <a:pt x="6232" y="2481"/>
                    <a:pt x="6106" y="2428"/>
                    <a:pt x="5982" y="2428"/>
                  </a:cubicBezTo>
                  <a:cubicBezTo>
                    <a:pt x="5828" y="2428"/>
                    <a:pt x="5678" y="2510"/>
                    <a:pt x="5604" y="2679"/>
                  </a:cubicBezTo>
                  <a:cubicBezTo>
                    <a:pt x="5648" y="2061"/>
                    <a:pt x="5536" y="1427"/>
                    <a:pt x="5289" y="890"/>
                  </a:cubicBezTo>
                  <a:cubicBezTo>
                    <a:pt x="5210" y="720"/>
                    <a:pt x="5094" y="542"/>
                    <a:pt x="4937" y="542"/>
                  </a:cubicBezTo>
                  <a:cubicBezTo>
                    <a:pt x="4937" y="542"/>
                    <a:pt x="4936" y="542"/>
                    <a:pt x="4936" y="542"/>
                  </a:cubicBezTo>
                  <a:cubicBezTo>
                    <a:pt x="4793" y="542"/>
                    <a:pt x="4681" y="689"/>
                    <a:pt x="4598" y="835"/>
                  </a:cubicBezTo>
                  <a:cubicBezTo>
                    <a:pt x="4386" y="1205"/>
                    <a:pt x="4240" y="1636"/>
                    <a:pt x="4174" y="2086"/>
                  </a:cubicBezTo>
                  <a:cubicBezTo>
                    <a:pt x="4187" y="1539"/>
                    <a:pt x="4078" y="987"/>
                    <a:pt x="3864" y="511"/>
                  </a:cubicBezTo>
                  <a:cubicBezTo>
                    <a:pt x="3764" y="287"/>
                    <a:pt x="3622" y="65"/>
                    <a:pt x="3423" y="12"/>
                  </a:cubicBezTo>
                  <a:cubicBezTo>
                    <a:pt x="3394" y="4"/>
                    <a:pt x="3365" y="0"/>
                    <a:pt x="3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2" name="Google Shape;3852;p41"/>
          <p:cNvGrpSpPr/>
          <p:nvPr/>
        </p:nvGrpSpPr>
        <p:grpSpPr>
          <a:xfrm>
            <a:off x="6731761" y="3839240"/>
            <a:ext cx="576998" cy="572134"/>
            <a:chOff x="2953525" y="2638625"/>
            <a:chExt cx="483450" cy="479375"/>
          </a:xfrm>
        </p:grpSpPr>
        <p:sp>
          <p:nvSpPr>
            <p:cNvPr id="3853" name="Google Shape;3853;p41"/>
            <p:cNvSpPr/>
            <p:nvPr/>
          </p:nvSpPr>
          <p:spPr>
            <a:xfrm>
              <a:off x="3308100" y="2944875"/>
              <a:ext cx="128875" cy="147575"/>
            </a:xfrm>
            <a:custGeom>
              <a:avLst/>
              <a:gdLst/>
              <a:ahLst/>
              <a:cxnLst/>
              <a:rect l="l" t="t" r="r" b="b"/>
              <a:pathLst>
                <a:path w="5155" h="5903" extrusionOk="0">
                  <a:moveTo>
                    <a:pt x="4141" y="0"/>
                  </a:moveTo>
                  <a:cubicBezTo>
                    <a:pt x="3520" y="0"/>
                    <a:pt x="2668" y="445"/>
                    <a:pt x="1994" y="1374"/>
                  </a:cubicBezTo>
                  <a:cubicBezTo>
                    <a:pt x="1" y="4123"/>
                    <a:pt x="663" y="5903"/>
                    <a:pt x="663" y="5903"/>
                  </a:cubicBezTo>
                  <a:cubicBezTo>
                    <a:pt x="1948" y="4314"/>
                    <a:pt x="4377" y="3009"/>
                    <a:pt x="4896" y="1303"/>
                  </a:cubicBezTo>
                  <a:cubicBezTo>
                    <a:pt x="5155" y="448"/>
                    <a:pt x="4765" y="0"/>
                    <a:pt x="4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1"/>
            <p:cNvSpPr/>
            <p:nvPr/>
          </p:nvSpPr>
          <p:spPr>
            <a:xfrm>
              <a:off x="3320775" y="2971825"/>
              <a:ext cx="82850" cy="116900"/>
            </a:xfrm>
            <a:custGeom>
              <a:avLst/>
              <a:gdLst/>
              <a:ahLst/>
              <a:cxnLst/>
              <a:rect l="l" t="t" r="r" b="b"/>
              <a:pathLst>
                <a:path w="3314" h="4676" extrusionOk="0">
                  <a:moveTo>
                    <a:pt x="3187" y="1"/>
                  </a:moveTo>
                  <a:cubicBezTo>
                    <a:pt x="3163" y="1"/>
                    <a:pt x="3138" y="8"/>
                    <a:pt x="3118" y="23"/>
                  </a:cubicBezTo>
                  <a:cubicBezTo>
                    <a:pt x="1036" y="1557"/>
                    <a:pt x="31" y="4504"/>
                    <a:pt x="21" y="4534"/>
                  </a:cubicBezTo>
                  <a:cubicBezTo>
                    <a:pt x="1" y="4590"/>
                    <a:pt x="33" y="4652"/>
                    <a:pt x="94" y="4670"/>
                  </a:cubicBezTo>
                  <a:cubicBezTo>
                    <a:pt x="105" y="4673"/>
                    <a:pt x="117" y="4675"/>
                    <a:pt x="127" y="4676"/>
                  </a:cubicBezTo>
                  <a:cubicBezTo>
                    <a:pt x="175" y="4676"/>
                    <a:pt x="219" y="4648"/>
                    <a:pt x="235" y="4601"/>
                  </a:cubicBezTo>
                  <a:cubicBezTo>
                    <a:pt x="245" y="4571"/>
                    <a:pt x="1229" y="1687"/>
                    <a:pt x="3255" y="195"/>
                  </a:cubicBezTo>
                  <a:cubicBezTo>
                    <a:pt x="3305" y="159"/>
                    <a:pt x="3314" y="91"/>
                    <a:pt x="3276" y="43"/>
                  </a:cubicBezTo>
                  <a:cubicBezTo>
                    <a:pt x="3254" y="15"/>
                    <a:pt x="3221" y="1"/>
                    <a:pt x="3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41"/>
            <p:cNvSpPr/>
            <p:nvPr/>
          </p:nvSpPr>
          <p:spPr>
            <a:xfrm>
              <a:off x="3180575" y="2903300"/>
              <a:ext cx="132100" cy="152100"/>
            </a:xfrm>
            <a:custGeom>
              <a:avLst/>
              <a:gdLst/>
              <a:ahLst/>
              <a:cxnLst/>
              <a:rect l="l" t="t" r="r" b="b"/>
              <a:pathLst>
                <a:path w="5284" h="6084" extrusionOk="0">
                  <a:moveTo>
                    <a:pt x="936" y="1"/>
                  </a:moveTo>
                  <a:cubicBezTo>
                    <a:pt x="329" y="1"/>
                    <a:pt x="0" y="445"/>
                    <a:pt x="349" y="1289"/>
                  </a:cubicBezTo>
                  <a:cubicBezTo>
                    <a:pt x="1034" y="2947"/>
                    <a:pt x="4218" y="4039"/>
                    <a:pt x="5283" y="6083"/>
                  </a:cubicBezTo>
                  <a:cubicBezTo>
                    <a:pt x="5283" y="6083"/>
                    <a:pt x="5236" y="3718"/>
                    <a:pt x="3115" y="1275"/>
                  </a:cubicBezTo>
                  <a:cubicBezTo>
                    <a:pt x="2366" y="412"/>
                    <a:pt x="1521" y="1"/>
                    <a:pt x="9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41"/>
            <p:cNvSpPr/>
            <p:nvPr/>
          </p:nvSpPr>
          <p:spPr>
            <a:xfrm>
              <a:off x="3215725" y="2927475"/>
              <a:ext cx="93600" cy="110250"/>
            </a:xfrm>
            <a:custGeom>
              <a:avLst/>
              <a:gdLst/>
              <a:ahLst/>
              <a:cxnLst/>
              <a:rect l="l" t="t" r="r" b="b"/>
              <a:pathLst>
                <a:path w="3744" h="4410" extrusionOk="0">
                  <a:moveTo>
                    <a:pt x="126" y="1"/>
                  </a:moveTo>
                  <a:cubicBezTo>
                    <a:pt x="90" y="1"/>
                    <a:pt x="54" y="18"/>
                    <a:pt x="32" y="51"/>
                  </a:cubicBezTo>
                  <a:cubicBezTo>
                    <a:pt x="0" y="102"/>
                    <a:pt x="16" y="168"/>
                    <a:pt x="68" y="201"/>
                  </a:cubicBezTo>
                  <a:cubicBezTo>
                    <a:pt x="2234" y="1523"/>
                    <a:pt x="3501" y="4315"/>
                    <a:pt x="3513" y="4343"/>
                  </a:cubicBezTo>
                  <a:cubicBezTo>
                    <a:pt x="3532" y="4385"/>
                    <a:pt x="3573" y="4409"/>
                    <a:pt x="3617" y="4409"/>
                  </a:cubicBezTo>
                  <a:cubicBezTo>
                    <a:pt x="3620" y="4409"/>
                    <a:pt x="3624" y="4409"/>
                    <a:pt x="3627" y="4409"/>
                  </a:cubicBezTo>
                  <a:cubicBezTo>
                    <a:pt x="3638" y="4408"/>
                    <a:pt x="3650" y="4405"/>
                    <a:pt x="3660" y="4402"/>
                  </a:cubicBezTo>
                  <a:cubicBezTo>
                    <a:pt x="3719" y="4378"/>
                    <a:pt x="3744" y="4314"/>
                    <a:pt x="3720" y="4259"/>
                  </a:cubicBezTo>
                  <a:cubicBezTo>
                    <a:pt x="3707" y="4229"/>
                    <a:pt x="2415" y="1377"/>
                    <a:pt x="188" y="18"/>
                  </a:cubicBezTo>
                  <a:cubicBezTo>
                    <a:pt x="169" y="6"/>
                    <a:pt x="14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1"/>
            <p:cNvSpPr/>
            <p:nvPr/>
          </p:nvSpPr>
          <p:spPr>
            <a:xfrm>
              <a:off x="3283275" y="2746250"/>
              <a:ext cx="56475" cy="371750"/>
            </a:xfrm>
            <a:custGeom>
              <a:avLst/>
              <a:gdLst/>
              <a:ahLst/>
              <a:cxnLst/>
              <a:rect l="l" t="t" r="r" b="b"/>
              <a:pathLst>
                <a:path w="2259" h="14870" extrusionOk="0">
                  <a:moveTo>
                    <a:pt x="319" y="1"/>
                  </a:moveTo>
                  <a:cubicBezTo>
                    <a:pt x="245" y="1"/>
                    <a:pt x="184" y="59"/>
                    <a:pt x="181" y="134"/>
                  </a:cubicBezTo>
                  <a:cubicBezTo>
                    <a:pt x="92" y="2570"/>
                    <a:pt x="1" y="5089"/>
                    <a:pt x="204" y="7570"/>
                  </a:cubicBezTo>
                  <a:cubicBezTo>
                    <a:pt x="435" y="10377"/>
                    <a:pt x="1014" y="12739"/>
                    <a:pt x="1974" y="14789"/>
                  </a:cubicBezTo>
                  <a:cubicBezTo>
                    <a:pt x="1997" y="14837"/>
                    <a:pt x="2041" y="14865"/>
                    <a:pt x="2091" y="14869"/>
                  </a:cubicBezTo>
                  <a:cubicBezTo>
                    <a:pt x="2093" y="14870"/>
                    <a:pt x="2095" y="14870"/>
                    <a:pt x="2097" y="14870"/>
                  </a:cubicBezTo>
                  <a:cubicBezTo>
                    <a:pt x="2118" y="14870"/>
                    <a:pt x="2140" y="14865"/>
                    <a:pt x="2159" y="14857"/>
                  </a:cubicBezTo>
                  <a:cubicBezTo>
                    <a:pt x="2229" y="14824"/>
                    <a:pt x="2258" y="14741"/>
                    <a:pt x="2226" y="14671"/>
                  </a:cubicBezTo>
                  <a:cubicBezTo>
                    <a:pt x="1280" y="12651"/>
                    <a:pt x="709" y="10320"/>
                    <a:pt x="482" y="7547"/>
                  </a:cubicBezTo>
                  <a:cubicBezTo>
                    <a:pt x="279" y="5082"/>
                    <a:pt x="371" y="2572"/>
                    <a:pt x="460" y="145"/>
                  </a:cubicBezTo>
                  <a:cubicBezTo>
                    <a:pt x="463" y="68"/>
                    <a:pt x="402" y="1"/>
                    <a:pt x="327" y="1"/>
                  </a:cubicBezTo>
                  <a:cubicBezTo>
                    <a:pt x="326" y="1"/>
                    <a:pt x="326" y="1"/>
                    <a:pt x="325" y="1"/>
                  </a:cubicBezTo>
                  <a:cubicBezTo>
                    <a:pt x="323" y="1"/>
                    <a:pt x="321" y="1"/>
                    <a:pt x="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1"/>
            <p:cNvSpPr/>
            <p:nvPr/>
          </p:nvSpPr>
          <p:spPr>
            <a:xfrm>
              <a:off x="3246225" y="2638625"/>
              <a:ext cx="133800" cy="173775"/>
            </a:xfrm>
            <a:custGeom>
              <a:avLst/>
              <a:gdLst/>
              <a:ahLst/>
              <a:cxnLst/>
              <a:rect l="l" t="t" r="r" b="b"/>
              <a:pathLst>
                <a:path w="5352" h="6951" extrusionOk="0">
                  <a:moveTo>
                    <a:pt x="2491" y="1"/>
                  </a:moveTo>
                  <a:cubicBezTo>
                    <a:pt x="2391" y="1"/>
                    <a:pt x="2290" y="30"/>
                    <a:pt x="2204" y="91"/>
                  </a:cubicBezTo>
                  <a:cubicBezTo>
                    <a:pt x="1708" y="438"/>
                    <a:pt x="863" y="1263"/>
                    <a:pt x="512" y="2989"/>
                  </a:cubicBezTo>
                  <a:cubicBezTo>
                    <a:pt x="1" y="5502"/>
                    <a:pt x="1367" y="6849"/>
                    <a:pt x="1367" y="6849"/>
                  </a:cubicBezTo>
                  <a:cubicBezTo>
                    <a:pt x="1559" y="6927"/>
                    <a:pt x="1770" y="6951"/>
                    <a:pt x="1954" y="6951"/>
                  </a:cubicBezTo>
                  <a:cubicBezTo>
                    <a:pt x="2227" y="6951"/>
                    <a:pt x="2439" y="6898"/>
                    <a:pt x="2439" y="6898"/>
                  </a:cubicBezTo>
                  <a:cubicBezTo>
                    <a:pt x="5352" y="3608"/>
                    <a:pt x="3618" y="1019"/>
                    <a:pt x="2872" y="171"/>
                  </a:cubicBezTo>
                  <a:cubicBezTo>
                    <a:pt x="2774" y="59"/>
                    <a:pt x="2633" y="1"/>
                    <a:pt x="2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41"/>
            <p:cNvSpPr/>
            <p:nvPr/>
          </p:nvSpPr>
          <p:spPr>
            <a:xfrm>
              <a:off x="3252850" y="2676525"/>
              <a:ext cx="20725" cy="67625"/>
            </a:xfrm>
            <a:custGeom>
              <a:avLst/>
              <a:gdLst/>
              <a:ahLst/>
              <a:cxnLst/>
              <a:rect l="l" t="t" r="r" b="b"/>
              <a:pathLst>
                <a:path w="829" h="2705" extrusionOk="0">
                  <a:moveTo>
                    <a:pt x="174" y="1"/>
                  </a:moveTo>
                  <a:lnTo>
                    <a:pt x="1" y="83"/>
                  </a:lnTo>
                  <a:cubicBezTo>
                    <a:pt x="7" y="94"/>
                    <a:pt x="577" y="2146"/>
                    <a:pt x="636" y="2704"/>
                  </a:cubicBezTo>
                  <a:lnTo>
                    <a:pt x="828" y="2687"/>
                  </a:lnTo>
                  <a:cubicBezTo>
                    <a:pt x="766" y="2095"/>
                    <a:pt x="197" y="46"/>
                    <a:pt x="1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41"/>
            <p:cNvSpPr/>
            <p:nvPr/>
          </p:nvSpPr>
          <p:spPr>
            <a:xfrm>
              <a:off x="3247675" y="2671825"/>
              <a:ext cx="12075" cy="10350"/>
            </a:xfrm>
            <a:custGeom>
              <a:avLst/>
              <a:gdLst/>
              <a:ahLst/>
              <a:cxnLst/>
              <a:rect l="l" t="t" r="r" b="b"/>
              <a:pathLst>
                <a:path w="483" h="414" extrusionOk="0">
                  <a:moveTo>
                    <a:pt x="239" y="0"/>
                  </a:moveTo>
                  <a:cubicBezTo>
                    <a:pt x="149" y="0"/>
                    <a:pt x="65" y="55"/>
                    <a:pt x="36" y="142"/>
                  </a:cubicBezTo>
                  <a:cubicBezTo>
                    <a:pt x="0" y="250"/>
                    <a:pt x="62" y="367"/>
                    <a:pt x="175" y="403"/>
                  </a:cubicBezTo>
                  <a:cubicBezTo>
                    <a:pt x="197" y="410"/>
                    <a:pt x="220" y="413"/>
                    <a:pt x="242" y="413"/>
                  </a:cubicBezTo>
                  <a:cubicBezTo>
                    <a:pt x="332" y="413"/>
                    <a:pt x="416" y="358"/>
                    <a:pt x="445" y="271"/>
                  </a:cubicBezTo>
                  <a:cubicBezTo>
                    <a:pt x="482" y="163"/>
                    <a:pt x="420" y="47"/>
                    <a:pt x="306" y="10"/>
                  </a:cubicBezTo>
                  <a:cubicBezTo>
                    <a:pt x="284" y="3"/>
                    <a:pt x="261"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1"/>
            <p:cNvSpPr/>
            <p:nvPr/>
          </p:nvSpPr>
          <p:spPr>
            <a:xfrm>
              <a:off x="3275625" y="2652275"/>
              <a:ext cx="13675" cy="110025"/>
            </a:xfrm>
            <a:custGeom>
              <a:avLst/>
              <a:gdLst/>
              <a:ahLst/>
              <a:cxnLst/>
              <a:rect l="l" t="t" r="r" b="b"/>
              <a:pathLst>
                <a:path w="547" h="4401" extrusionOk="0">
                  <a:moveTo>
                    <a:pt x="189" y="1"/>
                  </a:moveTo>
                  <a:lnTo>
                    <a:pt x="1" y="45"/>
                  </a:lnTo>
                  <a:cubicBezTo>
                    <a:pt x="3" y="55"/>
                    <a:pt x="318" y="2742"/>
                    <a:pt x="352" y="4401"/>
                  </a:cubicBezTo>
                  <a:lnTo>
                    <a:pt x="547" y="4398"/>
                  </a:lnTo>
                  <a:cubicBezTo>
                    <a:pt x="512" y="2718"/>
                    <a:pt x="199" y="40"/>
                    <a:pt x="1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1"/>
            <p:cNvSpPr/>
            <p:nvPr/>
          </p:nvSpPr>
          <p:spPr>
            <a:xfrm>
              <a:off x="3272375" y="2646375"/>
              <a:ext cx="12075" cy="10375"/>
            </a:xfrm>
            <a:custGeom>
              <a:avLst/>
              <a:gdLst/>
              <a:ahLst/>
              <a:cxnLst/>
              <a:rect l="l" t="t" r="r" b="b"/>
              <a:pathLst>
                <a:path w="483" h="415" extrusionOk="0">
                  <a:moveTo>
                    <a:pt x="240" y="1"/>
                  </a:moveTo>
                  <a:cubicBezTo>
                    <a:pt x="149" y="1"/>
                    <a:pt x="65" y="56"/>
                    <a:pt x="37" y="144"/>
                  </a:cubicBezTo>
                  <a:cubicBezTo>
                    <a:pt x="0" y="252"/>
                    <a:pt x="62" y="369"/>
                    <a:pt x="175" y="404"/>
                  </a:cubicBezTo>
                  <a:cubicBezTo>
                    <a:pt x="197" y="412"/>
                    <a:pt x="220" y="415"/>
                    <a:pt x="242" y="415"/>
                  </a:cubicBezTo>
                  <a:cubicBezTo>
                    <a:pt x="332" y="415"/>
                    <a:pt x="416" y="360"/>
                    <a:pt x="445" y="273"/>
                  </a:cubicBezTo>
                  <a:cubicBezTo>
                    <a:pt x="482" y="165"/>
                    <a:pt x="420" y="48"/>
                    <a:pt x="306" y="11"/>
                  </a:cubicBezTo>
                  <a:cubicBezTo>
                    <a:pt x="284" y="4"/>
                    <a:pt x="262" y="1"/>
                    <a:pt x="2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1"/>
            <p:cNvSpPr/>
            <p:nvPr/>
          </p:nvSpPr>
          <p:spPr>
            <a:xfrm>
              <a:off x="3292250" y="2664975"/>
              <a:ext cx="19500" cy="106725"/>
            </a:xfrm>
            <a:custGeom>
              <a:avLst/>
              <a:gdLst/>
              <a:ahLst/>
              <a:cxnLst/>
              <a:rect l="l" t="t" r="r" b="b"/>
              <a:pathLst>
                <a:path w="780" h="4269" extrusionOk="0">
                  <a:moveTo>
                    <a:pt x="591" y="1"/>
                  </a:moveTo>
                  <a:cubicBezTo>
                    <a:pt x="576" y="64"/>
                    <a:pt x="57" y="3413"/>
                    <a:pt x="0" y="4255"/>
                  </a:cubicBezTo>
                  <a:lnTo>
                    <a:pt x="192" y="4268"/>
                  </a:lnTo>
                  <a:cubicBezTo>
                    <a:pt x="248" y="3441"/>
                    <a:pt x="776" y="58"/>
                    <a:pt x="780" y="42"/>
                  </a:cubicBezTo>
                  <a:lnTo>
                    <a:pt x="5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1"/>
            <p:cNvSpPr/>
            <p:nvPr/>
          </p:nvSpPr>
          <p:spPr>
            <a:xfrm>
              <a:off x="3304200" y="2657850"/>
              <a:ext cx="12050" cy="10350"/>
            </a:xfrm>
            <a:custGeom>
              <a:avLst/>
              <a:gdLst/>
              <a:ahLst/>
              <a:cxnLst/>
              <a:rect l="l" t="t" r="r" b="b"/>
              <a:pathLst>
                <a:path w="482" h="414" extrusionOk="0">
                  <a:moveTo>
                    <a:pt x="239" y="1"/>
                  </a:moveTo>
                  <a:cubicBezTo>
                    <a:pt x="149" y="1"/>
                    <a:pt x="65" y="56"/>
                    <a:pt x="37" y="143"/>
                  </a:cubicBezTo>
                  <a:cubicBezTo>
                    <a:pt x="0" y="251"/>
                    <a:pt x="62" y="368"/>
                    <a:pt x="175" y="404"/>
                  </a:cubicBezTo>
                  <a:cubicBezTo>
                    <a:pt x="197" y="411"/>
                    <a:pt x="220" y="414"/>
                    <a:pt x="242" y="414"/>
                  </a:cubicBezTo>
                  <a:cubicBezTo>
                    <a:pt x="332" y="414"/>
                    <a:pt x="416" y="359"/>
                    <a:pt x="445" y="272"/>
                  </a:cubicBezTo>
                  <a:cubicBezTo>
                    <a:pt x="481" y="164"/>
                    <a:pt x="419"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1"/>
            <p:cNvSpPr/>
            <p:nvPr/>
          </p:nvSpPr>
          <p:spPr>
            <a:xfrm>
              <a:off x="3305425" y="2664800"/>
              <a:ext cx="31825" cy="95050"/>
            </a:xfrm>
            <a:custGeom>
              <a:avLst/>
              <a:gdLst/>
              <a:ahLst/>
              <a:cxnLst/>
              <a:rect l="l" t="t" r="r" b="b"/>
              <a:pathLst>
                <a:path w="1273" h="3802" extrusionOk="0">
                  <a:moveTo>
                    <a:pt x="1095" y="0"/>
                  </a:moveTo>
                  <a:cubicBezTo>
                    <a:pt x="1089" y="11"/>
                    <a:pt x="299" y="2542"/>
                    <a:pt x="0" y="3758"/>
                  </a:cubicBezTo>
                  <a:lnTo>
                    <a:pt x="188" y="3801"/>
                  </a:lnTo>
                  <a:cubicBezTo>
                    <a:pt x="484" y="2602"/>
                    <a:pt x="1268" y="84"/>
                    <a:pt x="1272" y="72"/>
                  </a:cubicBezTo>
                  <a:lnTo>
                    <a:pt x="10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1"/>
            <p:cNvSpPr/>
            <p:nvPr/>
          </p:nvSpPr>
          <p:spPr>
            <a:xfrm>
              <a:off x="3329525" y="2658875"/>
              <a:ext cx="12050" cy="10350"/>
            </a:xfrm>
            <a:custGeom>
              <a:avLst/>
              <a:gdLst/>
              <a:ahLst/>
              <a:cxnLst/>
              <a:rect l="l" t="t" r="r" b="b"/>
              <a:pathLst>
                <a:path w="482" h="414" extrusionOk="0">
                  <a:moveTo>
                    <a:pt x="239" y="1"/>
                  </a:moveTo>
                  <a:cubicBezTo>
                    <a:pt x="149" y="1"/>
                    <a:pt x="65" y="55"/>
                    <a:pt x="36" y="142"/>
                  </a:cubicBezTo>
                  <a:cubicBezTo>
                    <a:pt x="1" y="251"/>
                    <a:pt x="62" y="368"/>
                    <a:pt x="175" y="403"/>
                  </a:cubicBezTo>
                  <a:cubicBezTo>
                    <a:pt x="197" y="410"/>
                    <a:pt x="220" y="414"/>
                    <a:pt x="242" y="414"/>
                  </a:cubicBezTo>
                  <a:cubicBezTo>
                    <a:pt x="332" y="414"/>
                    <a:pt x="416" y="359"/>
                    <a:pt x="445" y="272"/>
                  </a:cubicBezTo>
                  <a:cubicBezTo>
                    <a:pt x="482" y="163"/>
                    <a:pt x="420" y="46"/>
                    <a:pt x="306" y="11"/>
                  </a:cubicBezTo>
                  <a:cubicBezTo>
                    <a:pt x="284" y="4"/>
                    <a:pt x="261"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41"/>
            <p:cNvSpPr/>
            <p:nvPr/>
          </p:nvSpPr>
          <p:spPr>
            <a:xfrm>
              <a:off x="3323225" y="2670775"/>
              <a:ext cx="33650" cy="75450"/>
            </a:xfrm>
            <a:custGeom>
              <a:avLst/>
              <a:gdLst/>
              <a:ahLst/>
              <a:cxnLst/>
              <a:rect l="l" t="t" r="r" b="b"/>
              <a:pathLst>
                <a:path w="1346" h="3018" extrusionOk="0">
                  <a:moveTo>
                    <a:pt x="1179" y="0"/>
                  </a:moveTo>
                  <a:cubicBezTo>
                    <a:pt x="1142" y="63"/>
                    <a:pt x="207" y="2191"/>
                    <a:pt x="0" y="2971"/>
                  </a:cubicBezTo>
                  <a:lnTo>
                    <a:pt x="187" y="3018"/>
                  </a:lnTo>
                  <a:cubicBezTo>
                    <a:pt x="388" y="2262"/>
                    <a:pt x="1338" y="108"/>
                    <a:pt x="1346" y="93"/>
                  </a:cubicBezTo>
                  <a:lnTo>
                    <a:pt x="11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41"/>
            <p:cNvSpPr/>
            <p:nvPr/>
          </p:nvSpPr>
          <p:spPr>
            <a:xfrm>
              <a:off x="3350150" y="2664975"/>
              <a:ext cx="12050" cy="10375"/>
            </a:xfrm>
            <a:custGeom>
              <a:avLst/>
              <a:gdLst/>
              <a:ahLst/>
              <a:cxnLst/>
              <a:rect l="l" t="t" r="r" b="b"/>
              <a:pathLst>
                <a:path w="482" h="415" extrusionOk="0">
                  <a:moveTo>
                    <a:pt x="239" y="1"/>
                  </a:moveTo>
                  <a:cubicBezTo>
                    <a:pt x="149" y="1"/>
                    <a:pt x="66" y="56"/>
                    <a:pt x="36" y="143"/>
                  </a:cubicBezTo>
                  <a:cubicBezTo>
                    <a:pt x="1" y="251"/>
                    <a:pt x="62" y="369"/>
                    <a:pt x="175" y="404"/>
                  </a:cubicBezTo>
                  <a:cubicBezTo>
                    <a:pt x="197" y="411"/>
                    <a:pt x="220" y="415"/>
                    <a:pt x="242" y="415"/>
                  </a:cubicBezTo>
                  <a:cubicBezTo>
                    <a:pt x="332" y="415"/>
                    <a:pt x="416" y="359"/>
                    <a:pt x="445" y="272"/>
                  </a:cubicBezTo>
                  <a:cubicBezTo>
                    <a:pt x="482" y="163"/>
                    <a:pt x="419" y="47"/>
                    <a:pt x="307" y="11"/>
                  </a:cubicBezTo>
                  <a:cubicBezTo>
                    <a:pt x="284" y="4"/>
                    <a:pt x="262" y="1"/>
                    <a:pt x="2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1"/>
            <p:cNvSpPr/>
            <p:nvPr/>
          </p:nvSpPr>
          <p:spPr>
            <a:xfrm>
              <a:off x="3287800" y="2683850"/>
              <a:ext cx="133975" cy="140425"/>
            </a:xfrm>
            <a:custGeom>
              <a:avLst/>
              <a:gdLst/>
              <a:ahLst/>
              <a:cxnLst/>
              <a:rect l="l" t="t" r="r" b="b"/>
              <a:pathLst>
                <a:path w="5359" h="5617" extrusionOk="0">
                  <a:moveTo>
                    <a:pt x="4835" y="0"/>
                  </a:moveTo>
                  <a:cubicBezTo>
                    <a:pt x="4834" y="0"/>
                    <a:pt x="4833" y="0"/>
                    <a:pt x="4832" y="0"/>
                  </a:cubicBezTo>
                  <a:cubicBezTo>
                    <a:pt x="4830" y="0"/>
                    <a:pt x="4829" y="0"/>
                    <a:pt x="4827" y="0"/>
                  </a:cubicBezTo>
                  <a:cubicBezTo>
                    <a:pt x="4211" y="0"/>
                    <a:pt x="3025" y="188"/>
                    <a:pt x="1690" y="1375"/>
                  </a:cubicBezTo>
                  <a:cubicBezTo>
                    <a:pt x="916" y="2064"/>
                    <a:pt x="494" y="2771"/>
                    <a:pt x="266" y="3377"/>
                  </a:cubicBezTo>
                  <a:cubicBezTo>
                    <a:pt x="96" y="3828"/>
                    <a:pt x="36" y="4223"/>
                    <a:pt x="18" y="4505"/>
                  </a:cubicBezTo>
                  <a:cubicBezTo>
                    <a:pt x="0" y="4794"/>
                    <a:pt x="26" y="4969"/>
                    <a:pt x="26" y="4969"/>
                  </a:cubicBezTo>
                  <a:cubicBezTo>
                    <a:pt x="47" y="5002"/>
                    <a:pt x="69" y="5034"/>
                    <a:pt x="96" y="5066"/>
                  </a:cubicBezTo>
                  <a:cubicBezTo>
                    <a:pt x="382" y="5430"/>
                    <a:pt x="866" y="5617"/>
                    <a:pt x="866" y="5617"/>
                  </a:cubicBezTo>
                  <a:cubicBezTo>
                    <a:pt x="4887" y="4697"/>
                    <a:pt x="5359" y="2029"/>
                    <a:pt x="5339" y="744"/>
                  </a:cubicBezTo>
                  <a:cubicBezTo>
                    <a:pt x="5338" y="632"/>
                    <a:pt x="5333" y="531"/>
                    <a:pt x="5326" y="442"/>
                  </a:cubicBezTo>
                  <a:cubicBezTo>
                    <a:pt x="5319" y="346"/>
                    <a:pt x="5283" y="261"/>
                    <a:pt x="5225" y="189"/>
                  </a:cubicBezTo>
                  <a:cubicBezTo>
                    <a:pt x="5136" y="75"/>
                    <a:pt x="4994" y="0"/>
                    <a:pt x="4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1"/>
            <p:cNvSpPr/>
            <p:nvPr/>
          </p:nvSpPr>
          <p:spPr>
            <a:xfrm>
              <a:off x="3167100" y="2670950"/>
              <a:ext cx="130650" cy="147775"/>
            </a:xfrm>
            <a:custGeom>
              <a:avLst/>
              <a:gdLst/>
              <a:ahLst/>
              <a:cxnLst/>
              <a:rect l="l" t="t" r="r" b="b"/>
              <a:pathLst>
                <a:path w="5226" h="5911" extrusionOk="0">
                  <a:moveTo>
                    <a:pt x="701" y="0"/>
                  </a:moveTo>
                  <a:cubicBezTo>
                    <a:pt x="528" y="0"/>
                    <a:pt x="372" y="88"/>
                    <a:pt x="285" y="224"/>
                  </a:cubicBezTo>
                  <a:cubicBezTo>
                    <a:pt x="250" y="279"/>
                    <a:pt x="227" y="341"/>
                    <a:pt x="216" y="405"/>
                  </a:cubicBezTo>
                  <a:cubicBezTo>
                    <a:pt x="49" y="1504"/>
                    <a:pt x="0" y="4576"/>
                    <a:pt x="4289" y="5910"/>
                  </a:cubicBezTo>
                  <a:cubicBezTo>
                    <a:pt x="4289" y="5910"/>
                    <a:pt x="4629" y="5810"/>
                    <a:pt x="4924" y="5581"/>
                  </a:cubicBezTo>
                  <a:cubicBezTo>
                    <a:pt x="5016" y="5510"/>
                    <a:pt x="5101" y="5426"/>
                    <a:pt x="5172" y="5330"/>
                  </a:cubicBezTo>
                  <a:cubicBezTo>
                    <a:pt x="5172" y="5330"/>
                    <a:pt x="5197" y="5226"/>
                    <a:pt x="5210" y="5038"/>
                  </a:cubicBezTo>
                  <a:cubicBezTo>
                    <a:pt x="5226" y="4786"/>
                    <a:pt x="5218" y="4383"/>
                    <a:pt x="5094" y="3891"/>
                  </a:cubicBezTo>
                  <a:cubicBezTo>
                    <a:pt x="4929" y="3238"/>
                    <a:pt x="4562" y="2433"/>
                    <a:pt x="3773" y="1617"/>
                  </a:cubicBezTo>
                  <a:cubicBezTo>
                    <a:pt x="2525" y="325"/>
                    <a:pt x="1351" y="49"/>
                    <a:pt x="740" y="2"/>
                  </a:cubicBezTo>
                  <a:cubicBezTo>
                    <a:pt x="727" y="1"/>
                    <a:pt x="714" y="0"/>
                    <a:pt x="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1"/>
            <p:cNvSpPr/>
            <p:nvPr/>
          </p:nvSpPr>
          <p:spPr>
            <a:xfrm>
              <a:off x="3167100" y="2676550"/>
              <a:ext cx="254675" cy="147725"/>
            </a:xfrm>
            <a:custGeom>
              <a:avLst/>
              <a:gdLst/>
              <a:ahLst/>
              <a:cxnLst/>
              <a:rect l="l" t="t" r="r" b="b"/>
              <a:pathLst>
                <a:path w="10187" h="5909" extrusionOk="0">
                  <a:moveTo>
                    <a:pt x="285" y="1"/>
                  </a:moveTo>
                  <a:cubicBezTo>
                    <a:pt x="250" y="56"/>
                    <a:pt x="227" y="118"/>
                    <a:pt x="216" y="182"/>
                  </a:cubicBezTo>
                  <a:cubicBezTo>
                    <a:pt x="49" y="1281"/>
                    <a:pt x="0" y="4353"/>
                    <a:pt x="4289" y="5687"/>
                  </a:cubicBezTo>
                  <a:cubicBezTo>
                    <a:pt x="4289" y="5687"/>
                    <a:pt x="4629" y="5587"/>
                    <a:pt x="4924" y="5358"/>
                  </a:cubicBezTo>
                  <a:cubicBezTo>
                    <a:pt x="5210" y="5722"/>
                    <a:pt x="5694" y="5909"/>
                    <a:pt x="5694" y="5909"/>
                  </a:cubicBezTo>
                  <a:cubicBezTo>
                    <a:pt x="9715" y="4989"/>
                    <a:pt x="10187" y="2321"/>
                    <a:pt x="10168" y="1037"/>
                  </a:cubicBezTo>
                  <a:cubicBezTo>
                    <a:pt x="10101" y="705"/>
                    <a:pt x="10053" y="482"/>
                    <a:pt x="10053" y="482"/>
                  </a:cubicBezTo>
                  <a:cubicBezTo>
                    <a:pt x="10053" y="482"/>
                    <a:pt x="8657" y="4095"/>
                    <a:pt x="5791" y="4744"/>
                  </a:cubicBezTo>
                  <a:cubicBezTo>
                    <a:pt x="5594" y="4789"/>
                    <a:pt x="5399" y="4811"/>
                    <a:pt x="5209" y="4814"/>
                  </a:cubicBezTo>
                  <a:cubicBezTo>
                    <a:pt x="5190" y="4815"/>
                    <a:pt x="5171" y="4815"/>
                    <a:pt x="5151" y="4815"/>
                  </a:cubicBezTo>
                  <a:cubicBezTo>
                    <a:pt x="5048" y="4815"/>
                    <a:pt x="4947" y="4808"/>
                    <a:pt x="4845" y="4797"/>
                  </a:cubicBezTo>
                  <a:cubicBezTo>
                    <a:pt x="2446" y="4523"/>
                    <a:pt x="653" y="1239"/>
                    <a:pt x="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1"/>
            <p:cNvSpPr/>
            <p:nvPr/>
          </p:nvSpPr>
          <p:spPr>
            <a:xfrm>
              <a:off x="3264800" y="2802800"/>
              <a:ext cx="53675" cy="34300"/>
            </a:xfrm>
            <a:custGeom>
              <a:avLst/>
              <a:gdLst/>
              <a:ahLst/>
              <a:cxnLst/>
              <a:rect l="l" t="t" r="r" b="b"/>
              <a:pathLst>
                <a:path w="2147" h="1372" extrusionOk="0">
                  <a:moveTo>
                    <a:pt x="344" y="0"/>
                  </a:moveTo>
                  <a:cubicBezTo>
                    <a:pt x="170" y="0"/>
                    <a:pt x="50" y="94"/>
                    <a:pt x="29" y="199"/>
                  </a:cubicBezTo>
                  <a:cubicBezTo>
                    <a:pt x="1" y="333"/>
                    <a:pt x="116" y="791"/>
                    <a:pt x="521" y="1182"/>
                  </a:cubicBezTo>
                  <a:cubicBezTo>
                    <a:pt x="650" y="1306"/>
                    <a:pt x="821" y="1372"/>
                    <a:pt x="992" y="1372"/>
                  </a:cubicBezTo>
                  <a:cubicBezTo>
                    <a:pt x="1107" y="1372"/>
                    <a:pt x="1222" y="1342"/>
                    <a:pt x="1324" y="1280"/>
                  </a:cubicBezTo>
                  <a:cubicBezTo>
                    <a:pt x="1422" y="1222"/>
                    <a:pt x="1530" y="1145"/>
                    <a:pt x="1641" y="1045"/>
                  </a:cubicBezTo>
                  <a:cubicBezTo>
                    <a:pt x="2032" y="696"/>
                    <a:pt x="2146" y="357"/>
                    <a:pt x="1977" y="234"/>
                  </a:cubicBezTo>
                  <a:cubicBezTo>
                    <a:pt x="1939" y="206"/>
                    <a:pt x="1874" y="198"/>
                    <a:pt x="1791" y="198"/>
                  </a:cubicBezTo>
                  <a:cubicBezTo>
                    <a:pt x="1632" y="198"/>
                    <a:pt x="1408" y="231"/>
                    <a:pt x="1191" y="231"/>
                  </a:cubicBezTo>
                  <a:cubicBezTo>
                    <a:pt x="1013" y="231"/>
                    <a:pt x="840" y="208"/>
                    <a:pt x="713" y="125"/>
                  </a:cubicBezTo>
                  <a:cubicBezTo>
                    <a:pt x="577" y="36"/>
                    <a:pt x="451" y="0"/>
                    <a:pt x="3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1"/>
            <p:cNvSpPr/>
            <p:nvPr/>
          </p:nvSpPr>
          <p:spPr>
            <a:xfrm>
              <a:off x="3328675" y="2887700"/>
              <a:ext cx="83650" cy="77125"/>
            </a:xfrm>
            <a:custGeom>
              <a:avLst/>
              <a:gdLst/>
              <a:ahLst/>
              <a:cxnLst/>
              <a:rect l="l" t="t" r="r" b="b"/>
              <a:pathLst>
                <a:path w="3346" h="3085" extrusionOk="0">
                  <a:moveTo>
                    <a:pt x="3186" y="0"/>
                  </a:moveTo>
                  <a:cubicBezTo>
                    <a:pt x="3136" y="0"/>
                    <a:pt x="3089" y="27"/>
                    <a:pt x="3064" y="74"/>
                  </a:cubicBezTo>
                  <a:cubicBezTo>
                    <a:pt x="2242" y="1615"/>
                    <a:pt x="1306" y="2485"/>
                    <a:pt x="118" y="2811"/>
                  </a:cubicBezTo>
                  <a:cubicBezTo>
                    <a:pt x="44" y="2831"/>
                    <a:pt x="0" y="2907"/>
                    <a:pt x="20" y="2982"/>
                  </a:cubicBezTo>
                  <a:cubicBezTo>
                    <a:pt x="37" y="3041"/>
                    <a:pt x="88" y="3080"/>
                    <a:pt x="145" y="3084"/>
                  </a:cubicBezTo>
                  <a:cubicBezTo>
                    <a:pt x="149" y="3084"/>
                    <a:pt x="153" y="3084"/>
                    <a:pt x="157" y="3084"/>
                  </a:cubicBezTo>
                  <a:cubicBezTo>
                    <a:pt x="168" y="3084"/>
                    <a:pt x="180" y="3082"/>
                    <a:pt x="192" y="3079"/>
                  </a:cubicBezTo>
                  <a:cubicBezTo>
                    <a:pt x="1459" y="2732"/>
                    <a:pt x="2450" y="1819"/>
                    <a:pt x="3310" y="205"/>
                  </a:cubicBezTo>
                  <a:cubicBezTo>
                    <a:pt x="3345" y="137"/>
                    <a:pt x="3320" y="52"/>
                    <a:pt x="3252" y="17"/>
                  </a:cubicBezTo>
                  <a:cubicBezTo>
                    <a:pt x="3231" y="6"/>
                    <a:pt x="3208"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1"/>
            <p:cNvSpPr/>
            <p:nvPr/>
          </p:nvSpPr>
          <p:spPr>
            <a:xfrm>
              <a:off x="3401575" y="2857500"/>
              <a:ext cx="26475" cy="37750"/>
            </a:xfrm>
            <a:custGeom>
              <a:avLst/>
              <a:gdLst/>
              <a:ahLst/>
              <a:cxnLst/>
              <a:rect l="l" t="t" r="r" b="b"/>
              <a:pathLst>
                <a:path w="1059" h="1510" extrusionOk="0">
                  <a:moveTo>
                    <a:pt x="741" y="1"/>
                  </a:moveTo>
                  <a:cubicBezTo>
                    <a:pt x="721" y="1"/>
                    <a:pt x="701" y="2"/>
                    <a:pt x="682" y="5"/>
                  </a:cubicBezTo>
                  <a:cubicBezTo>
                    <a:pt x="523" y="27"/>
                    <a:pt x="380" y="115"/>
                    <a:pt x="276" y="236"/>
                  </a:cubicBezTo>
                  <a:cubicBezTo>
                    <a:pt x="220" y="302"/>
                    <a:pt x="173" y="378"/>
                    <a:pt x="138" y="459"/>
                  </a:cubicBezTo>
                  <a:cubicBezTo>
                    <a:pt x="108" y="522"/>
                    <a:pt x="86" y="591"/>
                    <a:pt x="69" y="658"/>
                  </a:cubicBezTo>
                  <a:cubicBezTo>
                    <a:pt x="0" y="943"/>
                    <a:pt x="30" y="1256"/>
                    <a:pt x="177" y="1510"/>
                  </a:cubicBezTo>
                  <a:cubicBezTo>
                    <a:pt x="370" y="1498"/>
                    <a:pt x="538" y="1371"/>
                    <a:pt x="668" y="1231"/>
                  </a:cubicBezTo>
                  <a:cubicBezTo>
                    <a:pt x="784" y="1108"/>
                    <a:pt x="883" y="963"/>
                    <a:pt x="948" y="808"/>
                  </a:cubicBezTo>
                  <a:cubicBezTo>
                    <a:pt x="1028" y="618"/>
                    <a:pt x="1058" y="414"/>
                    <a:pt x="1007" y="217"/>
                  </a:cubicBezTo>
                  <a:cubicBezTo>
                    <a:pt x="994" y="163"/>
                    <a:pt x="972" y="107"/>
                    <a:pt x="933" y="70"/>
                  </a:cubicBezTo>
                  <a:cubicBezTo>
                    <a:pt x="883" y="20"/>
                    <a:pt x="812" y="1"/>
                    <a:pt x="7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41"/>
            <p:cNvSpPr/>
            <p:nvPr/>
          </p:nvSpPr>
          <p:spPr>
            <a:xfrm>
              <a:off x="3401575" y="2868950"/>
              <a:ext cx="23700" cy="26275"/>
            </a:xfrm>
            <a:custGeom>
              <a:avLst/>
              <a:gdLst/>
              <a:ahLst/>
              <a:cxnLst/>
              <a:rect l="l" t="t" r="r" b="b"/>
              <a:pathLst>
                <a:path w="948" h="1051" extrusionOk="0">
                  <a:moveTo>
                    <a:pt x="138" y="0"/>
                  </a:moveTo>
                  <a:cubicBezTo>
                    <a:pt x="108" y="63"/>
                    <a:pt x="86" y="132"/>
                    <a:pt x="69" y="199"/>
                  </a:cubicBezTo>
                  <a:cubicBezTo>
                    <a:pt x="0" y="484"/>
                    <a:pt x="30" y="797"/>
                    <a:pt x="178" y="1051"/>
                  </a:cubicBezTo>
                  <a:cubicBezTo>
                    <a:pt x="370" y="1039"/>
                    <a:pt x="538" y="912"/>
                    <a:pt x="668" y="773"/>
                  </a:cubicBezTo>
                  <a:cubicBezTo>
                    <a:pt x="784" y="649"/>
                    <a:pt x="883" y="505"/>
                    <a:pt x="948" y="349"/>
                  </a:cubicBezTo>
                  <a:lnTo>
                    <a:pt x="948" y="349"/>
                  </a:lnTo>
                  <a:cubicBezTo>
                    <a:pt x="831" y="428"/>
                    <a:pt x="698" y="488"/>
                    <a:pt x="563" y="527"/>
                  </a:cubicBezTo>
                  <a:cubicBezTo>
                    <a:pt x="516" y="540"/>
                    <a:pt x="466" y="550"/>
                    <a:pt x="418" y="550"/>
                  </a:cubicBezTo>
                  <a:cubicBezTo>
                    <a:pt x="371" y="550"/>
                    <a:pt x="325" y="541"/>
                    <a:pt x="286" y="514"/>
                  </a:cubicBezTo>
                  <a:cubicBezTo>
                    <a:pt x="228" y="475"/>
                    <a:pt x="198" y="406"/>
                    <a:pt x="178" y="340"/>
                  </a:cubicBezTo>
                  <a:cubicBezTo>
                    <a:pt x="144" y="230"/>
                    <a:pt x="135" y="115"/>
                    <a:pt x="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41"/>
            <p:cNvSpPr/>
            <p:nvPr/>
          </p:nvSpPr>
          <p:spPr>
            <a:xfrm>
              <a:off x="3312050" y="2842400"/>
              <a:ext cx="73750" cy="232000"/>
            </a:xfrm>
            <a:custGeom>
              <a:avLst/>
              <a:gdLst/>
              <a:ahLst/>
              <a:cxnLst/>
              <a:rect l="l" t="t" r="r" b="b"/>
              <a:pathLst>
                <a:path w="2950" h="9280" extrusionOk="0">
                  <a:moveTo>
                    <a:pt x="2791" y="0"/>
                  </a:moveTo>
                  <a:cubicBezTo>
                    <a:pt x="2745" y="0"/>
                    <a:pt x="2699" y="24"/>
                    <a:pt x="2673" y="66"/>
                  </a:cubicBezTo>
                  <a:cubicBezTo>
                    <a:pt x="908" y="2889"/>
                    <a:pt x="0" y="6113"/>
                    <a:pt x="116" y="9145"/>
                  </a:cubicBezTo>
                  <a:cubicBezTo>
                    <a:pt x="119" y="9217"/>
                    <a:pt x="176" y="9274"/>
                    <a:pt x="246" y="9279"/>
                  </a:cubicBezTo>
                  <a:cubicBezTo>
                    <a:pt x="249" y="9279"/>
                    <a:pt x="253" y="9279"/>
                    <a:pt x="256" y="9279"/>
                  </a:cubicBezTo>
                  <a:cubicBezTo>
                    <a:pt x="257" y="9279"/>
                    <a:pt x="259" y="9279"/>
                    <a:pt x="260" y="9279"/>
                  </a:cubicBezTo>
                  <a:cubicBezTo>
                    <a:pt x="337" y="9276"/>
                    <a:pt x="398" y="9211"/>
                    <a:pt x="395" y="9135"/>
                  </a:cubicBezTo>
                  <a:cubicBezTo>
                    <a:pt x="281" y="6158"/>
                    <a:pt x="1173" y="2990"/>
                    <a:pt x="2908" y="214"/>
                  </a:cubicBezTo>
                  <a:cubicBezTo>
                    <a:pt x="2949" y="148"/>
                    <a:pt x="2929" y="62"/>
                    <a:pt x="2865" y="22"/>
                  </a:cubicBezTo>
                  <a:cubicBezTo>
                    <a:pt x="2842" y="7"/>
                    <a:pt x="2816" y="0"/>
                    <a:pt x="2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1"/>
            <p:cNvSpPr/>
            <p:nvPr/>
          </p:nvSpPr>
          <p:spPr>
            <a:xfrm>
              <a:off x="3377375" y="2808775"/>
              <a:ext cx="27075" cy="37050"/>
            </a:xfrm>
            <a:custGeom>
              <a:avLst/>
              <a:gdLst/>
              <a:ahLst/>
              <a:cxnLst/>
              <a:rect l="l" t="t" r="r" b="b"/>
              <a:pathLst>
                <a:path w="1083" h="1482" extrusionOk="0">
                  <a:moveTo>
                    <a:pt x="764" y="0"/>
                  </a:moveTo>
                  <a:cubicBezTo>
                    <a:pt x="751" y="0"/>
                    <a:pt x="739" y="1"/>
                    <a:pt x="726" y="2"/>
                  </a:cubicBezTo>
                  <a:cubicBezTo>
                    <a:pt x="568" y="17"/>
                    <a:pt x="420" y="98"/>
                    <a:pt x="310" y="214"/>
                  </a:cubicBezTo>
                  <a:cubicBezTo>
                    <a:pt x="251" y="276"/>
                    <a:pt x="199" y="349"/>
                    <a:pt x="162" y="429"/>
                  </a:cubicBezTo>
                  <a:cubicBezTo>
                    <a:pt x="128" y="491"/>
                    <a:pt x="102" y="558"/>
                    <a:pt x="83" y="626"/>
                  </a:cubicBezTo>
                  <a:cubicBezTo>
                    <a:pt x="0" y="907"/>
                    <a:pt x="15" y="1221"/>
                    <a:pt x="149" y="1482"/>
                  </a:cubicBezTo>
                  <a:cubicBezTo>
                    <a:pt x="341" y="1478"/>
                    <a:pt x="516" y="1361"/>
                    <a:pt x="653" y="1228"/>
                  </a:cubicBezTo>
                  <a:cubicBezTo>
                    <a:pt x="774" y="1111"/>
                    <a:pt x="882" y="970"/>
                    <a:pt x="953" y="818"/>
                  </a:cubicBezTo>
                  <a:cubicBezTo>
                    <a:pt x="1042" y="633"/>
                    <a:pt x="1082" y="432"/>
                    <a:pt x="1041" y="233"/>
                  </a:cubicBezTo>
                  <a:cubicBezTo>
                    <a:pt x="1029" y="176"/>
                    <a:pt x="1011" y="121"/>
                    <a:pt x="975" y="79"/>
                  </a:cubicBezTo>
                  <a:cubicBezTo>
                    <a:pt x="922" y="22"/>
                    <a:pt x="842" y="0"/>
                    <a:pt x="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41"/>
            <p:cNvSpPr/>
            <p:nvPr/>
          </p:nvSpPr>
          <p:spPr>
            <a:xfrm>
              <a:off x="3377375" y="2819475"/>
              <a:ext cx="23825" cy="26350"/>
            </a:xfrm>
            <a:custGeom>
              <a:avLst/>
              <a:gdLst/>
              <a:ahLst/>
              <a:cxnLst/>
              <a:rect l="l" t="t" r="r" b="b"/>
              <a:pathLst>
                <a:path w="953" h="1054" extrusionOk="0">
                  <a:moveTo>
                    <a:pt x="162" y="1"/>
                  </a:moveTo>
                  <a:cubicBezTo>
                    <a:pt x="128" y="63"/>
                    <a:pt x="102" y="130"/>
                    <a:pt x="83" y="198"/>
                  </a:cubicBezTo>
                  <a:cubicBezTo>
                    <a:pt x="0" y="479"/>
                    <a:pt x="15" y="793"/>
                    <a:pt x="149" y="1054"/>
                  </a:cubicBezTo>
                  <a:cubicBezTo>
                    <a:pt x="341" y="1050"/>
                    <a:pt x="516" y="933"/>
                    <a:pt x="653" y="800"/>
                  </a:cubicBezTo>
                  <a:cubicBezTo>
                    <a:pt x="774" y="683"/>
                    <a:pt x="882" y="542"/>
                    <a:pt x="953" y="390"/>
                  </a:cubicBezTo>
                  <a:lnTo>
                    <a:pt x="953" y="390"/>
                  </a:lnTo>
                  <a:cubicBezTo>
                    <a:pt x="832" y="464"/>
                    <a:pt x="697" y="517"/>
                    <a:pt x="560" y="549"/>
                  </a:cubicBezTo>
                  <a:cubicBezTo>
                    <a:pt x="518" y="558"/>
                    <a:pt x="474" y="566"/>
                    <a:pt x="430" y="566"/>
                  </a:cubicBezTo>
                  <a:cubicBezTo>
                    <a:pt x="377" y="566"/>
                    <a:pt x="327" y="555"/>
                    <a:pt x="285" y="524"/>
                  </a:cubicBezTo>
                  <a:cubicBezTo>
                    <a:pt x="229" y="480"/>
                    <a:pt x="200" y="411"/>
                    <a:pt x="184" y="343"/>
                  </a:cubicBezTo>
                  <a:cubicBezTo>
                    <a:pt x="157" y="231"/>
                    <a:pt x="152" y="116"/>
                    <a:pt x="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41"/>
            <p:cNvSpPr/>
            <p:nvPr/>
          </p:nvSpPr>
          <p:spPr>
            <a:xfrm>
              <a:off x="3321925" y="2861700"/>
              <a:ext cx="16425" cy="94650"/>
            </a:xfrm>
            <a:custGeom>
              <a:avLst/>
              <a:gdLst/>
              <a:ahLst/>
              <a:cxnLst/>
              <a:rect l="l" t="t" r="r" b="b"/>
              <a:pathLst>
                <a:path w="657" h="3786" extrusionOk="0">
                  <a:moveTo>
                    <a:pt x="500" y="1"/>
                  </a:moveTo>
                  <a:cubicBezTo>
                    <a:pt x="441" y="1"/>
                    <a:pt x="386" y="38"/>
                    <a:pt x="367" y="97"/>
                  </a:cubicBezTo>
                  <a:cubicBezTo>
                    <a:pt x="22" y="1164"/>
                    <a:pt x="1" y="2605"/>
                    <a:pt x="315" y="3685"/>
                  </a:cubicBezTo>
                  <a:cubicBezTo>
                    <a:pt x="332" y="3743"/>
                    <a:pt x="382" y="3781"/>
                    <a:pt x="439" y="3785"/>
                  </a:cubicBezTo>
                  <a:cubicBezTo>
                    <a:pt x="442" y="3786"/>
                    <a:pt x="445" y="3786"/>
                    <a:pt x="447" y="3786"/>
                  </a:cubicBezTo>
                  <a:cubicBezTo>
                    <a:pt x="460" y="3786"/>
                    <a:pt x="474" y="3784"/>
                    <a:pt x="487" y="3780"/>
                  </a:cubicBezTo>
                  <a:cubicBezTo>
                    <a:pt x="561" y="3758"/>
                    <a:pt x="604" y="3681"/>
                    <a:pt x="582" y="3607"/>
                  </a:cubicBezTo>
                  <a:cubicBezTo>
                    <a:pt x="283" y="2577"/>
                    <a:pt x="302" y="1201"/>
                    <a:pt x="632" y="183"/>
                  </a:cubicBezTo>
                  <a:cubicBezTo>
                    <a:pt x="656" y="110"/>
                    <a:pt x="615" y="31"/>
                    <a:pt x="542" y="7"/>
                  </a:cubicBezTo>
                  <a:cubicBezTo>
                    <a:pt x="528" y="3"/>
                    <a:pt x="514"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1"/>
            <p:cNvSpPr/>
            <p:nvPr/>
          </p:nvSpPr>
          <p:spPr>
            <a:xfrm>
              <a:off x="3325350" y="2833800"/>
              <a:ext cx="24100" cy="39625"/>
            </a:xfrm>
            <a:custGeom>
              <a:avLst/>
              <a:gdLst/>
              <a:ahLst/>
              <a:cxnLst/>
              <a:rect l="l" t="t" r="r" b="b"/>
              <a:pathLst>
                <a:path w="964" h="1585" extrusionOk="0">
                  <a:moveTo>
                    <a:pt x="638" y="0"/>
                  </a:moveTo>
                  <a:cubicBezTo>
                    <a:pt x="599" y="0"/>
                    <a:pt x="559" y="8"/>
                    <a:pt x="521" y="19"/>
                  </a:cubicBezTo>
                  <a:cubicBezTo>
                    <a:pt x="370" y="65"/>
                    <a:pt x="242" y="176"/>
                    <a:pt x="159" y="312"/>
                  </a:cubicBezTo>
                  <a:cubicBezTo>
                    <a:pt x="113" y="385"/>
                    <a:pt x="80" y="467"/>
                    <a:pt x="58" y="553"/>
                  </a:cubicBezTo>
                  <a:cubicBezTo>
                    <a:pt x="39" y="620"/>
                    <a:pt x="28" y="691"/>
                    <a:pt x="22" y="761"/>
                  </a:cubicBezTo>
                  <a:cubicBezTo>
                    <a:pt x="1" y="1053"/>
                    <a:pt x="80" y="1357"/>
                    <a:pt x="266" y="1584"/>
                  </a:cubicBezTo>
                  <a:cubicBezTo>
                    <a:pt x="454" y="1543"/>
                    <a:pt x="599" y="1390"/>
                    <a:pt x="707" y="1232"/>
                  </a:cubicBezTo>
                  <a:cubicBezTo>
                    <a:pt x="801" y="1091"/>
                    <a:pt x="875" y="932"/>
                    <a:pt x="915" y="769"/>
                  </a:cubicBezTo>
                  <a:cubicBezTo>
                    <a:pt x="964" y="569"/>
                    <a:pt x="961" y="364"/>
                    <a:pt x="878" y="177"/>
                  </a:cubicBezTo>
                  <a:cubicBezTo>
                    <a:pt x="856" y="124"/>
                    <a:pt x="827" y="75"/>
                    <a:pt x="781" y="42"/>
                  </a:cubicBezTo>
                  <a:cubicBezTo>
                    <a:pt x="739" y="12"/>
                    <a:pt x="689" y="0"/>
                    <a:pt x="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41"/>
            <p:cNvSpPr/>
            <p:nvPr/>
          </p:nvSpPr>
          <p:spPr>
            <a:xfrm>
              <a:off x="3325375" y="2847625"/>
              <a:ext cx="22875" cy="25800"/>
            </a:xfrm>
            <a:custGeom>
              <a:avLst/>
              <a:gdLst/>
              <a:ahLst/>
              <a:cxnLst/>
              <a:rect l="l" t="t" r="r" b="b"/>
              <a:pathLst>
                <a:path w="915" h="1032" extrusionOk="0">
                  <a:moveTo>
                    <a:pt x="58" y="1"/>
                  </a:moveTo>
                  <a:cubicBezTo>
                    <a:pt x="39" y="67"/>
                    <a:pt x="29" y="138"/>
                    <a:pt x="23" y="208"/>
                  </a:cubicBezTo>
                  <a:cubicBezTo>
                    <a:pt x="1" y="500"/>
                    <a:pt x="80" y="804"/>
                    <a:pt x="266" y="1031"/>
                  </a:cubicBezTo>
                  <a:cubicBezTo>
                    <a:pt x="455" y="990"/>
                    <a:pt x="600" y="837"/>
                    <a:pt x="707" y="679"/>
                  </a:cubicBezTo>
                  <a:cubicBezTo>
                    <a:pt x="801" y="538"/>
                    <a:pt x="875" y="379"/>
                    <a:pt x="915" y="216"/>
                  </a:cubicBezTo>
                  <a:lnTo>
                    <a:pt x="915" y="216"/>
                  </a:lnTo>
                  <a:cubicBezTo>
                    <a:pt x="810" y="312"/>
                    <a:pt x="691" y="393"/>
                    <a:pt x="561" y="453"/>
                  </a:cubicBezTo>
                  <a:cubicBezTo>
                    <a:pt x="503" y="480"/>
                    <a:pt x="438" y="503"/>
                    <a:pt x="375" y="503"/>
                  </a:cubicBezTo>
                  <a:cubicBezTo>
                    <a:pt x="344" y="503"/>
                    <a:pt x="314" y="498"/>
                    <a:pt x="287" y="485"/>
                  </a:cubicBezTo>
                  <a:cubicBezTo>
                    <a:pt x="223" y="454"/>
                    <a:pt x="181" y="393"/>
                    <a:pt x="151" y="329"/>
                  </a:cubicBezTo>
                  <a:cubicBezTo>
                    <a:pt x="102" y="226"/>
                    <a:pt x="74" y="113"/>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41"/>
            <p:cNvSpPr/>
            <p:nvPr/>
          </p:nvSpPr>
          <p:spPr>
            <a:xfrm>
              <a:off x="3016950" y="2926100"/>
              <a:ext cx="100625" cy="60025"/>
            </a:xfrm>
            <a:custGeom>
              <a:avLst/>
              <a:gdLst/>
              <a:ahLst/>
              <a:cxnLst/>
              <a:rect l="l" t="t" r="r" b="b"/>
              <a:pathLst>
                <a:path w="4025" h="2401" extrusionOk="0">
                  <a:moveTo>
                    <a:pt x="332" y="1"/>
                  </a:moveTo>
                  <a:cubicBezTo>
                    <a:pt x="221" y="1"/>
                    <a:pt x="111" y="5"/>
                    <a:pt x="0" y="15"/>
                  </a:cubicBezTo>
                  <a:cubicBezTo>
                    <a:pt x="1116" y="1043"/>
                    <a:pt x="2418" y="1869"/>
                    <a:pt x="4025" y="2400"/>
                  </a:cubicBezTo>
                  <a:cubicBezTo>
                    <a:pt x="3688" y="1639"/>
                    <a:pt x="3110" y="988"/>
                    <a:pt x="2394" y="564"/>
                  </a:cubicBezTo>
                  <a:cubicBezTo>
                    <a:pt x="1773" y="196"/>
                    <a:pt x="1053" y="1"/>
                    <a:pt x="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41"/>
            <p:cNvSpPr/>
            <p:nvPr/>
          </p:nvSpPr>
          <p:spPr>
            <a:xfrm>
              <a:off x="3029875" y="2929650"/>
              <a:ext cx="89275" cy="57675"/>
            </a:xfrm>
            <a:custGeom>
              <a:avLst/>
              <a:gdLst/>
              <a:ahLst/>
              <a:cxnLst/>
              <a:rect l="l" t="t" r="r" b="b"/>
              <a:pathLst>
                <a:path w="3571" h="2307" extrusionOk="0">
                  <a:moveTo>
                    <a:pt x="61" y="0"/>
                  </a:moveTo>
                  <a:cubicBezTo>
                    <a:pt x="38" y="0"/>
                    <a:pt x="18" y="14"/>
                    <a:pt x="10" y="37"/>
                  </a:cubicBezTo>
                  <a:cubicBezTo>
                    <a:pt x="1" y="64"/>
                    <a:pt x="17" y="94"/>
                    <a:pt x="44" y="103"/>
                  </a:cubicBezTo>
                  <a:cubicBezTo>
                    <a:pt x="1344" y="538"/>
                    <a:pt x="2530" y="1295"/>
                    <a:pt x="3473" y="2289"/>
                  </a:cubicBezTo>
                  <a:cubicBezTo>
                    <a:pt x="3484" y="2300"/>
                    <a:pt x="3497" y="2306"/>
                    <a:pt x="3511" y="2306"/>
                  </a:cubicBezTo>
                  <a:cubicBezTo>
                    <a:pt x="3518" y="2306"/>
                    <a:pt x="3525" y="2305"/>
                    <a:pt x="3532" y="2302"/>
                  </a:cubicBezTo>
                  <a:cubicBezTo>
                    <a:pt x="3538" y="2300"/>
                    <a:pt x="3543" y="2297"/>
                    <a:pt x="3548" y="2291"/>
                  </a:cubicBezTo>
                  <a:cubicBezTo>
                    <a:pt x="3569" y="2272"/>
                    <a:pt x="3570" y="2238"/>
                    <a:pt x="3550" y="2216"/>
                  </a:cubicBezTo>
                  <a:cubicBezTo>
                    <a:pt x="2595" y="1209"/>
                    <a:pt x="1394" y="444"/>
                    <a:pt x="78" y="3"/>
                  </a:cubicBezTo>
                  <a:cubicBezTo>
                    <a:pt x="72" y="1"/>
                    <a:pt x="66"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41"/>
            <p:cNvSpPr/>
            <p:nvPr/>
          </p:nvSpPr>
          <p:spPr>
            <a:xfrm>
              <a:off x="3169225" y="2947225"/>
              <a:ext cx="90050" cy="110750"/>
            </a:xfrm>
            <a:custGeom>
              <a:avLst/>
              <a:gdLst/>
              <a:ahLst/>
              <a:cxnLst/>
              <a:rect l="l" t="t" r="r" b="b"/>
              <a:pathLst>
                <a:path w="3602" h="4430" extrusionOk="0">
                  <a:moveTo>
                    <a:pt x="3602" y="0"/>
                  </a:moveTo>
                  <a:lnTo>
                    <a:pt x="3602" y="0"/>
                  </a:lnTo>
                  <a:cubicBezTo>
                    <a:pt x="1798" y="802"/>
                    <a:pt x="417" y="2498"/>
                    <a:pt x="1" y="4430"/>
                  </a:cubicBezTo>
                  <a:cubicBezTo>
                    <a:pt x="1381" y="3189"/>
                    <a:pt x="2609" y="1665"/>
                    <a:pt x="36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41"/>
            <p:cNvSpPr/>
            <p:nvPr/>
          </p:nvSpPr>
          <p:spPr>
            <a:xfrm>
              <a:off x="3168225" y="2959150"/>
              <a:ext cx="76975" cy="99350"/>
            </a:xfrm>
            <a:custGeom>
              <a:avLst/>
              <a:gdLst/>
              <a:ahLst/>
              <a:cxnLst/>
              <a:rect l="l" t="t" r="r" b="b"/>
              <a:pathLst>
                <a:path w="3079" h="3974" extrusionOk="0">
                  <a:moveTo>
                    <a:pt x="3020" y="0"/>
                  </a:moveTo>
                  <a:cubicBezTo>
                    <a:pt x="3007" y="0"/>
                    <a:pt x="2993" y="5"/>
                    <a:pt x="2983" y="16"/>
                  </a:cubicBezTo>
                  <a:cubicBezTo>
                    <a:pt x="1823" y="1170"/>
                    <a:pt x="824" y="2475"/>
                    <a:pt x="15" y="3895"/>
                  </a:cubicBezTo>
                  <a:cubicBezTo>
                    <a:pt x="0" y="3920"/>
                    <a:pt x="8" y="3953"/>
                    <a:pt x="35" y="3967"/>
                  </a:cubicBezTo>
                  <a:cubicBezTo>
                    <a:pt x="43" y="3972"/>
                    <a:pt x="51" y="3974"/>
                    <a:pt x="60" y="3974"/>
                  </a:cubicBezTo>
                  <a:cubicBezTo>
                    <a:pt x="67" y="3974"/>
                    <a:pt x="74" y="3973"/>
                    <a:pt x="80" y="3970"/>
                  </a:cubicBezTo>
                  <a:cubicBezTo>
                    <a:pt x="91" y="3965"/>
                    <a:pt x="100" y="3958"/>
                    <a:pt x="107" y="3947"/>
                  </a:cubicBezTo>
                  <a:cubicBezTo>
                    <a:pt x="911" y="2536"/>
                    <a:pt x="1904" y="1238"/>
                    <a:pt x="3057" y="91"/>
                  </a:cubicBezTo>
                  <a:cubicBezTo>
                    <a:pt x="3078" y="70"/>
                    <a:pt x="3078" y="37"/>
                    <a:pt x="3058" y="16"/>
                  </a:cubicBezTo>
                  <a:cubicBezTo>
                    <a:pt x="3048" y="5"/>
                    <a:pt x="3034" y="0"/>
                    <a:pt x="3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41"/>
            <p:cNvSpPr/>
            <p:nvPr/>
          </p:nvSpPr>
          <p:spPr>
            <a:xfrm>
              <a:off x="3031025" y="2985800"/>
              <a:ext cx="122300" cy="108700"/>
            </a:xfrm>
            <a:custGeom>
              <a:avLst/>
              <a:gdLst/>
              <a:ahLst/>
              <a:cxnLst/>
              <a:rect l="l" t="t" r="r" b="b"/>
              <a:pathLst>
                <a:path w="4892" h="4348" extrusionOk="0">
                  <a:moveTo>
                    <a:pt x="1" y="1"/>
                  </a:moveTo>
                  <a:cubicBezTo>
                    <a:pt x="1461" y="1555"/>
                    <a:pt x="2949" y="3135"/>
                    <a:pt x="4891" y="4347"/>
                  </a:cubicBezTo>
                  <a:cubicBezTo>
                    <a:pt x="4664" y="3200"/>
                    <a:pt x="4052" y="2130"/>
                    <a:pt x="3177" y="1352"/>
                  </a:cubicBezTo>
                  <a:cubicBezTo>
                    <a:pt x="2302" y="574"/>
                    <a:pt x="1167" y="9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41"/>
            <p:cNvSpPr/>
            <p:nvPr/>
          </p:nvSpPr>
          <p:spPr>
            <a:xfrm>
              <a:off x="3045475" y="2993700"/>
              <a:ext cx="110075" cy="101700"/>
            </a:xfrm>
            <a:custGeom>
              <a:avLst/>
              <a:gdLst/>
              <a:ahLst/>
              <a:cxnLst/>
              <a:rect l="l" t="t" r="r" b="b"/>
              <a:pathLst>
                <a:path w="4403" h="4068" extrusionOk="0">
                  <a:moveTo>
                    <a:pt x="61" y="0"/>
                  </a:moveTo>
                  <a:cubicBezTo>
                    <a:pt x="42" y="0"/>
                    <a:pt x="24" y="11"/>
                    <a:pt x="14" y="29"/>
                  </a:cubicBezTo>
                  <a:cubicBezTo>
                    <a:pt x="1" y="54"/>
                    <a:pt x="10" y="86"/>
                    <a:pt x="36" y="100"/>
                  </a:cubicBezTo>
                  <a:cubicBezTo>
                    <a:pt x="1772" y="1020"/>
                    <a:pt x="3245" y="2383"/>
                    <a:pt x="4298" y="4043"/>
                  </a:cubicBezTo>
                  <a:cubicBezTo>
                    <a:pt x="4308" y="4059"/>
                    <a:pt x="4325" y="4068"/>
                    <a:pt x="4343" y="4068"/>
                  </a:cubicBezTo>
                  <a:cubicBezTo>
                    <a:pt x="4350" y="4068"/>
                    <a:pt x="4357" y="4066"/>
                    <a:pt x="4363" y="4064"/>
                  </a:cubicBezTo>
                  <a:cubicBezTo>
                    <a:pt x="4365" y="4063"/>
                    <a:pt x="4369" y="4061"/>
                    <a:pt x="4371" y="4060"/>
                  </a:cubicBezTo>
                  <a:cubicBezTo>
                    <a:pt x="4396" y="4044"/>
                    <a:pt x="4403" y="4011"/>
                    <a:pt x="4387" y="3987"/>
                  </a:cubicBezTo>
                  <a:cubicBezTo>
                    <a:pt x="3325" y="2311"/>
                    <a:pt x="1837" y="935"/>
                    <a:pt x="85" y="7"/>
                  </a:cubicBezTo>
                  <a:cubicBezTo>
                    <a:pt x="78" y="2"/>
                    <a:pt x="69"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41"/>
            <p:cNvSpPr/>
            <p:nvPr/>
          </p:nvSpPr>
          <p:spPr>
            <a:xfrm>
              <a:off x="3022275" y="2871125"/>
              <a:ext cx="65025" cy="51175"/>
            </a:xfrm>
            <a:custGeom>
              <a:avLst/>
              <a:gdLst/>
              <a:ahLst/>
              <a:cxnLst/>
              <a:rect l="l" t="t" r="r" b="b"/>
              <a:pathLst>
                <a:path w="2601" h="2047" extrusionOk="0">
                  <a:moveTo>
                    <a:pt x="1887" y="0"/>
                  </a:moveTo>
                  <a:cubicBezTo>
                    <a:pt x="1392" y="0"/>
                    <a:pt x="742" y="463"/>
                    <a:pt x="742" y="463"/>
                  </a:cubicBezTo>
                  <a:cubicBezTo>
                    <a:pt x="172" y="1207"/>
                    <a:pt x="0" y="1756"/>
                    <a:pt x="446" y="2017"/>
                  </a:cubicBezTo>
                  <a:cubicBezTo>
                    <a:pt x="481" y="2037"/>
                    <a:pt x="516" y="2046"/>
                    <a:pt x="550" y="2046"/>
                  </a:cubicBezTo>
                  <a:cubicBezTo>
                    <a:pt x="925" y="2046"/>
                    <a:pt x="1273" y="956"/>
                    <a:pt x="1273" y="956"/>
                  </a:cubicBezTo>
                  <a:cubicBezTo>
                    <a:pt x="1273" y="956"/>
                    <a:pt x="2600" y="732"/>
                    <a:pt x="2337" y="248"/>
                  </a:cubicBezTo>
                  <a:cubicBezTo>
                    <a:pt x="2238" y="66"/>
                    <a:pt x="2073" y="0"/>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41"/>
            <p:cNvSpPr/>
            <p:nvPr/>
          </p:nvSpPr>
          <p:spPr>
            <a:xfrm>
              <a:off x="2953525" y="2821400"/>
              <a:ext cx="93050" cy="74375"/>
            </a:xfrm>
            <a:custGeom>
              <a:avLst/>
              <a:gdLst/>
              <a:ahLst/>
              <a:cxnLst/>
              <a:rect l="l" t="t" r="r" b="b"/>
              <a:pathLst>
                <a:path w="3722" h="2975" extrusionOk="0">
                  <a:moveTo>
                    <a:pt x="2380" y="1"/>
                  </a:moveTo>
                  <a:cubicBezTo>
                    <a:pt x="2143" y="1"/>
                    <a:pt x="1970" y="211"/>
                    <a:pt x="1640" y="267"/>
                  </a:cubicBezTo>
                  <a:cubicBezTo>
                    <a:pt x="1087" y="360"/>
                    <a:pt x="694" y="823"/>
                    <a:pt x="867" y="1287"/>
                  </a:cubicBezTo>
                  <a:cubicBezTo>
                    <a:pt x="1040" y="1751"/>
                    <a:pt x="991" y="1675"/>
                    <a:pt x="484" y="1921"/>
                  </a:cubicBezTo>
                  <a:cubicBezTo>
                    <a:pt x="0" y="2155"/>
                    <a:pt x="119" y="2925"/>
                    <a:pt x="396" y="2925"/>
                  </a:cubicBezTo>
                  <a:cubicBezTo>
                    <a:pt x="409" y="2925"/>
                    <a:pt x="423" y="2923"/>
                    <a:pt x="437" y="2919"/>
                  </a:cubicBezTo>
                  <a:cubicBezTo>
                    <a:pt x="667" y="2859"/>
                    <a:pt x="757" y="2561"/>
                    <a:pt x="1016" y="2561"/>
                  </a:cubicBezTo>
                  <a:cubicBezTo>
                    <a:pt x="1100" y="2561"/>
                    <a:pt x="1202" y="2593"/>
                    <a:pt x="1333" y="2674"/>
                  </a:cubicBezTo>
                  <a:cubicBezTo>
                    <a:pt x="1668" y="2883"/>
                    <a:pt x="2154" y="2975"/>
                    <a:pt x="2581" y="2975"/>
                  </a:cubicBezTo>
                  <a:cubicBezTo>
                    <a:pt x="2834" y="2975"/>
                    <a:pt x="3067" y="2942"/>
                    <a:pt x="3234" y="2883"/>
                  </a:cubicBezTo>
                  <a:cubicBezTo>
                    <a:pt x="3684" y="2723"/>
                    <a:pt x="3672" y="2240"/>
                    <a:pt x="3672" y="2240"/>
                  </a:cubicBezTo>
                  <a:cubicBezTo>
                    <a:pt x="3672" y="2240"/>
                    <a:pt x="3722" y="1162"/>
                    <a:pt x="3014" y="404"/>
                  </a:cubicBezTo>
                  <a:cubicBezTo>
                    <a:pt x="2728" y="97"/>
                    <a:pt x="2540" y="1"/>
                    <a:pt x="2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41"/>
            <p:cNvSpPr/>
            <p:nvPr/>
          </p:nvSpPr>
          <p:spPr>
            <a:xfrm>
              <a:off x="2981350" y="2794900"/>
              <a:ext cx="86775" cy="90250"/>
            </a:xfrm>
            <a:custGeom>
              <a:avLst/>
              <a:gdLst/>
              <a:ahLst/>
              <a:cxnLst/>
              <a:rect l="l" t="t" r="r" b="b"/>
              <a:pathLst>
                <a:path w="3471" h="3610" extrusionOk="0">
                  <a:moveTo>
                    <a:pt x="2925" y="0"/>
                  </a:moveTo>
                  <a:cubicBezTo>
                    <a:pt x="2749" y="0"/>
                    <a:pt x="2564" y="71"/>
                    <a:pt x="2444" y="255"/>
                  </a:cubicBezTo>
                  <a:cubicBezTo>
                    <a:pt x="2248" y="556"/>
                    <a:pt x="2199" y="694"/>
                    <a:pt x="2091" y="694"/>
                  </a:cubicBezTo>
                  <a:cubicBezTo>
                    <a:pt x="2026" y="694"/>
                    <a:pt x="1939" y="643"/>
                    <a:pt x="1784" y="547"/>
                  </a:cubicBezTo>
                  <a:cubicBezTo>
                    <a:pt x="1688" y="486"/>
                    <a:pt x="1587" y="459"/>
                    <a:pt x="1486" y="459"/>
                  </a:cubicBezTo>
                  <a:cubicBezTo>
                    <a:pt x="1158" y="459"/>
                    <a:pt x="833" y="752"/>
                    <a:pt x="695" y="1177"/>
                  </a:cubicBezTo>
                  <a:cubicBezTo>
                    <a:pt x="516" y="1733"/>
                    <a:pt x="0" y="1762"/>
                    <a:pt x="598" y="2619"/>
                  </a:cubicBezTo>
                  <a:cubicBezTo>
                    <a:pt x="1197" y="3474"/>
                    <a:pt x="2218" y="3601"/>
                    <a:pt x="2218" y="3601"/>
                  </a:cubicBezTo>
                  <a:cubicBezTo>
                    <a:pt x="2218" y="3601"/>
                    <a:pt x="2259" y="3609"/>
                    <a:pt x="2322" y="3609"/>
                  </a:cubicBezTo>
                  <a:cubicBezTo>
                    <a:pt x="2470" y="3609"/>
                    <a:pt x="2739" y="3563"/>
                    <a:pt x="2896" y="3256"/>
                  </a:cubicBezTo>
                  <a:cubicBezTo>
                    <a:pt x="3121" y="2817"/>
                    <a:pt x="3239" y="1862"/>
                    <a:pt x="3013" y="1257"/>
                  </a:cubicBezTo>
                  <a:cubicBezTo>
                    <a:pt x="2788" y="652"/>
                    <a:pt x="3266" y="673"/>
                    <a:pt x="3392" y="372"/>
                  </a:cubicBezTo>
                  <a:cubicBezTo>
                    <a:pt x="3471" y="186"/>
                    <a:pt x="3210" y="0"/>
                    <a:pt x="2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41"/>
            <p:cNvSpPr/>
            <p:nvPr/>
          </p:nvSpPr>
          <p:spPr>
            <a:xfrm>
              <a:off x="3013475" y="2832150"/>
              <a:ext cx="40025" cy="53650"/>
            </a:xfrm>
            <a:custGeom>
              <a:avLst/>
              <a:gdLst/>
              <a:ahLst/>
              <a:cxnLst/>
              <a:rect l="l" t="t" r="r" b="b"/>
              <a:pathLst>
                <a:path w="1601" h="2146" extrusionOk="0">
                  <a:moveTo>
                    <a:pt x="433" y="1"/>
                  </a:moveTo>
                  <a:cubicBezTo>
                    <a:pt x="423" y="1"/>
                    <a:pt x="413" y="2"/>
                    <a:pt x="402" y="5"/>
                  </a:cubicBezTo>
                  <a:cubicBezTo>
                    <a:pt x="297" y="33"/>
                    <a:pt x="291" y="188"/>
                    <a:pt x="315" y="308"/>
                  </a:cubicBezTo>
                  <a:cubicBezTo>
                    <a:pt x="381" y="637"/>
                    <a:pt x="538" y="956"/>
                    <a:pt x="760" y="1211"/>
                  </a:cubicBezTo>
                  <a:cubicBezTo>
                    <a:pt x="804" y="1263"/>
                    <a:pt x="853" y="1316"/>
                    <a:pt x="874" y="1379"/>
                  </a:cubicBezTo>
                  <a:cubicBezTo>
                    <a:pt x="895" y="1444"/>
                    <a:pt x="878" y="1525"/>
                    <a:pt x="820" y="1542"/>
                  </a:cubicBezTo>
                  <a:cubicBezTo>
                    <a:pt x="812" y="1544"/>
                    <a:pt x="804" y="1545"/>
                    <a:pt x="797" y="1545"/>
                  </a:cubicBezTo>
                  <a:cubicBezTo>
                    <a:pt x="752" y="1545"/>
                    <a:pt x="705" y="1512"/>
                    <a:pt x="665" y="1480"/>
                  </a:cubicBezTo>
                  <a:cubicBezTo>
                    <a:pt x="528" y="1372"/>
                    <a:pt x="390" y="1262"/>
                    <a:pt x="252" y="1154"/>
                  </a:cubicBezTo>
                  <a:cubicBezTo>
                    <a:pt x="209" y="1120"/>
                    <a:pt x="158" y="1083"/>
                    <a:pt x="109" y="1083"/>
                  </a:cubicBezTo>
                  <a:cubicBezTo>
                    <a:pt x="100" y="1083"/>
                    <a:pt x="91" y="1084"/>
                    <a:pt x="82" y="1087"/>
                  </a:cubicBezTo>
                  <a:cubicBezTo>
                    <a:pt x="21" y="1106"/>
                    <a:pt x="1" y="1188"/>
                    <a:pt x="23" y="1254"/>
                  </a:cubicBezTo>
                  <a:cubicBezTo>
                    <a:pt x="43" y="1321"/>
                    <a:pt x="93" y="1376"/>
                    <a:pt x="143" y="1425"/>
                  </a:cubicBezTo>
                  <a:cubicBezTo>
                    <a:pt x="464" y="1743"/>
                    <a:pt x="844" y="1992"/>
                    <a:pt x="1247" y="2145"/>
                  </a:cubicBezTo>
                  <a:cubicBezTo>
                    <a:pt x="1292" y="2100"/>
                    <a:pt x="1336" y="2053"/>
                    <a:pt x="1352" y="2053"/>
                  </a:cubicBezTo>
                  <a:cubicBezTo>
                    <a:pt x="1354" y="2053"/>
                    <a:pt x="1356" y="2055"/>
                    <a:pt x="1357" y="2057"/>
                  </a:cubicBezTo>
                  <a:cubicBezTo>
                    <a:pt x="1522" y="1594"/>
                    <a:pt x="1600" y="1088"/>
                    <a:pt x="1588" y="574"/>
                  </a:cubicBezTo>
                  <a:cubicBezTo>
                    <a:pt x="1587" y="493"/>
                    <a:pt x="1581" y="409"/>
                    <a:pt x="1545" y="335"/>
                  </a:cubicBezTo>
                  <a:cubicBezTo>
                    <a:pt x="1510" y="267"/>
                    <a:pt x="1442" y="209"/>
                    <a:pt x="1375" y="209"/>
                  </a:cubicBezTo>
                  <a:cubicBezTo>
                    <a:pt x="1369" y="209"/>
                    <a:pt x="1363" y="210"/>
                    <a:pt x="1357" y="211"/>
                  </a:cubicBezTo>
                  <a:cubicBezTo>
                    <a:pt x="1238" y="231"/>
                    <a:pt x="1228" y="400"/>
                    <a:pt x="1241" y="532"/>
                  </a:cubicBezTo>
                  <a:cubicBezTo>
                    <a:pt x="1264" y="743"/>
                    <a:pt x="1287" y="953"/>
                    <a:pt x="1309" y="1166"/>
                  </a:cubicBezTo>
                  <a:cubicBezTo>
                    <a:pt x="1314" y="1214"/>
                    <a:pt x="1319" y="1264"/>
                    <a:pt x="1304" y="1308"/>
                  </a:cubicBezTo>
                  <a:cubicBezTo>
                    <a:pt x="1291" y="1344"/>
                    <a:pt x="1258" y="1374"/>
                    <a:pt x="1221" y="1374"/>
                  </a:cubicBezTo>
                  <a:cubicBezTo>
                    <a:pt x="1214" y="1374"/>
                    <a:pt x="1207" y="1373"/>
                    <a:pt x="1201" y="1371"/>
                  </a:cubicBezTo>
                  <a:cubicBezTo>
                    <a:pt x="1140" y="1353"/>
                    <a:pt x="1119" y="1271"/>
                    <a:pt x="1108" y="1205"/>
                  </a:cubicBezTo>
                  <a:cubicBezTo>
                    <a:pt x="1044" y="828"/>
                    <a:pt x="882" y="459"/>
                    <a:pt x="646" y="150"/>
                  </a:cubicBezTo>
                  <a:cubicBezTo>
                    <a:pt x="591" y="77"/>
                    <a:pt x="513" y="1"/>
                    <a:pt x="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41"/>
            <p:cNvSpPr/>
            <p:nvPr/>
          </p:nvSpPr>
          <p:spPr>
            <a:xfrm>
              <a:off x="3046050" y="2888925"/>
              <a:ext cx="134300" cy="223250"/>
            </a:xfrm>
            <a:custGeom>
              <a:avLst/>
              <a:gdLst/>
              <a:ahLst/>
              <a:cxnLst/>
              <a:rect l="l" t="t" r="r" b="b"/>
              <a:pathLst>
                <a:path w="5372" h="8930" extrusionOk="0">
                  <a:moveTo>
                    <a:pt x="150" y="0"/>
                  </a:moveTo>
                  <a:lnTo>
                    <a:pt x="1" y="152"/>
                  </a:lnTo>
                  <a:cubicBezTo>
                    <a:pt x="2284" y="2415"/>
                    <a:pt x="3802" y="5414"/>
                    <a:pt x="4275" y="8595"/>
                  </a:cubicBezTo>
                  <a:lnTo>
                    <a:pt x="4325" y="8930"/>
                  </a:lnTo>
                  <a:lnTo>
                    <a:pt x="4474" y="8627"/>
                  </a:lnTo>
                  <a:cubicBezTo>
                    <a:pt x="5205" y="7155"/>
                    <a:pt x="5371" y="4557"/>
                    <a:pt x="4853" y="2712"/>
                  </a:cubicBezTo>
                  <a:lnTo>
                    <a:pt x="4853" y="2712"/>
                  </a:lnTo>
                  <a:lnTo>
                    <a:pt x="4648" y="2770"/>
                  </a:lnTo>
                  <a:cubicBezTo>
                    <a:pt x="5110" y="4412"/>
                    <a:pt x="5003" y="6755"/>
                    <a:pt x="4427" y="8210"/>
                  </a:cubicBezTo>
                  <a:cubicBezTo>
                    <a:pt x="3891" y="5115"/>
                    <a:pt x="2381" y="2211"/>
                    <a:pt x="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41"/>
            <p:cNvSpPr/>
            <p:nvPr/>
          </p:nvSpPr>
          <p:spPr>
            <a:xfrm>
              <a:off x="3132575" y="2945600"/>
              <a:ext cx="66825" cy="30525"/>
            </a:xfrm>
            <a:custGeom>
              <a:avLst/>
              <a:gdLst/>
              <a:ahLst/>
              <a:cxnLst/>
              <a:rect l="l" t="t" r="r" b="b"/>
              <a:pathLst>
                <a:path w="2673" h="1221" extrusionOk="0">
                  <a:moveTo>
                    <a:pt x="1343" y="1"/>
                  </a:moveTo>
                  <a:cubicBezTo>
                    <a:pt x="1282" y="1"/>
                    <a:pt x="1246" y="3"/>
                    <a:pt x="1246" y="3"/>
                  </a:cubicBezTo>
                  <a:cubicBezTo>
                    <a:pt x="414" y="309"/>
                    <a:pt x="1" y="664"/>
                    <a:pt x="228" y="1108"/>
                  </a:cubicBezTo>
                  <a:cubicBezTo>
                    <a:pt x="270" y="1188"/>
                    <a:pt x="341" y="1221"/>
                    <a:pt x="430" y="1221"/>
                  </a:cubicBezTo>
                  <a:cubicBezTo>
                    <a:pt x="790" y="1221"/>
                    <a:pt x="1426" y="680"/>
                    <a:pt x="1426" y="680"/>
                  </a:cubicBezTo>
                  <a:cubicBezTo>
                    <a:pt x="1426" y="680"/>
                    <a:pt x="1939" y="902"/>
                    <a:pt x="2298" y="902"/>
                  </a:cubicBezTo>
                  <a:cubicBezTo>
                    <a:pt x="2484" y="902"/>
                    <a:pt x="2628" y="842"/>
                    <a:pt x="2639" y="661"/>
                  </a:cubicBezTo>
                  <a:cubicBezTo>
                    <a:pt x="2673" y="50"/>
                    <a:pt x="1665" y="1"/>
                    <a:pt x="13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41"/>
            <p:cNvSpPr/>
            <p:nvPr/>
          </p:nvSpPr>
          <p:spPr>
            <a:xfrm>
              <a:off x="3068425" y="2860050"/>
              <a:ext cx="120225" cy="93100"/>
            </a:xfrm>
            <a:custGeom>
              <a:avLst/>
              <a:gdLst/>
              <a:ahLst/>
              <a:cxnLst/>
              <a:rect l="l" t="t" r="r" b="b"/>
              <a:pathLst>
                <a:path w="4809" h="3724" extrusionOk="0">
                  <a:moveTo>
                    <a:pt x="2632" y="145"/>
                  </a:moveTo>
                  <a:cubicBezTo>
                    <a:pt x="2175" y="145"/>
                    <a:pt x="1786" y="377"/>
                    <a:pt x="1729" y="789"/>
                  </a:cubicBezTo>
                  <a:cubicBezTo>
                    <a:pt x="1678" y="1149"/>
                    <a:pt x="1656" y="1232"/>
                    <a:pt x="1462" y="1232"/>
                  </a:cubicBezTo>
                  <a:cubicBezTo>
                    <a:pt x="1357" y="1232"/>
                    <a:pt x="1203" y="1208"/>
                    <a:pt x="968" y="1191"/>
                  </a:cubicBezTo>
                  <a:cubicBezTo>
                    <a:pt x="950" y="1189"/>
                    <a:pt x="933" y="1189"/>
                    <a:pt x="915" y="1189"/>
                  </a:cubicBezTo>
                  <a:cubicBezTo>
                    <a:pt x="279" y="1189"/>
                    <a:pt x="0" y="2052"/>
                    <a:pt x="357" y="2144"/>
                  </a:cubicBezTo>
                  <a:cubicBezTo>
                    <a:pt x="394" y="2154"/>
                    <a:pt x="432" y="2158"/>
                    <a:pt x="468" y="2158"/>
                  </a:cubicBezTo>
                  <a:cubicBezTo>
                    <a:pt x="638" y="2158"/>
                    <a:pt x="803" y="2074"/>
                    <a:pt x="970" y="2074"/>
                  </a:cubicBezTo>
                  <a:cubicBezTo>
                    <a:pt x="1124" y="2074"/>
                    <a:pt x="1279" y="2145"/>
                    <a:pt x="1440" y="2417"/>
                  </a:cubicBezTo>
                  <a:cubicBezTo>
                    <a:pt x="1816" y="3048"/>
                    <a:pt x="2764" y="3609"/>
                    <a:pt x="3328" y="3710"/>
                  </a:cubicBezTo>
                  <a:cubicBezTo>
                    <a:pt x="3382" y="3719"/>
                    <a:pt x="3433" y="3724"/>
                    <a:pt x="3481" y="3724"/>
                  </a:cubicBezTo>
                  <a:cubicBezTo>
                    <a:pt x="3939" y="3724"/>
                    <a:pt x="4151" y="3329"/>
                    <a:pt x="4151" y="3329"/>
                  </a:cubicBezTo>
                  <a:cubicBezTo>
                    <a:pt x="4151" y="3329"/>
                    <a:pt x="4808" y="2301"/>
                    <a:pt x="4489" y="1151"/>
                  </a:cubicBezTo>
                  <a:cubicBezTo>
                    <a:pt x="4169" y="0"/>
                    <a:pt x="3753" y="454"/>
                    <a:pt x="3118" y="230"/>
                  </a:cubicBezTo>
                  <a:cubicBezTo>
                    <a:pt x="2955" y="172"/>
                    <a:pt x="2789" y="145"/>
                    <a:pt x="2632" y="14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41"/>
            <p:cNvSpPr/>
            <p:nvPr/>
          </p:nvSpPr>
          <p:spPr>
            <a:xfrm>
              <a:off x="3126325" y="2855875"/>
              <a:ext cx="115375" cy="94200"/>
            </a:xfrm>
            <a:custGeom>
              <a:avLst/>
              <a:gdLst/>
              <a:ahLst/>
              <a:cxnLst/>
              <a:rect l="l" t="t" r="r" b="b"/>
              <a:pathLst>
                <a:path w="4615" h="3768" extrusionOk="0">
                  <a:moveTo>
                    <a:pt x="1910" y="1"/>
                  </a:moveTo>
                  <a:cubicBezTo>
                    <a:pt x="1629" y="1"/>
                    <a:pt x="1319" y="121"/>
                    <a:pt x="1064" y="346"/>
                  </a:cubicBezTo>
                  <a:cubicBezTo>
                    <a:pt x="562" y="789"/>
                    <a:pt x="0" y="522"/>
                    <a:pt x="151" y="1705"/>
                  </a:cubicBezTo>
                  <a:cubicBezTo>
                    <a:pt x="300" y="2888"/>
                    <a:pt x="1307" y="3596"/>
                    <a:pt x="1307" y="3596"/>
                  </a:cubicBezTo>
                  <a:cubicBezTo>
                    <a:pt x="1307" y="3596"/>
                    <a:pt x="1515" y="3768"/>
                    <a:pt x="1806" y="3768"/>
                  </a:cubicBezTo>
                  <a:cubicBezTo>
                    <a:pt x="1931" y="3768"/>
                    <a:pt x="2071" y="3736"/>
                    <a:pt x="2217" y="3645"/>
                  </a:cubicBezTo>
                  <a:cubicBezTo>
                    <a:pt x="2700" y="3343"/>
                    <a:pt x="3360" y="2474"/>
                    <a:pt x="3463" y="1751"/>
                  </a:cubicBezTo>
                  <a:cubicBezTo>
                    <a:pt x="3567" y="1028"/>
                    <a:pt x="4058" y="1322"/>
                    <a:pt x="4361" y="1099"/>
                  </a:cubicBezTo>
                  <a:cubicBezTo>
                    <a:pt x="4615" y="913"/>
                    <a:pt x="4212" y="373"/>
                    <a:pt x="3721" y="373"/>
                  </a:cubicBezTo>
                  <a:cubicBezTo>
                    <a:pt x="3625" y="373"/>
                    <a:pt x="3526" y="394"/>
                    <a:pt x="3427" y="442"/>
                  </a:cubicBezTo>
                  <a:cubicBezTo>
                    <a:pt x="3124" y="590"/>
                    <a:pt x="2981" y="688"/>
                    <a:pt x="2877" y="688"/>
                  </a:cubicBezTo>
                  <a:cubicBezTo>
                    <a:pt x="2774" y="688"/>
                    <a:pt x="2710" y="592"/>
                    <a:pt x="2567" y="351"/>
                  </a:cubicBezTo>
                  <a:cubicBezTo>
                    <a:pt x="2426" y="113"/>
                    <a:pt x="2181" y="1"/>
                    <a:pt x="19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41"/>
            <p:cNvSpPr/>
            <p:nvPr/>
          </p:nvSpPr>
          <p:spPr>
            <a:xfrm>
              <a:off x="3146650" y="2886375"/>
              <a:ext cx="53500" cy="64775"/>
            </a:xfrm>
            <a:custGeom>
              <a:avLst/>
              <a:gdLst/>
              <a:ahLst/>
              <a:cxnLst/>
              <a:rect l="l" t="t" r="r" b="b"/>
              <a:pathLst>
                <a:path w="2140" h="2591" extrusionOk="0">
                  <a:moveTo>
                    <a:pt x="1084" y="1"/>
                  </a:moveTo>
                  <a:cubicBezTo>
                    <a:pt x="974" y="1"/>
                    <a:pt x="894" y="134"/>
                    <a:pt x="856" y="254"/>
                  </a:cubicBezTo>
                  <a:cubicBezTo>
                    <a:pt x="742" y="615"/>
                    <a:pt x="727" y="1016"/>
                    <a:pt x="816" y="1395"/>
                  </a:cubicBezTo>
                  <a:cubicBezTo>
                    <a:pt x="835" y="1471"/>
                    <a:pt x="857" y="1550"/>
                    <a:pt x="843" y="1626"/>
                  </a:cubicBezTo>
                  <a:cubicBezTo>
                    <a:pt x="831" y="1693"/>
                    <a:pt x="778" y="1757"/>
                    <a:pt x="716" y="1757"/>
                  </a:cubicBezTo>
                  <a:cubicBezTo>
                    <a:pt x="709" y="1757"/>
                    <a:pt x="702" y="1756"/>
                    <a:pt x="695" y="1754"/>
                  </a:cubicBezTo>
                  <a:cubicBezTo>
                    <a:pt x="631" y="1739"/>
                    <a:pt x="595" y="1670"/>
                    <a:pt x="567" y="1606"/>
                  </a:cubicBezTo>
                  <a:cubicBezTo>
                    <a:pt x="482" y="1420"/>
                    <a:pt x="399" y="1234"/>
                    <a:pt x="314" y="1048"/>
                  </a:cubicBezTo>
                  <a:cubicBezTo>
                    <a:pt x="283" y="979"/>
                    <a:pt x="242" y="901"/>
                    <a:pt x="172" y="885"/>
                  </a:cubicBezTo>
                  <a:cubicBezTo>
                    <a:pt x="165" y="883"/>
                    <a:pt x="158" y="882"/>
                    <a:pt x="150" y="882"/>
                  </a:cubicBezTo>
                  <a:cubicBezTo>
                    <a:pt x="86" y="882"/>
                    <a:pt x="30" y="946"/>
                    <a:pt x="16" y="1015"/>
                  </a:cubicBezTo>
                  <a:cubicBezTo>
                    <a:pt x="0" y="1091"/>
                    <a:pt x="22" y="1175"/>
                    <a:pt x="47" y="1252"/>
                  </a:cubicBezTo>
                  <a:cubicBezTo>
                    <a:pt x="207" y="1748"/>
                    <a:pt x="469" y="2209"/>
                    <a:pt x="808" y="2591"/>
                  </a:cubicBezTo>
                  <a:cubicBezTo>
                    <a:pt x="867" y="2574"/>
                    <a:pt x="927" y="2557"/>
                    <a:pt x="954" y="2557"/>
                  </a:cubicBezTo>
                  <a:cubicBezTo>
                    <a:pt x="965" y="2557"/>
                    <a:pt x="971" y="2559"/>
                    <a:pt x="970" y="2566"/>
                  </a:cubicBezTo>
                  <a:cubicBezTo>
                    <a:pt x="1405" y="2206"/>
                    <a:pt x="1772" y="1754"/>
                    <a:pt x="2047" y="1243"/>
                  </a:cubicBezTo>
                  <a:cubicBezTo>
                    <a:pt x="2090" y="1162"/>
                    <a:pt x="2133" y="1077"/>
                    <a:pt x="2136" y="983"/>
                  </a:cubicBezTo>
                  <a:cubicBezTo>
                    <a:pt x="2139" y="889"/>
                    <a:pt x="2091" y="784"/>
                    <a:pt x="2008" y="754"/>
                  </a:cubicBezTo>
                  <a:cubicBezTo>
                    <a:pt x="1991" y="748"/>
                    <a:pt x="1974" y="746"/>
                    <a:pt x="1959" y="746"/>
                  </a:cubicBezTo>
                  <a:cubicBezTo>
                    <a:pt x="1846" y="746"/>
                    <a:pt x="1757" y="883"/>
                    <a:pt x="1706" y="1003"/>
                  </a:cubicBezTo>
                  <a:cubicBezTo>
                    <a:pt x="1611" y="1223"/>
                    <a:pt x="1516" y="1444"/>
                    <a:pt x="1422" y="1663"/>
                  </a:cubicBezTo>
                  <a:cubicBezTo>
                    <a:pt x="1400" y="1713"/>
                    <a:pt x="1376" y="1767"/>
                    <a:pt x="1336" y="1800"/>
                  </a:cubicBezTo>
                  <a:cubicBezTo>
                    <a:pt x="1314" y="1818"/>
                    <a:pt x="1286" y="1829"/>
                    <a:pt x="1258" y="1829"/>
                  </a:cubicBezTo>
                  <a:cubicBezTo>
                    <a:pt x="1234" y="1829"/>
                    <a:pt x="1210" y="1821"/>
                    <a:pt x="1192" y="1803"/>
                  </a:cubicBezTo>
                  <a:cubicBezTo>
                    <a:pt x="1139" y="1750"/>
                    <a:pt x="1162" y="1657"/>
                    <a:pt x="1188" y="1587"/>
                  </a:cubicBezTo>
                  <a:cubicBezTo>
                    <a:pt x="1332" y="1180"/>
                    <a:pt x="1369" y="725"/>
                    <a:pt x="1294" y="288"/>
                  </a:cubicBezTo>
                  <a:cubicBezTo>
                    <a:pt x="1273" y="171"/>
                    <a:pt x="1226" y="33"/>
                    <a:pt x="1119" y="5"/>
                  </a:cubicBezTo>
                  <a:cubicBezTo>
                    <a:pt x="1107" y="2"/>
                    <a:pt x="1095" y="1"/>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FBDE2E8F-85BB-4D9A-AB62-4283641C9097}"/>
              </a:ext>
            </a:extLst>
          </p:cNvPr>
          <p:cNvSpPr>
            <a:spLocks noGrp="1"/>
          </p:cNvSpPr>
          <p:nvPr>
            <p:ph type="subTitle" idx="1"/>
          </p:nvPr>
        </p:nvSpPr>
        <p:spPr>
          <a:xfrm>
            <a:off x="2170036" y="87999"/>
            <a:ext cx="4872900" cy="671100"/>
          </a:xfrm>
        </p:spPr>
        <p:txBody>
          <a:bodyPr/>
          <a:lstStyle/>
          <a:p>
            <a:pPr marL="139700" indent="0"/>
            <a:r>
              <a:rPr lang="en-US" sz="2400" b="1">
                <a:solidFill>
                  <a:srgbClr val="FF0000"/>
                </a:solidFill>
                <a:sym typeface="Calistoga"/>
              </a:rPr>
              <a:t>3. Nhược điểm</a:t>
            </a:r>
          </a:p>
        </p:txBody>
      </p:sp>
      <p:sp>
        <p:nvSpPr>
          <p:cNvPr id="6" name="TextBox 5">
            <a:extLst>
              <a:ext uri="{FF2B5EF4-FFF2-40B4-BE49-F238E27FC236}">
                <a16:creationId xmlns:a16="http://schemas.microsoft.com/office/drawing/2014/main" id="{49717FA6-9EC2-4127-B1AD-25BA4ABECC65}"/>
              </a:ext>
            </a:extLst>
          </p:cNvPr>
          <p:cNvSpPr txBox="1"/>
          <p:nvPr/>
        </p:nvSpPr>
        <p:spPr>
          <a:xfrm>
            <a:off x="1801203" y="578159"/>
            <a:ext cx="4593515" cy="3277372"/>
          </a:xfrm>
          <a:prstGeom prst="rect">
            <a:avLst/>
          </a:prstGeom>
          <a:noFill/>
        </p:spPr>
        <p:txBody>
          <a:bodyPr wrap="square" rtlCol="0">
            <a:spAutoFit/>
          </a:bodyPr>
          <a:lstStyle/>
          <a:p>
            <a:pPr marL="342900" indent="-342900" algn="just">
              <a:lnSpc>
                <a:spcPct val="150000"/>
              </a:lnSpc>
              <a:buClr>
                <a:schemeClr val="lt2"/>
              </a:buClr>
              <a:buSzPts val="1400"/>
              <a:buFont typeface="Wingdings" panose="05000000000000000000" pitchFamily="2" charset="2"/>
              <a:buChar char="q"/>
            </a:pPr>
            <a:r>
              <a:rPr lang="en-US" sz="2000">
                <a:solidFill>
                  <a:schemeClr val="lt2"/>
                </a:solidFill>
                <a:latin typeface="Poppins"/>
                <a:cs typeface="Poppins"/>
              </a:rPr>
              <a:t>Bảo mật không đảm bảo</a:t>
            </a:r>
          </a:p>
          <a:p>
            <a:pPr marL="342900" indent="-342900" algn="just">
              <a:lnSpc>
                <a:spcPct val="150000"/>
              </a:lnSpc>
              <a:buClr>
                <a:schemeClr val="lt2"/>
              </a:buClr>
              <a:buSzPts val="1400"/>
              <a:buFont typeface="Wingdings" panose="05000000000000000000" pitchFamily="2" charset="2"/>
              <a:buChar char="q"/>
            </a:pPr>
            <a:r>
              <a:rPr lang="en-US" sz="2000">
                <a:solidFill>
                  <a:schemeClr val="lt2"/>
                </a:solidFill>
                <a:latin typeface="Poppins"/>
                <a:cs typeface="Poppins"/>
              </a:rPr>
              <a:t>Quản lý mã nguồn khó khan</a:t>
            </a:r>
          </a:p>
          <a:p>
            <a:pPr marL="342900" indent="-342900" algn="just">
              <a:lnSpc>
                <a:spcPct val="150000"/>
              </a:lnSpc>
              <a:buClr>
                <a:schemeClr val="lt2"/>
              </a:buClr>
              <a:buSzPts val="1400"/>
              <a:buFont typeface="Wingdings" panose="05000000000000000000" pitchFamily="2" charset="2"/>
              <a:buChar char="q"/>
            </a:pPr>
            <a:r>
              <a:rPr lang="en-US" sz="2000">
                <a:solidFill>
                  <a:schemeClr val="lt2"/>
                </a:solidFill>
                <a:latin typeface="Poppins"/>
                <a:cs typeface="Poppins"/>
              </a:rPr>
              <a:t>Tính nhất quán cú pháp thấp</a:t>
            </a:r>
          </a:p>
          <a:p>
            <a:pPr marL="342900" indent="-342900" algn="just">
              <a:lnSpc>
                <a:spcPct val="150000"/>
              </a:lnSpc>
              <a:buClr>
                <a:schemeClr val="lt2"/>
              </a:buClr>
              <a:buSzPts val="1400"/>
              <a:buFont typeface="Wingdings" panose="05000000000000000000" pitchFamily="2" charset="2"/>
              <a:buChar char="q"/>
            </a:pPr>
            <a:r>
              <a:rPr lang="vi-VN" sz="2000">
                <a:solidFill>
                  <a:schemeClr val="lt2"/>
                </a:solidFill>
                <a:cs typeface="Poppins"/>
              </a:rPr>
              <a:t>Hiệu suất không cao trong một số trường hợp</a:t>
            </a:r>
            <a:endParaRPr lang="en-US" sz="2000">
              <a:solidFill>
                <a:schemeClr val="lt2"/>
              </a:solidFill>
              <a:latin typeface="Poppins"/>
              <a:cs typeface="Poppins"/>
            </a:endParaRPr>
          </a:p>
          <a:p>
            <a:pPr marL="342900" indent="-342900" algn="just">
              <a:lnSpc>
                <a:spcPct val="150000"/>
              </a:lnSpc>
              <a:buClr>
                <a:schemeClr val="lt2"/>
              </a:buClr>
              <a:buSzPts val="1400"/>
              <a:buFont typeface="Wingdings" panose="05000000000000000000" pitchFamily="2" charset="2"/>
              <a:buChar char="q"/>
            </a:pPr>
            <a:r>
              <a:rPr lang="en-US" sz="2000">
                <a:solidFill>
                  <a:schemeClr val="lt2"/>
                </a:solidFill>
                <a:latin typeface="Poppins"/>
                <a:cs typeface="Poppins"/>
              </a:rPr>
              <a:t>Chậm trong việc phát triển các ứng dụng thời gian thực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79"/>
        <p:cNvGrpSpPr/>
        <p:nvPr/>
      </p:nvGrpSpPr>
      <p:grpSpPr>
        <a:xfrm>
          <a:off x="0" y="0"/>
          <a:ext cx="0" cy="0"/>
          <a:chOff x="0" y="0"/>
          <a:chExt cx="0" cy="0"/>
        </a:xfrm>
      </p:grpSpPr>
      <p:sp>
        <p:nvSpPr>
          <p:cNvPr id="4380" name="Google Shape;4380;p59"/>
          <p:cNvSpPr txBox="1">
            <a:spLocks noGrp="1"/>
          </p:cNvSpPr>
          <p:nvPr>
            <p:ph type="title"/>
          </p:nvPr>
        </p:nvSpPr>
        <p:spPr>
          <a:xfrm>
            <a:off x="2948079" y="1945550"/>
            <a:ext cx="5601329" cy="132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Phần II: Thiết kế</a:t>
            </a:r>
            <a:endParaRPr/>
          </a:p>
        </p:txBody>
      </p:sp>
      <p:sp>
        <p:nvSpPr>
          <p:cNvPr id="4381" name="Google Shape;4381;p59"/>
          <p:cNvSpPr txBox="1">
            <a:spLocks noGrp="1"/>
          </p:cNvSpPr>
          <p:nvPr>
            <p:ph type="title" idx="2"/>
          </p:nvPr>
        </p:nvSpPr>
        <p:spPr>
          <a:xfrm>
            <a:off x="1537300" y="1721000"/>
            <a:ext cx="1311600" cy="177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4383" name="Google Shape;4383;p59"/>
          <p:cNvGrpSpPr/>
          <p:nvPr/>
        </p:nvGrpSpPr>
        <p:grpSpPr>
          <a:xfrm flipH="1">
            <a:off x="1365345" y="1311025"/>
            <a:ext cx="796241" cy="776780"/>
            <a:chOff x="7045242" y="1850545"/>
            <a:chExt cx="389474" cy="379955"/>
          </a:xfrm>
        </p:grpSpPr>
        <p:sp>
          <p:nvSpPr>
            <p:cNvPr id="4384" name="Google Shape;4384;p59"/>
            <p:cNvSpPr/>
            <p:nvPr/>
          </p:nvSpPr>
          <p:spPr>
            <a:xfrm>
              <a:off x="7114350" y="1916375"/>
              <a:ext cx="142673" cy="149377"/>
            </a:xfrm>
            <a:custGeom>
              <a:avLst/>
              <a:gdLst/>
              <a:ahLst/>
              <a:cxnLst/>
              <a:rect l="l" t="t" r="r" b="b"/>
              <a:pathLst>
                <a:path w="2002" h="2096" extrusionOk="0">
                  <a:moveTo>
                    <a:pt x="1645" y="0"/>
                  </a:moveTo>
                  <a:cubicBezTo>
                    <a:pt x="1223" y="0"/>
                    <a:pt x="771" y="201"/>
                    <a:pt x="481" y="546"/>
                  </a:cubicBezTo>
                  <a:cubicBezTo>
                    <a:pt x="476" y="552"/>
                    <a:pt x="471" y="559"/>
                    <a:pt x="464" y="566"/>
                  </a:cubicBezTo>
                  <a:cubicBezTo>
                    <a:pt x="459" y="571"/>
                    <a:pt x="453" y="577"/>
                    <a:pt x="448" y="582"/>
                  </a:cubicBezTo>
                  <a:cubicBezTo>
                    <a:pt x="136" y="888"/>
                    <a:pt x="0" y="1362"/>
                    <a:pt x="78" y="1783"/>
                  </a:cubicBezTo>
                  <a:cubicBezTo>
                    <a:pt x="84" y="1889"/>
                    <a:pt x="97" y="1993"/>
                    <a:pt x="119" y="2095"/>
                  </a:cubicBezTo>
                  <a:lnTo>
                    <a:pt x="2001" y="52"/>
                  </a:lnTo>
                  <a:cubicBezTo>
                    <a:pt x="1888" y="17"/>
                    <a:pt x="1768" y="0"/>
                    <a:pt x="1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5" name="Google Shape;4385;p59"/>
            <p:cNvGrpSpPr/>
            <p:nvPr/>
          </p:nvGrpSpPr>
          <p:grpSpPr>
            <a:xfrm>
              <a:off x="7045242" y="1850545"/>
              <a:ext cx="389474" cy="379955"/>
              <a:chOff x="5641475" y="2805600"/>
              <a:chExt cx="142175" cy="138700"/>
            </a:xfrm>
          </p:grpSpPr>
          <p:sp>
            <p:nvSpPr>
              <p:cNvPr id="4386" name="Google Shape;4386;p59"/>
              <p:cNvSpPr/>
              <p:nvPr/>
            </p:nvSpPr>
            <p:spPr>
              <a:xfrm>
                <a:off x="5655950" y="2884000"/>
                <a:ext cx="39650" cy="12075"/>
              </a:xfrm>
              <a:custGeom>
                <a:avLst/>
                <a:gdLst/>
                <a:ahLst/>
                <a:cxnLst/>
                <a:rect l="l" t="t" r="r" b="b"/>
                <a:pathLst>
                  <a:path w="1586" h="483" extrusionOk="0">
                    <a:moveTo>
                      <a:pt x="1290" y="0"/>
                    </a:moveTo>
                    <a:cubicBezTo>
                      <a:pt x="1120" y="0"/>
                      <a:pt x="950" y="24"/>
                      <a:pt x="785" y="66"/>
                    </a:cubicBezTo>
                    <a:cubicBezTo>
                      <a:pt x="658" y="97"/>
                      <a:pt x="535" y="141"/>
                      <a:pt x="417" y="195"/>
                    </a:cubicBezTo>
                    <a:cubicBezTo>
                      <a:pt x="287" y="255"/>
                      <a:pt x="160" y="268"/>
                      <a:pt x="53" y="367"/>
                    </a:cubicBezTo>
                    <a:cubicBezTo>
                      <a:pt x="0" y="416"/>
                      <a:pt x="53" y="482"/>
                      <a:pt x="111" y="482"/>
                    </a:cubicBezTo>
                    <a:cubicBezTo>
                      <a:pt x="121" y="482"/>
                      <a:pt x="132" y="480"/>
                      <a:pt x="143" y="475"/>
                    </a:cubicBezTo>
                    <a:cubicBezTo>
                      <a:pt x="260" y="416"/>
                      <a:pt x="331" y="312"/>
                      <a:pt x="450" y="258"/>
                    </a:cubicBezTo>
                    <a:cubicBezTo>
                      <a:pt x="564" y="205"/>
                      <a:pt x="683" y="162"/>
                      <a:pt x="805" y="131"/>
                    </a:cubicBezTo>
                    <a:cubicBezTo>
                      <a:pt x="991" y="83"/>
                      <a:pt x="1176" y="66"/>
                      <a:pt x="1365" y="66"/>
                    </a:cubicBezTo>
                    <a:cubicBezTo>
                      <a:pt x="1427" y="66"/>
                      <a:pt x="1490" y="68"/>
                      <a:pt x="1553" y="71"/>
                    </a:cubicBezTo>
                    <a:cubicBezTo>
                      <a:pt x="1554" y="71"/>
                      <a:pt x="1554" y="71"/>
                      <a:pt x="1554" y="71"/>
                    </a:cubicBezTo>
                    <a:cubicBezTo>
                      <a:pt x="1582" y="71"/>
                      <a:pt x="1585" y="25"/>
                      <a:pt x="1558" y="21"/>
                    </a:cubicBezTo>
                    <a:cubicBezTo>
                      <a:pt x="1469" y="7"/>
                      <a:pt x="1380"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59"/>
              <p:cNvSpPr/>
              <p:nvPr/>
            </p:nvSpPr>
            <p:spPr>
              <a:xfrm>
                <a:off x="5721725" y="2905400"/>
                <a:ext cx="15600" cy="38900"/>
              </a:xfrm>
              <a:custGeom>
                <a:avLst/>
                <a:gdLst/>
                <a:ahLst/>
                <a:cxnLst/>
                <a:rect l="l" t="t" r="r" b="b"/>
                <a:pathLst>
                  <a:path w="624" h="1556" extrusionOk="0">
                    <a:moveTo>
                      <a:pt x="582" y="1"/>
                    </a:moveTo>
                    <a:cubicBezTo>
                      <a:pt x="574" y="1"/>
                      <a:pt x="567" y="4"/>
                      <a:pt x="559" y="11"/>
                    </a:cubicBezTo>
                    <a:cubicBezTo>
                      <a:pt x="359" y="214"/>
                      <a:pt x="193" y="463"/>
                      <a:pt x="100" y="733"/>
                    </a:cubicBezTo>
                    <a:cubicBezTo>
                      <a:pt x="62" y="845"/>
                      <a:pt x="36" y="960"/>
                      <a:pt x="25" y="1078"/>
                    </a:cubicBezTo>
                    <a:cubicBezTo>
                      <a:pt x="16" y="1199"/>
                      <a:pt x="61" y="1349"/>
                      <a:pt x="22" y="1463"/>
                    </a:cubicBezTo>
                    <a:cubicBezTo>
                      <a:pt x="0" y="1528"/>
                      <a:pt x="43" y="1555"/>
                      <a:pt x="91" y="1555"/>
                    </a:cubicBezTo>
                    <a:cubicBezTo>
                      <a:pt x="163" y="1555"/>
                      <a:pt x="248" y="1497"/>
                      <a:pt x="162" y="1417"/>
                    </a:cubicBezTo>
                    <a:cubicBezTo>
                      <a:pt x="82" y="1343"/>
                      <a:pt x="107" y="1135"/>
                      <a:pt x="118" y="1038"/>
                    </a:cubicBezTo>
                    <a:cubicBezTo>
                      <a:pt x="133" y="918"/>
                      <a:pt x="164" y="800"/>
                      <a:pt x="208" y="687"/>
                    </a:cubicBezTo>
                    <a:cubicBezTo>
                      <a:pt x="301" y="451"/>
                      <a:pt x="453" y="252"/>
                      <a:pt x="605" y="52"/>
                    </a:cubicBezTo>
                    <a:cubicBezTo>
                      <a:pt x="623" y="28"/>
                      <a:pt x="604" y="1"/>
                      <a:pt x="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59"/>
              <p:cNvSpPr/>
              <p:nvPr/>
            </p:nvSpPr>
            <p:spPr>
              <a:xfrm>
                <a:off x="5745575" y="2877525"/>
                <a:ext cx="38075" cy="19350"/>
              </a:xfrm>
              <a:custGeom>
                <a:avLst/>
                <a:gdLst/>
                <a:ahLst/>
                <a:cxnLst/>
                <a:rect l="l" t="t" r="r" b="b"/>
                <a:pathLst>
                  <a:path w="1523" h="774" extrusionOk="0">
                    <a:moveTo>
                      <a:pt x="1435" y="0"/>
                    </a:moveTo>
                    <a:cubicBezTo>
                      <a:pt x="1423" y="0"/>
                      <a:pt x="1410" y="3"/>
                      <a:pt x="1395" y="11"/>
                    </a:cubicBezTo>
                    <a:cubicBezTo>
                      <a:pt x="1286" y="63"/>
                      <a:pt x="1131" y="37"/>
                      <a:pt x="1013" y="62"/>
                    </a:cubicBezTo>
                    <a:cubicBezTo>
                      <a:pt x="897" y="86"/>
                      <a:pt x="787" y="127"/>
                      <a:pt x="680" y="179"/>
                    </a:cubicBezTo>
                    <a:cubicBezTo>
                      <a:pt x="424" y="304"/>
                      <a:pt x="196" y="499"/>
                      <a:pt x="20" y="723"/>
                    </a:cubicBezTo>
                    <a:cubicBezTo>
                      <a:pt x="1" y="747"/>
                      <a:pt x="21" y="774"/>
                      <a:pt x="44" y="774"/>
                    </a:cubicBezTo>
                    <a:cubicBezTo>
                      <a:pt x="52" y="774"/>
                      <a:pt x="60" y="771"/>
                      <a:pt x="67" y="764"/>
                    </a:cubicBezTo>
                    <a:cubicBezTo>
                      <a:pt x="246" y="588"/>
                      <a:pt x="425" y="412"/>
                      <a:pt x="648" y="291"/>
                    </a:cubicBezTo>
                    <a:cubicBezTo>
                      <a:pt x="754" y="233"/>
                      <a:pt x="868" y="188"/>
                      <a:pt x="985" y="159"/>
                    </a:cubicBezTo>
                    <a:cubicBezTo>
                      <a:pt x="1044" y="145"/>
                      <a:pt x="1145" y="119"/>
                      <a:pt x="1234" y="119"/>
                    </a:cubicBezTo>
                    <a:cubicBezTo>
                      <a:pt x="1287" y="119"/>
                      <a:pt x="1335" y="128"/>
                      <a:pt x="1367" y="155"/>
                    </a:cubicBezTo>
                    <a:cubicBezTo>
                      <a:pt x="1391" y="175"/>
                      <a:pt x="1412" y="183"/>
                      <a:pt x="1429" y="183"/>
                    </a:cubicBezTo>
                    <a:cubicBezTo>
                      <a:pt x="1512" y="183"/>
                      <a:pt x="1523" y="0"/>
                      <a:pt x="1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59"/>
              <p:cNvSpPr/>
              <p:nvPr/>
            </p:nvSpPr>
            <p:spPr>
              <a:xfrm>
                <a:off x="5719275" y="2810875"/>
                <a:ext cx="10475" cy="39300"/>
              </a:xfrm>
              <a:custGeom>
                <a:avLst/>
                <a:gdLst/>
                <a:ahLst/>
                <a:cxnLst/>
                <a:rect l="l" t="t" r="r" b="b"/>
                <a:pathLst>
                  <a:path w="419" h="1572" extrusionOk="0">
                    <a:moveTo>
                      <a:pt x="332" y="0"/>
                    </a:moveTo>
                    <a:cubicBezTo>
                      <a:pt x="315" y="0"/>
                      <a:pt x="298" y="8"/>
                      <a:pt x="284" y="27"/>
                    </a:cubicBezTo>
                    <a:cubicBezTo>
                      <a:pt x="195" y="141"/>
                      <a:pt x="191" y="268"/>
                      <a:pt x="142" y="403"/>
                    </a:cubicBezTo>
                    <a:cubicBezTo>
                      <a:pt x="98" y="525"/>
                      <a:pt x="65" y="652"/>
                      <a:pt x="43" y="780"/>
                    </a:cubicBezTo>
                    <a:cubicBezTo>
                      <a:pt x="0" y="1035"/>
                      <a:pt x="0" y="1302"/>
                      <a:pt x="61" y="1554"/>
                    </a:cubicBezTo>
                    <a:cubicBezTo>
                      <a:pt x="64" y="1566"/>
                      <a:pt x="74" y="1571"/>
                      <a:pt x="85" y="1571"/>
                    </a:cubicBezTo>
                    <a:cubicBezTo>
                      <a:pt x="98" y="1571"/>
                      <a:pt x="113" y="1562"/>
                      <a:pt x="111" y="1546"/>
                    </a:cubicBezTo>
                    <a:cubicBezTo>
                      <a:pt x="77" y="1294"/>
                      <a:pt x="66" y="1046"/>
                      <a:pt x="110" y="794"/>
                    </a:cubicBezTo>
                    <a:cubicBezTo>
                      <a:pt x="128" y="687"/>
                      <a:pt x="155" y="581"/>
                      <a:pt x="190" y="477"/>
                    </a:cubicBezTo>
                    <a:cubicBezTo>
                      <a:pt x="239" y="332"/>
                      <a:pt x="344" y="245"/>
                      <a:pt x="399" y="106"/>
                    </a:cubicBezTo>
                    <a:cubicBezTo>
                      <a:pt x="419" y="56"/>
                      <a:pt x="377"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59"/>
              <p:cNvSpPr/>
              <p:nvPr/>
            </p:nvSpPr>
            <p:spPr>
              <a:xfrm>
                <a:off x="5669375" y="2830625"/>
                <a:ext cx="104050" cy="98775"/>
              </a:xfrm>
              <a:custGeom>
                <a:avLst/>
                <a:gdLst/>
                <a:ahLst/>
                <a:cxnLst/>
                <a:rect l="l" t="t" r="r" b="b"/>
                <a:pathLst>
                  <a:path w="4162" h="3951" extrusionOk="0">
                    <a:moveTo>
                      <a:pt x="1882" y="0"/>
                    </a:moveTo>
                    <a:lnTo>
                      <a:pt x="0" y="2043"/>
                    </a:lnTo>
                    <a:cubicBezTo>
                      <a:pt x="7" y="2162"/>
                      <a:pt x="756" y="2946"/>
                      <a:pt x="792" y="3048"/>
                    </a:cubicBezTo>
                    <a:cubicBezTo>
                      <a:pt x="965" y="3533"/>
                      <a:pt x="1526" y="3861"/>
                      <a:pt x="2055" y="3937"/>
                    </a:cubicBezTo>
                    <a:cubicBezTo>
                      <a:pt x="2119" y="3946"/>
                      <a:pt x="2189" y="3951"/>
                      <a:pt x="2261" y="3951"/>
                    </a:cubicBezTo>
                    <a:cubicBezTo>
                      <a:pt x="2732" y="3951"/>
                      <a:pt x="3338" y="3769"/>
                      <a:pt x="3697" y="3607"/>
                    </a:cubicBezTo>
                    <a:cubicBezTo>
                      <a:pt x="3697" y="3606"/>
                      <a:pt x="3697" y="3605"/>
                      <a:pt x="3698" y="3604"/>
                    </a:cubicBezTo>
                    <a:cubicBezTo>
                      <a:pt x="3699" y="3604"/>
                      <a:pt x="3700" y="3603"/>
                      <a:pt x="3701" y="3603"/>
                    </a:cubicBezTo>
                    <a:cubicBezTo>
                      <a:pt x="4161" y="2345"/>
                      <a:pt x="3991" y="1519"/>
                      <a:pt x="3562" y="1047"/>
                    </a:cubicBezTo>
                    <a:cubicBezTo>
                      <a:pt x="3376" y="841"/>
                      <a:pt x="2185" y="7"/>
                      <a:pt x="1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59"/>
              <p:cNvSpPr/>
              <p:nvPr/>
            </p:nvSpPr>
            <p:spPr>
              <a:xfrm>
                <a:off x="5676100" y="2805600"/>
                <a:ext cx="17350" cy="40650"/>
              </a:xfrm>
              <a:custGeom>
                <a:avLst/>
                <a:gdLst/>
                <a:ahLst/>
                <a:cxnLst/>
                <a:rect l="l" t="t" r="r" b="b"/>
                <a:pathLst>
                  <a:path w="694" h="1626" extrusionOk="0">
                    <a:moveTo>
                      <a:pt x="187" y="1"/>
                    </a:moveTo>
                    <a:cubicBezTo>
                      <a:pt x="93" y="1"/>
                      <a:pt x="0" y="58"/>
                      <a:pt x="83" y="179"/>
                    </a:cubicBezTo>
                    <a:cubicBezTo>
                      <a:pt x="158" y="288"/>
                      <a:pt x="122" y="531"/>
                      <a:pt x="139" y="659"/>
                    </a:cubicBezTo>
                    <a:cubicBezTo>
                      <a:pt x="157" y="789"/>
                      <a:pt x="182" y="920"/>
                      <a:pt x="222" y="1046"/>
                    </a:cubicBezTo>
                    <a:cubicBezTo>
                      <a:pt x="281" y="1233"/>
                      <a:pt x="382" y="1516"/>
                      <a:pt x="561" y="1618"/>
                    </a:cubicBezTo>
                    <a:cubicBezTo>
                      <a:pt x="570" y="1623"/>
                      <a:pt x="580" y="1626"/>
                      <a:pt x="589" y="1626"/>
                    </a:cubicBezTo>
                    <a:cubicBezTo>
                      <a:pt x="609" y="1626"/>
                      <a:pt x="629" y="1616"/>
                      <a:pt x="644" y="1602"/>
                    </a:cubicBezTo>
                    <a:cubicBezTo>
                      <a:pt x="649" y="1598"/>
                      <a:pt x="655" y="1594"/>
                      <a:pt x="660" y="1590"/>
                    </a:cubicBezTo>
                    <a:cubicBezTo>
                      <a:pt x="693" y="1562"/>
                      <a:pt x="670" y="1495"/>
                      <a:pt x="628" y="1490"/>
                    </a:cubicBezTo>
                    <a:cubicBezTo>
                      <a:pt x="562" y="1482"/>
                      <a:pt x="443" y="1198"/>
                      <a:pt x="426" y="1159"/>
                    </a:cubicBezTo>
                    <a:cubicBezTo>
                      <a:pt x="387" y="1069"/>
                      <a:pt x="359" y="975"/>
                      <a:pt x="336" y="880"/>
                    </a:cubicBezTo>
                    <a:cubicBezTo>
                      <a:pt x="297" y="717"/>
                      <a:pt x="196" y="324"/>
                      <a:pt x="303" y="170"/>
                    </a:cubicBezTo>
                    <a:cubicBezTo>
                      <a:pt x="379" y="59"/>
                      <a:pt x="282"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59"/>
              <p:cNvSpPr/>
              <p:nvPr/>
            </p:nvSpPr>
            <p:spPr>
              <a:xfrm>
                <a:off x="5641475" y="2841350"/>
                <a:ext cx="39775" cy="15450"/>
              </a:xfrm>
              <a:custGeom>
                <a:avLst/>
                <a:gdLst/>
                <a:ahLst/>
                <a:cxnLst/>
                <a:rect l="l" t="t" r="r" b="b"/>
                <a:pathLst>
                  <a:path w="1591" h="618" extrusionOk="0">
                    <a:moveTo>
                      <a:pt x="132" y="1"/>
                    </a:moveTo>
                    <a:cubicBezTo>
                      <a:pt x="8" y="1"/>
                      <a:pt x="0" y="278"/>
                      <a:pt x="131" y="278"/>
                    </a:cubicBezTo>
                    <a:cubicBezTo>
                      <a:pt x="154" y="278"/>
                      <a:pt x="182" y="269"/>
                      <a:pt x="215" y="247"/>
                    </a:cubicBezTo>
                    <a:cubicBezTo>
                      <a:pt x="261" y="217"/>
                      <a:pt x="326" y="206"/>
                      <a:pt x="399" y="206"/>
                    </a:cubicBezTo>
                    <a:cubicBezTo>
                      <a:pt x="569" y="206"/>
                      <a:pt x="782" y="267"/>
                      <a:pt x="902" y="302"/>
                    </a:cubicBezTo>
                    <a:cubicBezTo>
                      <a:pt x="1019" y="335"/>
                      <a:pt x="1418" y="449"/>
                      <a:pt x="1454" y="576"/>
                    </a:cubicBezTo>
                    <a:cubicBezTo>
                      <a:pt x="1463" y="605"/>
                      <a:pt x="1484" y="617"/>
                      <a:pt x="1507" y="617"/>
                    </a:cubicBezTo>
                    <a:cubicBezTo>
                      <a:pt x="1529" y="617"/>
                      <a:pt x="1552" y="606"/>
                      <a:pt x="1566" y="587"/>
                    </a:cubicBezTo>
                    <a:cubicBezTo>
                      <a:pt x="1570" y="580"/>
                      <a:pt x="1574" y="575"/>
                      <a:pt x="1577" y="570"/>
                    </a:cubicBezTo>
                    <a:cubicBezTo>
                      <a:pt x="1591" y="550"/>
                      <a:pt x="1587" y="520"/>
                      <a:pt x="1575" y="501"/>
                    </a:cubicBezTo>
                    <a:cubicBezTo>
                      <a:pt x="1471" y="339"/>
                      <a:pt x="1221" y="246"/>
                      <a:pt x="1049" y="187"/>
                    </a:cubicBezTo>
                    <a:cubicBezTo>
                      <a:pt x="917" y="141"/>
                      <a:pt x="780" y="111"/>
                      <a:pt x="641" y="91"/>
                    </a:cubicBezTo>
                    <a:cubicBezTo>
                      <a:pt x="517" y="74"/>
                      <a:pt x="309" y="96"/>
                      <a:pt x="205" y="27"/>
                    </a:cubicBezTo>
                    <a:cubicBezTo>
                      <a:pt x="178" y="9"/>
                      <a:pt x="153" y="1"/>
                      <a:pt x="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59"/>
              <p:cNvSpPr/>
              <p:nvPr/>
            </p:nvSpPr>
            <p:spPr>
              <a:xfrm>
                <a:off x="5733125" y="2890850"/>
                <a:ext cx="33950" cy="36575"/>
              </a:xfrm>
              <a:custGeom>
                <a:avLst/>
                <a:gdLst/>
                <a:ahLst/>
                <a:cxnLst/>
                <a:rect l="l" t="t" r="r" b="b"/>
                <a:pathLst>
                  <a:path w="1358" h="1463" extrusionOk="0">
                    <a:moveTo>
                      <a:pt x="1291" y="1"/>
                    </a:moveTo>
                    <a:cubicBezTo>
                      <a:pt x="1291" y="1"/>
                      <a:pt x="1290" y="1"/>
                      <a:pt x="1290" y="2"/>
                    </a:cubicBezTo>
                    <a:lnTo>
                      <a:pt x="1" y="1400"/>
                    </a:lnTo>
                    <a:cubicBezTo>
                      <a:pt x="0" y="1400"/>
                      <a:pt x="0" y="1402"/>
                      <a:pt x="1" y="1403"/>
                    </a:cubicBezTo>
                    <a:lnTo>
                      <a:pt x="65" y="1461"/>
                    </a:lnTo>
                    <a:cubicBezTo>
                      <a:pt x="65" y="1462"/>
                      <a:pt x="66" y="1462"/>
                      <a:pt x="66" y="1462"/>
                    </a:cubicBezTo>
                    <a:cubicBezTo>
                      <a:pt x="67" y="1462"/>
                      <a:pt x="67" y="1462"/>
                      <a:pt x="68" y="1461"/>
                    </a:cubicBezTo>
                    <a:lnTo>
                      <a:pt x="1357" y="63"/>
                    </a:lnTo>
                    <a:cubicBezTo>
                      <a:pt x="1358" y="62"/>
                      <a:pt x="1358" y="61"/>
                      <a:pt x="1357" y="60"/>
                    </a:cubicBezTo>
                    <a:lnTo>
                      <a:pt x="1293" y="2"/>
                    </a:lnTo>
                    <a:cubicBezTo>
                      <a:pt x="1292" y="1"/>
                      <a:pt x="1292" y="1"/>
                      <a:pt x="12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59"/>
              <p:cNvSpPr/>
              <p:nvPr/>
            </p:nvSpPr>
            <p:spPr>
              <a:xfrm>
                <a:off x="5725900" y="2883750"/>
                <a:ext cx="39025" cy="42075"/>
              </a:xfrm>
              <a:custGeom>
                <a:avLst/>
                <a:gdLst/>
                <a:ahLst/>
                <a:cxnLst/>
                <a:rect l="l" t="t" r="r" b="b"/>
                <a:pathLst>
                  <a:path w="1561" h="1683" extrusionOk="0">
                    <a:moveTo>
                      <a:pt x="1493" y="1"/>
                    </a:moveTo>
                    <a:cubicBezTo>
                      <a:pt x="1493" y="1"/>
                      <a:pt x="1492" y="1"/>
                      <a:pt x="1492" y="2"/>
                    </a:cubicBezTo>
                    <a:lnTo>
                      <a:pt x="0" y="1619"/>
                    </a:lnTo>
                    <a:cubicBezTo>
                      <a:pt x="0" y="1620"/>
                      <a:pt x="0" y="1622"/>
                      <a:pt x="1" y="1623"/>
                    </a:cubicBezTo>
                    <a:lnTo>
                      <a:pt x="65" y="1682"/>
                    </a:lnTo>
                    <a:cubicBezTo>
                      <a:pt x="65" y="1682"/>
                      <a:pt x="65" y="1682"/>
                      <a:pt x="66" y="1682"/>
                    </a:cubicBezTo>
                    <a:cubicBezTo>
                      <a:pt x="67" y="1682"/>
                      <a:pt x="67" y="1682"/>
                      <a:pt x="68" y="1682"/>
                    </a:cubicBezTo>
                    <a:lnTo>
                      <a:pt x="1559" y="64"/>
                    </a:lnTo>
                    <a:cubicBezTo>
                      <a:pt x="1560" y="63"/>
                      <a:pt x="1560" y="61"/>
                      <a:pt x="1559" y="60"/>
                    </a:cubicBezTo>
                    <a:lnTo>
                      <a:pt x="1495" y="2"/>
                    </a:lnTo>
                    <a:cubicBezTo>
                      <a:pt x="1495" y="1"/>
                      <a:pt x="1494"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59"/>
              <p:cNvSpPr/>
              <p:nvPr/>
            </p:nvSpPr>
            <p:spPr>
              <a:xfrm>
                <a:off x="5752350" y="2911250"/>
                <a:ext cx="8050" cy="7350"/>
              </a:xfrm>
              <a:custGeom>
                <a:avLst/>
                <a:gdLst/>
                <a:ahLst/>
                <a:cxnLst/>
                <a:rect l="l" t="t" r="r" b="b"/>
                <a:pathLst>
                  <a:path w="322" h="294" extrusionOk="0">
                    <a:moveTo>
                      <a:pt x="203" y="0"/>
                    </a:moveTo>
                    <a:cubicBezTo>
                      <a:pt x="160" y="0"/>
                      <a:pt x="110" y="23"/>
                      <a:pt x="72" y="64"/>
                    </a:cubicBezTo>
                    <a:cubicBezTo>
                      <a:pt x="11" y="131"/>
                      <a:pt x="0" y="223"/>
                      <a:pt x="50" y="268"/>
                    </a:cubicBezTo>
                    <a:cubicBezTo>
                      <a:pt x="69" y="285"/>
                      <a:pt x="93" y="293"/>
                      <a:pt x="119" y="293"/>
                    </a:cubicBezTo>
                    <a:cubicBezTo>
                      <a:pt x="163" y="293"/>
                      <a:pt x="212" y="271"/>
                      <a:pt x="251" y="229"/>
                    </a:cubicBezTo>
                    <a:cubicBezTo>
                      <a:pt x="312" y="162"/>
                      <a:pt x="322" y="71"/>
                      <a:pt x="273" y="26"/>
                    </a:cubicBezTo>
                    <a:cubicBezTo>
                      <a:pt x="254" y="9"/>
                      <a:pt x="230"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59"/>
              <p:cNvSpPr/>
              <p:nvPr/>
            </p:nvSpPr>
            <p:spPr>
              <a:xfrm>
                <a:off x="5669725" y="2855775"/>
                <a:ext cx="58600" cy="83600"/>
              </a:xfrm>
              <a:custGeom>
                <a:avLst/>
                <a:gdLst/>
                <a:ahLst/>
                <a:cxnLst/>
                <a:rect l="l" t="t" r="r" b="b"/>
                <a:pathLst>
                  <a:path w="2344" h="3344" extrusionOk="0">
                    <a:moveTo>
                      <a:pt x="941" y="0"/>
                    </a:moveTo>
                    <a:lnTo>
                      <a:pt x="1" y="1021"/>
                    </a:lnTo>
                    <a:cubicBezTo>
                      <a:pt x="1" y="1021"/>
                      <a:pt x="39" y="2523"/>
                      <a:pt x="1932" y="3343"/>
                    </a:cubicBezTo>
                    <a:cubicBezTo>
                      <a:pt x="1932" y="3343"/>
                      <a:pt x="2343" y="1513"/>
                      <a:pt x="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59"/>
              <p:cNvSpPr/>
              <p:nvPr/>
            </p:nvSpPr>
            <p:spPr>
              <a:xfrm>
                <a:off x="5692625" y="2857950"/>
                <a:ext cx="15775" cy="57275"/>
              </a:xfrm>
              <a:custGeom>
                <a:avLst/>
                <a:gdLst/>
                <a:ahLst/>
                <a:cxnLst/>
                <a:rect l="l" t="t" r="r" b="b"/>
                <a:pathLst>
                  <a:path w="631" h="2291" extrusionOk="0">
                    <a:moveTo>
                      <a:pt x="20" y="1"/>
                    </a:moveTo>
                    <a:cubicBezTo>
                      <a:pt x="10" y="1"/>
                      <a:pt x="0" y="8"/>
                      <a:pt x="1" y="22"/>
                    </a:cubicBezTo>
                    <a:cubicBezTo>
                      <a:pt x="25" y="761"/>
                      <a:pt x="203" y="1658"/>
                      <a:pt x="610" y="2286"/>
                    </a:cubicBezTo>
                    <a:cubicBezTo>
                      <a:pt x="612" y="2289"/>
                      <a:pt x="615" y="2290"/>
                      <a:pt x="618" y="2290"/>
                    </a:cubicBezTo>
                    <a:cubicBezTo>
                      <a:pt x="624" y="2290"/>
                      <a:pt x="631" y="2285"/>
                      <a:pt x="628" y="2278"/>
                    </a:cubicBezTo>
                    <a:cubicBezTo>
                      <a:pt x="518" y="1920"/>
                      <a:pt x="358" y="1582"/>
                      <a:pt x="260" y="1218"/>
                    </a:cubicBezTo>
                    <a:cubicBezTo>
                      <a:pt x="152" y="824"/>
                      <a:pt x="94" y="424"/>
                      <a:pt x="42" y="20"/>
                    </a:cubicBezTo>
                    <a:cubicBezTo>
                      <a:pt x="40" y="7"/>
                      <a:pt x="30" y="1"/>
                      <a:pt x="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59"/>
              <p:cNvSpPr/>
              <p:nvPr/>
            </p:nvSpPr>
            <p:spPr>
              <a:xfrm>
                <a:off x="5693125" y="2830375"/>
                <a:ext cx="85325" cy="46475"/>
              </a:xfrm>
              <a:custGeom>
                <a:avLst/>
                <a:gdLst/>
                <a:ahLst/>
                <a:cxnLst/>
                <a:rect l="l" t="t" r="r" b="b"/>
                <a:pathLst>
                  <a:path w="3413" h="1859" extrusionOk="0">
                    <a:moveTo>
                      <a:pt x="972" y="0"/>
                    </a:moveTo>
                    <a:cubicBezTo>
                      <a:pt x="952" y="0"/>
                      <a:pt x="942" y="1"/>
                      <a:pt x="942" y="1"/>
                    </a:cubicBezTo>
                    <a:lnTo>
                      <a:pt x="1" y="1021"/>
                    </a:lnTo>
                    <a:cubicBezTo>
                      <a:pt x="865" y="1700"/>
                      <a:pt x="1777" y="1859"/>
                      <a:pt x="2441" y="1859"/>
                    </a:cubicBezTo>
                    <a:cubicBezTo>
                      <a:pt x="3022" y="1859"/>
                      <a:pt x="3413" y="1737"/>
                      <a:pt x="3413" y="1737"/>
                    </a:cubicBezTo>
                    <a:cubicBezTo>
                      <a:pt x="2522" y="70"/>
                      <a:pt x="1187" y="0"/>
                      <a:pt x="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59"/>
              <p:cNvSpPr/>
              <p:nvPr/>
            </p:nvSpPr>
            <p:spPr>
              <a:xfrm>
                <a:off x="5695100" y="2854900"/>
                <a:ext cx="58575" cy="11250"/>
              </a:xfrm>
              <a:custGeom>
                <a:avLst/>
                <a:gdLst/>
                <a:ahLst/>
                <a:cxnLst/>
                <a:rect l="l" t="t" r="r" b="b"/>
                <a:pathLst>
                  <a:path w="2343" h="450" extrusionOk="0">
                    <a:moveTo>
                      <a:pt x="302" y="0"/>
                    </a:moveTo>
                    <a:cubicBezTo>
                      <a:pt x="209" y="0"/>
                      <a:pt x="117" y="3"/>
                      <a:pt x="27" y="7"/>
                    </a:cubicBezTo>
                    <a:cubicBezTo>
                      <a:pt x="1" y="8"/>
                      <a:pt x="3" y="47"/>
                      <a:pt x="29" y="49"/>
                    </a:cubicBezTo>
                    <a:cubicBezTo>
                      <a:pt x="436" y="67"/>
                      <a:pt x="840" y="94"/>
                      <a:pt x="1242" y="168"/>
                    </a:cubicBezTo>
                    <a:cubicBezTo>
                      <a:pt x="1611" y="235"/>
                      <a:pt x="1962" y="369"/>
                      <a:pt x="2327" y="449"/>
                    </a:cubicBezTo>
                    <a:cubicBezTo>
                      <a:pt x="2328" y="450"/>
                      <a:pt x="2329" y="450"/>
                      <a:pt x="2330" y="450"/>
                    </a:cubicBezTo>
                    <a:cubicBezTo>
                      <a:pt x="2339" y="450"/>
                      <a:pt x="2343" y="436"/>
                      <a:pt x="2334" y="432"/>
                    </a:cubicBezTo>
                    <a:cubicBezTo>
                      <a:pt x="1754" y="119"/>
                      <a:pt x="983" y="0"/>
                      <a:pt x="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59"/>
              <p:cNvSpPr/>
              <p:nvPr/>
            </p:nvSpPr>
            <p:spPr>
              <a:xfrm>
                <a:off x="5673225" y="2859550"/>
                <a:ext cx="3175" cy="3100"/>
              </a:xfrm>
              <a:custGeom>
                <a:avLst/>
                <a:gdLst/>
                <a:ahLst/>
                <a:cxnLst/>
                <a:rect l="l" t="t" r="r" b="b"/>
                <a:pathLst>
                  <a:path w="127" h="124" extrusionOk="0">
                    <a:moveTo>
                      <a:pt x="63" y="1"/>
                    </a:moveTo>
                    <a:cubicBezTo>
                      <a:pt x="38" y="1"/>
                      <a:pt x="13" y="15"/>
                      <a:pt x="9" y="42"/>
                    </a:cubicBezTo>
                    <a:cubicBezTo>
                      <a:pt x="8" y="46"/>
                      <a:pt x="7" y="51"/>
                      <a:pt x="7" y="54"/>
                    </a:cubicBezTo>
                    <a:cubicBezTo>
                      <a:pt x="1" y="89"/>
                      <a:pt x="25" y="124"/>
                      <a:pt x="62" y="124"/>
                    </a:cubicBezTo>
                    <a:cubicBezTo>
                      <a:pt x="63" y="124"/>
                      <a:pt x="64" y="124"/>
                      <a:pt x="65" y="124"/>
                    </a:cubicBezTo>
                    <a:cubicBezTo>
                      <a:pt x="103" y="123"/>
                      <a:pt x="127" y="85"/>
                      <a:pt x="117" y="49"/>
                    </a:cubicBezTo>
                    <a:cubicBezTo>
                      <a:pt x="116" y="46"/>
                      <a:pt x="116" y="42"/>
                      <a:pt x="115" y="38"/>
                    </a:cubicBezTo>
                    <a:cubicBezTo>
                      <a:pt x="109" y="13"/>
                      <a:pt x="86" y="1"/>
                      <a:pt x="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59"/>
              <p:cNvSpPr/>
              <p:nvPr/>
            </p:nvSpPr>
            <p:spPr>
              <a:xfrm>
                <a:off x="5690950" y="2838900"/>
                <a:ext cx="4625" cy="3325"/>
              </a:xfrm>
              <a:custGeom>
                <a:avLst/>
                <a:gdLst/>
                <a:ahLst/>
                <a:cxnLst/>
                <a:rect l="l" t="t" r="r" b="b"/>
                <a:pathLst>
                  <a:path w="185" h="133" extrusionOk="0">
                    <a:moveTo>
                      <a:pt x="89" y="1"/>
                    </a:moveTo>
                    <a:cubicBezTo>
                      <a:pt x="74" y="1"/>
                      <a:pt x="58" y="7"/>
                      <a:pt x="44" y="22"/>
                    </a:cubicBezTo>
                    <a:cubicBezTo>
                      <a:pt x="0" y="69"/>
                      <a:pt x="46" y="132"/>
                      <a:pt x="95" y="132"/>
                    </a:cubicBezTo>
                    <a:cubicBezTo>
                      <a:pt x="111" y="132"/>
                      <a:pt x="127" y="126"/>
                      <a:pt x="141" y="111"/>
                    </a:cubicBezTo>
                    <a:cubicBezTo>
                      <a:pt x="185" y="64"/>
                      <a:pt x="139" y="1"/>
                      <a:pt x="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6"/>
        <p:cNvGrpSpPr/>
        <p:nvPr/>
      </p:nvGrpSpPr>
      <p:grpSpPr>
        <a:xfrm>
          <a:off x="0" y="0"/>
          <a:ext cx="0" cy="0"/>
          <a:chOff x="0" y="0"/>
          <a:chExt cx="0" cy="0"/>
        </a:xfrm>
      </p:grpSpPr>
      <p:sp>
        <p:nvSpPr>
          <p:cNvPr id="3927" name="Google Shape;3927;p43"/>
          <p:cNvSpPr txBox="1">
            <a:spLocks noGrp="1"/>
          </p:cNvSpPr>
          <p:nvPr>
            <p:ph type="title"/>
          </p:nvPr>
        </p:nvSpPr>
        <p:spPr>
          <a:xfrm>
            <a:off x="558636" y="1007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1. Database</a:t>
            </a:r>
            <a:endParaRPr/>
          </a:p>
        </p:txBody>
      </p:sp>
      <p:pic>
        <p:nvPicPr>
          <p:cNvPr id="7" name="Picture 6">
            <a:extLst>
              <a:ext uri="{FF2B5EF4-FFF2-40B4-BE49-F238E27FC236}">
                <a16:creationId xmlns:a16="http://schemas.microsoft.com/office/drawing/2014/main" id="{1BF78C54-1CF9-43D3-908C-9074BBEB2F70}"/>
              </a:ext>
            </a:extLst>
          </p:cNvPr>
          <p:cNvPicPr>
            <a:picLocks noChangeAspect="1"/>
          </p:cNvPicPr>
          <p:nvPr/>
        </p:nvPicPr>
        <p:blipFill>
          <a:blip r:embed="rId3"/>
          <a:stretch>
            <a:fillRect/>
          </a:stretch>
        </p:blipFill>
        <p:spPr>
          <a:xfrm>
            <a:off x="0" y="765191"/>
            <a:ext cx="9144000" cy="43783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33"/>
        <p:cNvGrpSpPr/>
        <p:nvPr/>
      </p:nvGrpSpPr>
      <p:grpSpPr>
        <a:xfrm>
          <a:off x="0" y="0"/>
          <a:ext cx="0" cy="0"/>
          <a:chOff x="0" y="0"/>
          <a:chExt cx="0" cy="0"/>
        </a:xfrm>
      </p:grpSpPr>
      <p:sp>
        <p:nvSpPr>
          <p:cNvPr id="3934" name="Google Shape;3934;p44"/>
          <p:cNvSpPr/>
          <p:nvPr/>
        </p:nvSpPr>
        <p:spPr>
          <a:xfrm flipH="1">
            <a:off x="6888694" y="1964050"/>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44"/>
          <p:cNvSpPr/>
          <p:nvPr/>
        </p:nvSpPr>
        <p:spPr>
          <a:xfrm flipH="1">
            <a:off x="6238219" y="1326950"/>
            <a:ext cx="1102400" cy="224325"/>
          </a:xfrm>
          <a:custGeom>
            <a:avLst/>
            <a:gdLst/>
            <a:ahLst/>
            <a:cxnLst/>
            <a:rect l="l" t="t" r="r" b="b"/>
            <a:pathLst>
              <a:path w="44096" h="8973" extrusionOk="0">
                <a:moveTo>
                  <a:pt x="18602" y="1"/>
                </a:moveTo>
                <a:cubicBezTo>
                  <a:pt x="15776" y="1"/>
                  <a:pt x="12588" y="1116"/>
                  <a:pt x="9650" y="4174"/>
                </a:cubicBezTo>
                <a:cubicBezTo>
                  <a:pt x="8951" y="4003"/>
                  <a:pt x="8290" y="3927"/>
                  <a:pt x="7666" y="3927"/>
                </a:cubicBezTo>
                <a:cubicBezTo>
                  <a:pt x="2584" y="3927"/>
                  <a:pt x="1" y="8973"/>
                  <a:pt x="1" y="8973"/>
                </a:cubicBezTo>
                <a:lnTo>
                  <a:pt x="44095" y="8973"/>
                </a:lnTo>
                <a:cubicBezTo>
                  <a:pt x="42408" y="4284"/>
                  <a:pt x="37085" y="1168"/>
                  <a:pt x="31705" y="1168"/>
                </a:cubicBezTo>
                <a:cubicBezTo>
                  <a:pt x="29596" y="1168"/>
                  <a:pt x="27478" y="1647"/>
                  <a:pt x="25567" y="2698"/>
                </a:cubicBezTo>
                <a:cubicBezTo>
                  <a:pt x="24102" y="1213"/>
                  <a:pt x="21549" y="1"/>
                  <a:pt x="18602" y="1"/>
                </a:cubicBezTo>
                <a:close/>
              </a:path>
            </a:pathLst>
          </a:custGeom>
          <a:solidFill>
            <a:srgbClr val="FFFFFF">
              <a:alpha val="69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44"/>
          <p:cNvSpPr txBox="1">
            <a:spLocks noGrp="1"/>
          </p:cNvSpPr>
          <p:nvPr>
            <p:ph type="title"/>
          </p:nvPr>
        </p:nvSpPr>
        <p:spPr>
          <a:xfrm>
            <a:off x="859850" y="11811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2. Trang chủ</a:t>
            </a:r>
            <a:endParaRPr/>
          </a:p>
        </p:txBody>
      </p:sp>
      <p:pic>
        <p:nvPicPr>
          <p:cNvPr id="5" name="Picture 4">
            <a:extLst>
              <a:ext uri="{FF2B5EF4-FFF2-40B4-BE49-F238E27FC236}">
                <a16:creationId xmlns:a16="http://schemas.microsoft.com/office/drawing/2014/main" id="{64512E0C-C356-4E94-9C61-6DA386F13EB4}"/>
              </a:ext>
            </a:extLst>
          </p:cNvPr>
          <p:cNvPicPr>
            <a:picLocks noChangeAspect="1"/>
          </p:cNvPicPr>
          <p:nvPr/>
        </p:nvPicPr>
        <p:blipFill>
          <a:blip r:embed="rId3"/>
          <a:stretch>
            <a:fillRect/>
          </a:stretch>
        </p:blipFill>
        <p:spPr>
          <a:xfrm>
            <a:off x="0" y="1203292"/>
            <a:ext cx="9144000" cy="3940208"/>
          </a:xfrm>
          <a:prstGeom prst="rect">
            <a:avLst/>
          </a:prstGeom>
        </p:spPr>
      </p:pic>
    </p:spTree>
  </p:cSld>
  <p:clrMapOvr>
    <a:masterClrMapping/>
  </p:clrMapOvr>
</p:sld>
</file>

<file path=ppt/theme/theme1.xml><?xml version="1.0" encoding="utf-8"?>
<a:theme xmlns:a="http://schemas.openxmlformats.org/drawingml/2006/main" name="It's Spring Season by Slidesgo">
  <a:themeElements>
    <a:clrScheme name="Simple Light">
      <a:dk1>
        <a:srgbClr val="054F3A"/>
      </a:dk1>
      <a:lt1>
        <a:srgbClr val="FBE8C1"/>
      </a:lt1>
      <a:dk2>
        <a:srgbClr val="F8C872"/>
      </a:dk2>
      <a:lt2>
        <a:srgbClr val="523F14"/>
      </a:lt2>
      <a:accent1>
        <a:srgbClr val="475686"/>
      </a:accent1>
      <a:accent2>
        <a:srgbClr val="7C96F1"/>
      </a:accent2>
      <a:accent3>
        <a:srgbClr val="006A4C"/>
      </a:accent3>
      <a:accent4>
        <a:srgbClr val="98CFBB"/>
      </a:accent4>
      <a:accent5>
        <a:srgbClr val="35A17D"/>
      </a:accent5>
      <a:accent6>
        <a:srgbClr val="FFFFFF"/>
      </a:accent6>
      <a:hlink>
        <a:srgbClr val="054F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355</Words>
  <Application>Microsoft Office PowerPoint</Application>
  <PresentationFormat>On-screen Show (16:9)</PresentationFormat>
  <Paragraphs>40</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Calistoga</vt:lpstr>
      <vt:lpstr>Poppins</vt:lpstr>
      <vt:lpstr>Bebas Neue</vt:lpstr>
      <vt:lpstr>Arial</vt:lpstr>
      <vt:lpstr>Anaheim</vt:lpstr>
      <vt:lpstr>Wingdings</vt:lpstr>
      <vt:lpstr>Nunito Light</vt:lpstr>
      <vt:lpstr>It's Spring Season by Slidesgo</vt:lpstr>
      <vt:lpstr>LẬP TRÌNH MÃ NGUỒN MỞ ĐỀ TÀI: WEBSITE BÁN ĐIỆN THOẠI DI ĐỘNG</vt:lpstr>
      <vt:lpstr>PowerPoint Presentation</vt:lpstr>
      <vt:lpstr>Phần I: Lý thuyết</vt:lpstr>
      <vt:lpstr>PowerPoint Presentation</vt:lpstr>
      <vt:lpstr>2. Ưu điểm</vt:lpstr>
      <vt:lpstr>PowerPoint Presentation</vt:lpstr>
      <vt:lpstr>Phần II: Thiết kế</vt:lpstr>
      <vt:lpstr>1. Database</vt:lpstr>
      <vt:lpstr>2. Trang chủ</vt:lpstr>
      <vt:lpstr>3. Trang sản phẩm</vt:lpstr>
      <vt:lpstr>4. Trang chi tiết sản phẩm</vt:lpstr>
      <vt:lpstr>5. Trang giỏ hàng</vt:lpstr>
      <vt:lpstr>6. Trang admin</vt:lpstr>
      <vt:lpstr>5. Thanh toán atm-momo</vt:lpstr>
      <vt:lpstr>5. Thanh toán momo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MÃ NGUỒN MỞ ĐỀ TÀI: WEBSITE BÁN ĐIỆN THOẠI DI ĐỘNG</dc:title>
  <dc:creator>Nguyễn Khắc Huy</dc:creator>
  <cp:lastModifiedBy>Nguyễn Khắc Huy</cp:lastModifiedBy>
  <cp:revision>4</cp:revision>
  <dcterms:modified xsi:type="dcterms:W3CDTF">2024-06-07T13:10:40Z</dcterms:modified>
</cp:coreProperties>
</file>