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24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34CF-127C-3D5A-0DC3-95D8DB77E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9F60E-8D82-DD83-CCCE-7DB176EA4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C6B1E-2AA8-0807-6EC5-F33B9B74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76CF-D497-27D8-6C8C-2FDDBC7D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4ED99-5F4D-B2E3-3F73-DC52BD69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73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E080-34BD-B2FA-0137-8309F53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DBDCF-F326-0FF0-547A-121D7426B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61DF-F2B7-1D37-2562-50FAC9AF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7419-A63B-B9C4-31FA-073AFCB7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29CA9-6052-4125-C024-42B9EC6C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00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245D4-D555-D7CA-BE5F-9580C2CD3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68350-E674-3B7B-4925-AD2369CFA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94E65-C810-C80A-A1F8-0AA46B88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B3D5-414C-50D6-C46C-7F43595A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8EA26-8EDD-EEF0-2BCF-D6A743CC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62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4568-0791-4937-7098-1EAD03CB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36E1-24C0-E0E5-45BB-4DFD98D3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5065-233E-98C6-0E4F-022AE265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24CF-312C-35DD-45CD-F7D4ECDD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F14B-2BE8-7D63-6209-C3C9037F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3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3201-259D-8563-DF77-3CA06CE9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B1C0-E0C4-2BA5-836F-4052BECD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ABC61-7998-E19F-E4DF-C431E2E4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8C8A-AA2D-EF31-EF23-1A564D0C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A543C-FC52-5943-A7A4-A01B9FEF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13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CB6F-4289-266D-C40B-59591825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DC00-88C6-6DD6-0745-8C06B3370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888B5-E478-64F3-7D49-7DF3D492E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B58D-57E5-5261-1AC4-2747437A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12D4E-CFF3-7276-AF68-31849998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D283F-1B22-F824-EEED-0153FE79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99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4E04-CB16-1915-EAED-284C88AD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31660-66EC-53A5-1338-EC2EC8D10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7258C-3A67-9A32-C1D3-0D9B844CD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98DA3-7B5F-F9AB-5E68-54ED47F4E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07C39-85A4-728D-4B03-BB10C153D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8CA3D-B961-7651-E9A7-7D1916C9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0F2DE-CB46-320C-5213-8A0041DE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36F5A-DC34-D5B5-0AF2-E3B567D7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16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28C5-0F38-2406-8874-6C9F94B7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474E0-DAEA-E775-DE80-6770B880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8BB17-7D3D-3D21-8296-ECAA801D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9E1A9-FF8C-02D4-1629-2B329B33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1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762C1-6866-D516-6728-1985322A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108CB-348C-B9FA-CDE2-E7012CBA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4B4F6-B2DF-A1DF-DE44-D05E1C24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47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4671-73B9-365A-6487-4E5DC841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41DE-1CBE-F958-2278-27044E831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1002-CA91-2C4B-3722-3E12454E4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3A7C-0443-493E-4301-81952470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AFA33-7E8C-5980-7A50-E19EA0CA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689A7-80A3-6BDE-20AF-93504807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49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91F3-6F44-7507-4EBB-7FE10815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62645-6668-69AD-C1E9-DE0F17843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E49C8-ED4B-9259-0CB9-D347A21DA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35755-EAB5-61E0-D524-B14532F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323C-DBA5-4272-AACA-840E2D89880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18FD5-F3E6-0317-87DE-416209FC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77F7E-049B-C46C-C077-2B352F07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0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EFBD9-10C9-31EF-96B2-D55246BF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BECA5-E241-350F-6E84-B7B96387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6D69-3273-1608-8862-6BAAC66A8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323C-DBA5-4272-AACA-840E2D89880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46AC3-A235-D8A0-D32D-85AE9B00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5EC9-CF2B-A943-77D6-06EBFEE45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65F2-3C1D-44F8-8C8E-B72E553FD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04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8F6D0D-4B5E-800E-9EA1-D1A2F581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31" y="1633104"/>
            <a:ext cx="3250413" cy="165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B6913-51C8-F4D3-44EE-29DD278F3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066" y="1633104"/>
            <a:ext cx="3250413" cy="16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B1DBB8-1A8C-ECBA-F68D-5F55E1EB3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1" y="1633104"/>
            <a:ext cx="3250413" cy="165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80491B-D805-9535-D9D1-A7FD52273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30" y="3289104"/>
            <a:ext cx="3250413" cy="165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24FE5A-83E6-A0B1-1689-F794E9256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067" y="3290534"/>
            <a:ext cx="3250413" cy="165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BD90D3-C28E-1A04-E498-E7E4FDDB7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1" y="3289104"/>
            <a:ext cx="3253220" cy="16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3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502DC1-9D02-616D-3998-8EC2D8A9B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249" y="1634400"/>
            <a:ext cx="3276594" cy="16719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12F3DB-FB3D-4727-D09F-9F1156D2F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0400" y="1636476"/>
            <a:ext cx="3247059" cy="1651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714F7F-B3B1-FBB9-5207-54DE20414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2008" y="1634400"/>
            <a:ext cx="3245379" cy="165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57FBF5-567D-65CA-96EA-7A54E8A61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400" y="3294774"/>
            <a:ext cx="3278292" cy="1663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3C976-5892-1907-D5CE-533095314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66" y="3306328"/>
            <a:ext cx="3236726" cy="16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F6041-8DC1-927B-2346-4C63B90012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1166" y="3310660"/>
            <a:ext cx="3247061" cy="164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7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Khanh Le</dc:creator>
  <cp:lastModifiedBy>Nguyen, Khanh Le</cp:lastModifiedBy>
  <cp:revision>2</cp:revision>
  <dcterms:created xsi:type="dcterms:W3CDTF">2023-12-03T21:19:09Z</dcterms:created>
  <dcterms:modified xsi:type="dcterms:W3CDTF">2023-12-04T21:16:45Z</dcterms:modified>
</cp:coreProperties>
</file>