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1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4CF-127C-3D5A-0DC3-95D8DB7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F60E-8D82-DD83-CCCE-7DB176EA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B1E-2AA8-0807-6EC5-F33B9B74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6CF-D497-27D8-6C8C-2FDDBC7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ED99-5F4D-B2E3-3F73-DC52BD6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080-34BD-B2FA-0137-8309F53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BDCF-F326-0FF0-547A-121D7426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61DF-F2B7-1D37-2562-50FAC9A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7419-A63B-B9C4-31FA-073AFCB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9CA9-6052-4125-C024-42B9EC6C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45D4-D555-D7CA-BE5F-9580C2CD3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68350-E674-3B7B-4925-AD2369CF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4E65-C810-C80A-A1F8-0AA46B88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3D5-414C-50D6-C46C-7F43595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EA26-8EDD-EEF0-2BCF-D6A743C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4568-0791-4937-7098-1EAD03CB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6E1-24C0-E0E5-45BB-4DFD98D3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065-233E-98C6-0E4F-022AE265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4CF-312C-35DD-45CD-F7D4ECDD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F14B-2BE8-7D63-6209-C3C9037F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201-259D-8563-DF77-3CA06CE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B1C0-E0C4-2BA5-836F-4052BECD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BC61-7998-E19F-E4DF-C431E2E4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8C8A-AA2D-EF31-EF23-1A564D0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543C-FC52-5943-A7A4-A01B9FEF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CB6F-4289-266D-C40B-5959182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C00-88C6-6DD6-0745-8C06B3370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88B5-E478-64F3-7D49-7DF3D492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B58D-57E5-5261-1AC4-2747437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2D4E-CFF3-7276-AF68-31849998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283F-1B22-F824-EEED-0153FE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E04-CB16-1915-EAED-284C88A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1660-66EC-53A5-1338-EC2EC8D1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258C-3A67-9A32-C1D3-0D9B844C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8DA3-7B5F-F9AB-5E68-54ED47F4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7C39-85A4-728D-4B03-BB10C153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A3D-B961-7651-E9A7-7D1916C9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0F2DE-CB46-320C-5213-8A0041DE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6F5A-DC34-D5B5-0AF2-E3B567D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28C5-0F38-2406-8874-6C9F94B7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4E0-DAEA-E775-DE80-6770B88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8BB17-7D3D-3D21-8296-ECAA801D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E1A9-FF8C-02D4-1629-2B329B33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762C1-6866-D516-6728-1985322A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8CB-348C-B9FA-CDE2-E7012CB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B4F6-B2DF-A1DF-DE44-D05E1C24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671-73B9-365A-6487-4E5DC84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41DE-1CBE-F958-2278-27044E83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1002-CA91-2C4B-3722-3E12454E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3A7C-0443-493E-4301-81952470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A33-7E8C-5980-7A50-E19EA0C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89A7-80A3-6BDE-20AF-9350480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91F3-6F44-7507-4EBB-7FE10815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2645-6668-69AD-C1E9-DE0F1784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49C8-ED4B-9259-0CB9-D347A21D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5755-EAB5-61E0-D524-B14532F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8FD5-F3E6-0317-87DE-416209FC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7F7E-049B-C46C-C077-2B352F0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BD9-10C9-31EF-96B2-D55246BF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ECA5-E241-350F-6E84-B7B96387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6D69-3273-1608-8862-6BAAC66A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323C-DBA5-4272-AACA-840E2D89880F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6AC3-A235-D8A0-D32D-85AE9B00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EC9-CF2B-A943-77D6-06EBFEE4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35499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75717" y="277855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42307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3" y="1372610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3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762013C6-1214-B329-6DF2-08ECC160DAA5}"/>
              </a:ext>
            </a:extLst>
          </p:cNvPr>
          <p:cNvSpPr/>
          <p:nvPr/>
        </p:nvSpPr>
        <p:spPr>
          <a:xfrm>
            <a:off x="10892454" y="1203940"/>
            <a:ext cx="894034" cy="1254642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FLS +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ussdiagramm: Mehrere Dokumente 1">
            <a:extLst>
              <a:ext uri="{FF2B5EF4-FFF2-40B4-BE49-F238E27FC236}">
                <a16:creationId xmlns:a16="http://schemas.microsoft.com/office/drawing/2014/main" id="{DB7E1C6E-D0CD-A825-9CF5-4F6FCBB49978}"/>
              </a:ext>
            </a:extLst>
          </p:cNvPr>
          <p:cNvSpPr/>
          <p:nvPr/>
        </p:nvSpPr>
        <p:spPr>
          <a:xfrm>
            <a:off x="9102203" y="2463834"/>
            <a:ext cx="1314893" cy="1576076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5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D8301B-7307-AD93-8FC0-FD72E2C6E545}"/>
              </a:ext>
            </a:extLst>
          </p:cNvPr>
          <p:cNvSpPr/>
          <p:nvPr/>
        </p:nvSpPr>
        <p:spPr>
          <a:xfrm>
            <a:off x="9202810" y="1555679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10682024" y="2805292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10599863" y="3713224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307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672246" y="1982316"/>
            <a:ext cx="468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0" y="1982316"/>
            <a:ext cx="3978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57200" y="1982316"/>
            <a:ext cx="513463" cy="1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0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8542733" y="1163502"/>
            <a:ext cx="524448" cy="795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D41B75A-6C38-2618-6284-59CD5694D6DF}"/>
              </a:ext>
            </a:extLst>
          </p:cNvPr>
          <p:cNvCxnSpPr>
            <a:cxnSpLocks/>
            <a:stCxn id="4" idx="3"/>
            <a:endCxn id="23" idx="2"/>
          </p:cNvCxnSpPr>
          <p:nvPr/>
        </p:nvCxnSpPr>
        <p:spPr>
          <a:xfrm>
            <a:off x="10517703" y="1823579"/>
            <a:ext cx="374751" cy="7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23" idx="3"/>
            <a:endCxn id="5" idx="0"/>
          </p:cNvCxnSpPr>
          <p:nvPr/>
        </p:nvCxnSpPr>
        <p:spPr>
          <a:xfrm>
            <a:off x="11339471" y="2458582"/>
            <a:ext cx="0" cy="346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339470" y="3341092"/>
            <a:ext cx="1" cy="37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1014800" y="2250216"/>
            <a:ext cx="8823" cy="528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6201C93-D512-FF9A-5CC4-BE309C410EB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9850109" y="2091479"/>
            <a:ext cx="10148" cy="372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164453" y="2895521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356867" y="3341092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5814198" y="3812700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5814160" y="4675002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356867" y="4221462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356867" y="5162457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10599863" y="5881461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textual features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10682024" y="5106477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XAI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339470" y="4924040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60">
            <a:extLst>
              <a:ext uri="{FF2B5EF4-FFF2-40B4-BE49-F238E27FC236}">
                <a16:creationId xmlns:a16="http://schemas.microsoft.com/office/drawing/2014/main" id="{659DF05D-404A-828C-77E8-9F002656BD0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1339470" y="5642277"/>
            <a:ext cx="1" cy="239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</p:cNvCxnSpPr>
          <p:nvPr/>
        </p:nvCxnSpPr>
        <p:spPr>
          <a:xfrm>
            <a:off x="5830403" y="3422912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7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F6D0D-4B5E-800E-9EA1-D1A2F58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2" y="1633105"/>
            <a:ext cx="3250414" cy="16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B6913-51C8-F4D3-44EE-29DD278F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66" y="1633105"/>
            <a:ext cx="3250414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1DBB8-1A8C-ECBA-F68D-5F55E1EB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2" y="1633105"/>
            <a:ext cx="3250414" cy="16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0491B-D805-9535-D9D1-A7FD5227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1" y="3289105"/>
            <a:ext cx="3250414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4FE5A-83E6-A0B1-1689-F794E9256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067" y="3290534"/>
            <a:ext cx="3250414" cy="165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D90D3-C28E-1A04-E498-E7E4FDDB7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2" y="3289103"/>
            <a:ext cx="3253220" cy="1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502DC1-9D02-616D-3998-8EC2D8A9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250" y="1634399"/>
            <a:ext cx="3276594" cy="1671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2F3DB-FB3D-4727-D09F-9F1156D2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402" y="1636477"/>
            <a:ext cx="3247058" cy="1651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14F7F-B3B1-FBB9-5207-54DE2041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2009" y="1634401"/>
            <a:ext cx="3245378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7FBF5-567D-65CA-96EA-7A54E8A61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400" y="3294774"/>
            <a:ext cx="3278292" cy="1663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3C976-5892-1907-D5CE-533095314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66" y="3306328"/>
            <a:ext cx="3236726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F6041-8DC1-927B-2346-4C63B9001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1167" y="3310661"/>
            <a:ext cx="3247061" cy="16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07923A32-DFDC-932D-6AC3-55E0AF2E53A5}"/>
              </a:ext>
            </a:extLst>
          </p:cNvPr>
          <p:cNvSpPr/>
          <p:nvPr/>
        </p:nvSpPr>
        <p:spPr>
          <a:xfrm>
            <a:off x="357353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E2473B79-362B-D583-AA7F-ADE489A40F62}"/>
              </a:ext>
            </a:extLst>
          </p:cNvPr>
          <p:cNvSpPr/>
          <p:nvPr/>
        </p:nvSpPr>
        <p:spPr>
          <a:xfrm>
            <a:off x="2140973" y="135499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800EC522-48EC-E959-F423-2E1C6C0380CE}"/>
              </a:ext>
            </a:extLst>
          </p:cNvPr>
          <p:cNvSpPr/>
          <p:nvPr/>
        </p:nvSpPr>
        <p:spPr>
          <a:xfrm>
            <a:off x="275717" y="2778557"/>
            <a:ext cx="1314893" cy="1148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8FFAF8-2BD4-6D93-5808-54E0FEB949CF}"/>
              </a:ext>
            </a:extLst>
          </p:cNvPr>
          <p:cNvSpPr/>
          <p:nvPr/>
        </p:nvSpPr>
        <p:spPr>
          <a:xfrm>
            <a:off x="3942307" y="171441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75B269C8-6CD3-1533-4289-9DD449AEAB6A}"/>
              </a:ext>
            </a:extLst>
          </p:cNvPr>
          <p:cNvSpPr/>
          <p:nvPr/>
        </p:nvSpPr>
        <p:spPr>
          <a:xfrm>
            <a:off x="5770663" y="1372610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242699-6F23-3E78-4491-52F166F300E5}"/>
              </a:ext>
            </a:extLst>
          </p:cNvPr>
          <p:cNvSpPr/>
          <p:nvPr/>
        </p:nvSpPr>
        <p:spPr>
          <a:xfrm>
            <a:off x="5770663" y="47468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DistilBERT-FLS</a:t>
            </a:r>
          </a:p>
        </p:txBody>
      </p:sp>
      <p:sp>
        <p:nvSpPr>
          <p:cNvPr id="3" name="Flussdiagramm: Dokument 2">
            <a:extLst>
              <a:ext uri="{FF2B5EF4-FFF2-40B4-BE49-F238E27FC236}">
                <a16:creationId xmlns:a16="http://schemas.microsoft.com/office/drawing/2014/main" id="{36638958-CAB4-057D-EFD0-9990FE9DE217}"/>
              </a:ext>
            </a:extLst>
          </p:cNvPr>
          <p:cNvSpPr/>
          <p:nvPr/>
        </p:nvSpPr>
        <p:spPr>
          <a:xfrm>
            <a:off x="7705355" y="127435"/>
            <a:ext cx="1403497" cy="1254642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E13403-2D41-96F2-E718-9ECE87686F12}"/>
              </a:ext>
            </a:extLst>
          </p:cNvPr>
          <p:cNvSpPr/>
          <p:nvPr/>
        </p:nvSpPr>
        <p:spPr>
          <a:xfrm>
            <a:off x="9701366" y="486856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 &amp; FBR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okument 5">
            <a:extLst>
              <a:ext uri="{FF2B5EF4-FFF2-40B4-BE49-F238E27FC236}">
                <a16:creationId xmlns:a16="http://schemas.microsoft.com/office/drawing/2014/main" id="{22AAC1BB-D287-6768-6EBA-D49907877657}"/>
              </a:ext>
            </a:extLst>
          </p:cNvPr>
          <p:cNvSpPr/>
          <p:nvPr/>
        </p:nvSpPr>
        <p:spPr>
          <a:xfrm>
            <a:off x="9619205" y="1371045"/>
            <a:ext cx="1479214" cy="1254642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Mehrere Dokumente 23">
            <a:extLst>
              <a:ext uri="{FF2B5EF4-FFF2-40B4-BE49-F238E27FC236}">
                <a16:creationId xmlns:a16="http://schemas.microsoft.com/office/drawing/2014/main" id="{5BDF788A-66C7-7123-E734-D3312E77A599}"/>
              </a:ext>
            </a:extLst>
          </p:cNvPr>
          <p:cNvSpPr/>
          <p:nvPr/>
        </p:nvSpPr>
        <p:spPr>
          <a:xfrm>
            <a:off x="357352" y="-300818"/>
            <a:ext cx="1504958" cy="1775323"/>
          </a:xfrm>
          <a:prstGeom prst="flowChartMulti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10-K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filings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(Items 1A, 7 and 7A)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D62A8F-4461-C167-D068-D998032D734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1005181" y="1407273"/>
            <a:ext cx="9619" cy="307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7AAF8BD-88E0-0AA1-9EE2-1963B372D0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672246" y="1982316"/>
            <a:ext cx="468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3AB7660-8118-C733-F7AE-F2202872514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544470" y="1982316"/>
            <a:ext cx="3978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801B89-4D52-2A5A-E4B2-9698D92AE11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257200" y="1982316"/>
            <a:ext cx="513463" cy="1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4005BD-C4F9-4878-73F5-D96AC4B235E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472412" y="1010480"/>
            <a:ext cx="0" cy="362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7174160" y="742580"/>
            <a:ext cx="531195" cy="1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42E5C42-BDF9-E308-4BAB-7E3C0402CD6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9348705" y="3153992"/>
            <a:ext cx="864003" cy="1156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C3DC90-C6D0-EE97-88F8-EAE1BF6EFC5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9108852" y="754756"/>
            <a:ext cx="592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DA153A-84B9-33D8-CF85-810C412ECC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358812" y="1022656"/>
            <a:ext cx="1" cy="348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30FEA6D-DD9C-02EA-7563-A9EB9792664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1014800" y="2250216"/>
            <a:ext cx="8823" cy="528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06C21836-7EF0-A60F-A2C0-2E3AF1E86CBD}"/>
              </a:ext>
            </a:extLst>
          </p:cNvPr>
          <p:cNvSpPr txBox="1"/>
          <p:nvPr/>
        </p:nvSpPr>
        <p:spPr>
          <a:xfrm>
            <a:off x="2446293" y="3913802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Legend: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D8D4EBAA-52FB-54DD-C5B9-632290BAF239}"/>
              </a:ext>
            </a:extLst>
          </p:cNvPr>
          <p:cNvGrpSpPr/>
          <p:nvPr/>
        </p:nvGrpSpPr>
        <p:grpSpPr>
          <a:xfrm>
            <a:off x="2638707" y="4359373"/>
            <a:ext cx="3366833" cy="429541"/>
            <a:chOff x="2502339" y="3725556"/>
            <a:chExt cx="3366833" cy="42954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5D258B54-B979-EF06-063A-A1910D10E0CD}"/>
                </a:ext>
              </a:extLst>
            </p:cNvPr>
            <p:cNvSpPr/>
            <p:nvPr/>
          </p:nvSpPr>
          <p:spPr>
            <a:xfrm>
              <a:off x="2502339" y="3732327"/>
              <a:ext cx="594910" cy="422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388A2F8-2F74-8D36-C58F-FE1EFFBEC8DB}"/>
                </a:ext>
              </a:extLst>
            </p:cNvPr>
            <p:cNvSpPr txBox="1"/>
            <p:nvPr/>
          </p:nvSpPr>
          <p:spPr>
            <a:xfrm>
              <a:off x="3513621" y="3725556"/>
              <a:ext cx="235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A0B41E4-C19B-F4F4-C59B-B62229E77BA4}"/>
              </a:ext>
            </a:extLst>
          </p:cNvPr>
          <p:cNvGrpSpPr/>
          <p:nvPr/>
        </p:nvGrpSpPr>
        <p:grpSpPr>
          <a:xfrm>
            <a:off x="6096038" y="4830981"/>
            <a:ext cx="2714162" cy="586800"/>
            <a:chOff x="5959670" y="4197164"/>
            <a:chExt cx="2714162" cy="586800"/>
          </a:xfrm>
        </p:grpSpPr>
        <p:sp>
          <p:nvSpPr>
            <p:cNvPr id="125" name="Flussdiagramm: Dokument 124">
              <a:extLst>
                <a:ext uri="{FF2B5EF4-FFF2-40B4-BE49-F238E27FC236}">
                  <a16:creationId xmlns:a16="http://schemas.microsoft.com/office/drawing/2014/main" id="{50A7B006-75A3-0C90-BA5D-58E55F0D33BC}"/>
                </a:ext>
              </a:extLst>
            </p:cNvPr>
            <p:cNvSpPr/>
            <p:nvPr/>
          </p:nvSpPr>
          <p:spPr>
            <a:xfrm>
              <a:off x="5959670" y="4197164"/>
              <a:ext cx="597600" cy="586800"/>
            </a:xfrm>
            <a:prstGeom prst="flowChartDocumen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8CD22FE-EF47-412F-4888-741417D5E6A9}"/>
                </a:ext>
              </a:extLst>
            </p:cNvPr>
            <p:cNvSpPr txBox="1"/>
            <p:nvPr/>
          </p:nvSpPr>
          <p:spPr>
            <a:xfrm>
              <a:off x="6664278" y="4231999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End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6AAE030-7569-7DF6-ABA4-EB50379FC5EA}"/>
              </a:ext>
            </a:extLst>
          </p:cNvPr>
          <p:cNvGrpSpPr/>
          <p:nvPr/>
        </p:nvGrpSpPr>
        <p:grpSpPr>
          <a:xfrm>
            <a:off x="6096000" y="5693283"/>
            <a:ext cx="6828998" cy="585728"/>
            <a:chOff x="5959632" y="5059466"/>
            <a:chExt cx="6828998" cy="585728"/>
          </a:xfrm>
        </p:grpSpPr>
        <p:sp>
          <p:nvSpPr>
            <p:cNvPr id="116" name="Flussdiagramm: Dokument 115">
              <a:extLst>
                <a:ext uri="{FF2B5EF4-FFF2-40B4-BE49-F238E27FC236}">
                  <a16:creationId xmlns:a16="http://schemas.microsoft.com/office/drawing/2014/main" id="{90909E9A-44E9-06BF-4815-0BB1D5FC2762}"/>
                </a:ext>
              </a:extLst>
            </p:cNvPr>
            <p:cNvSpPr/>
            <p:nvPr/>
          </p:nvSpPr>
          <p:spPr>
            <a:xfrm>
              <a:off x="5959632" y="5059466"/>
              <a:ext cx="597638" cy="585728"/>
            </a:xfrm>
            <a:prstGeom prst="flowChart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060A011-8EE8-0816-75DF-76F53501AFE5}"/>
                </a:ext>
              </a:extLst>
            </p:cNvPr>
            <p:cNvSpPr txBox="1"/>
            <p:nvPr/>
          </p:nvSpPr>
          <p:spPr>
            <a:xfrm>
              <a:off x="6664278" y="512383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Intermediary result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EB67996B-6D6F-E9D6-FDB3-EDDDF60CC8D0}"/>
              </a:ext>
            </a:extLst>
          </p:cNvPr>
          <p:cNvGrpSpPr/>
          <p:nvPr/>
        </p:nvGrpSpPr>
        <p:grpSpPr>
          <a:xfrm>
            <a:off x="2638707" y="5239743"/>
            <a:ext cx="3031676" cy="585728"/>
            <a:chOff x="2502339" y="4308467"/>
            <a:chExt cx="3031676" cy="585728"/>
          </a:xfrm>
        </p:grpSpPr>
        <p:sp>
          <p:nvSpPr>
            <p:cNvPr id="115" name="Flussdiagramm: Mehrere Dokumente 114">
              <a:extLst>
                <a:ext uri="{FF2B5EF4-FFF2-40B4-BE49-F238E27FC236}">
                  <a16:creationId xmlns:a16="http://schemas.microsoft.com/office/drawing/2014/main" id="{0E78DDEC-FE92-5592-F285-9443BDB73595}"/>
                </a:ext>
              </a:extLst>
            </p:cNvPr>
            <p:cNvSpPr/>
            <p:nvPr/>
          </p:nvSpPr>
          <p:spPr>
            <a:xfrm>
              <a:off x="2502339" y="4308467"/>
              <a:ext cx="596468" cy="585728"/>
            </a:xfrm>
            <a:prstGeom prst="flowChartMultidocumen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38105DA-8435-BC00-4E85-44B9EA51D2AA}"/>
                </a:ext>
              </a:extLst>
            </p:cNvPr>
            <p:cNvSpPr txBox="1"/>
            <p:nvPr/>
          </p:nvSpPr>
          <p:spPr>
            <a:xfrm>
              <a:off x="3524461" y="4355363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External </a:t>
              </a:r>
              <a:r>
                <a:rPr lang="de-DE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2D996F1-81B9-8F59-AEA6-7D5CBB511481}"/>
              </a:ext>
            </a:extLst>
          </p:cNvPr>
          <p:cNvGrpSpPr/>
          <p:nvPr/>
        </p:nvGrpSpPr>
        <p:grpSpPr>
          <a:xfrm>
            <a:off x="2638707" y="6180738"/>
            <a:ext cx="3020836" cy="585729"/>
            <a:chOff x="2502339" y="5260480"/>
            <a:chExt cx="3020836" cy="585729"/>
          </a:xfrm>
        </p:grpSpPr>
        <p:sp>
          <p:nvSpPr>
            <p:cNvPr id="117" name="Zylinder 116">
              <a:extLst>
                <a:ext uri="{FF2B5EF4-FFF2-40B4-BE49-F238E27FC236}">
                  <a16:creationId xmlns:a16="http://schemas.microsoft.com/office/drawing/2014/main" id="{B1622538-561E-7A97-0FE9-42A584BA7035}"/>
                </a:ext>
              </a:extLst>
            </p:cNvPr>
            <p:cNvSpPr/>
            <p:nvPr/>
          </p:nvSpPr>
          <p:spPr>
            <a:xfrm>
              <a:off x="2502339" y="5260480"/>
              <a:ext cx="594909" cy="585729"/>
            </a:xfrm>
            <a:prstGeom prst="ca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431F3E12-C3F6-02C4-4009-E5C4F9B7D4FA}"/>
                </a:ext>
              </a:extLst>
            </p:cNvPr>
            <p:cNvSpPr txBox="1"/>
            <p:nvPr/>
          </p:nvSpPr>
          <p:spPr>
            <a:xfrm>
              <a:off x="3513621" y="5368678"/>
              <a:ext cx="2009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lussdiagramm: Dokument 5">
            <a:extLst>
              <a:ext uri="{FF2B5EF4-FFF2-40B4-BE49-F238E27FC236}">
                <a16:creationId xmlns:a16="http://schemas.microsoft.com/office/drawing/2014/main" id="{65686A21-19B8-C704-7A87-7AB10B1C4B92}"/>
              </a:ext>
            </a:extLst>
          </p:cNvPr>
          <p:cNvSpPr/>
          <p:nvPr/>
        </p:nvSpPr>
        <p:spPr>
          <a:xfrm>
            <a:off x="8462992" y="4164101"/>
            <a:ext cx="1479214" cy="1267936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feature importance (RFR)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98074119-8452-239E-AEAE-BA9C909ACC1B}"/>
              </a:ext>
            </a:extLst>
          </p:cNvPr>
          <p:cNvSpPr/>
          <p:nvPr/>
        </p:nvSpPr>
        <p:spPr>
          <a:xfrm>
            <a:off x="9701366" y="2764298"/>
            <a:ext cx="1314893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60">
            <a:extLst>
              <a:ext uri="{FF2B5EF4-FFF2-40B4-BE49-F238E27FC236}">
                <a16:creationId xmlns:a16="http://schemas.microsoft.com/office/drawing/2014/main" id="{6FB4C4F1-EBB0-F09E-3C5B-54A900AD0E9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358812" y="2581861"/>
            <a:ext cx="1" cy="1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45">
            <a:extLst>
              <a:ext uri="{FF2B5EF4-FFF2-40B4-BE49-F238E27FC236}">
                <a16:creationId xmlns:a16="http://schemas.microsoft.com/office/drawing/2014/main" id="{9244FE9B-EC59-8702-F965-067224107FFB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2837926" y="2526691"/>
            <a:ext cx="4796" cy="557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9">
            <a:extLst>
              <a:ext uri="{FF2B5EF4-FFF2-40B4-BE49-F238E27FC236}">
                <a16:creationId xmlns:a16="http://schemas.microsoft.com/office/drawing/2014/main" id="{CE960C7B-BD8A-B7D4-1BD0-FB5128E31254}"/>
              </a:ext>
            </a:extLst>
          </p:cNvPr>
          <p:cNvSpPr/>
          <p:nvPr/>
        </p:nvSpPr>
        <p:spPr>
          <a:xfrm>
            <a:off x="2136177" y="3084140"/>
            <a:ext cx="1403497" cy="53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&amp;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45">
            <a:extLst>
              <a:ext uri="{FF2B5EF4-FFF2-40B4-BE49-F238E27FC236}">
                <a16:creationId xmlns:a16="http://schemas.microsoft.com/office/drawing/2014/main" id="{E44A9CAA-D8E1-0659-332D-7901AA41C582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1590610" y="3352040"/>
            <a:ext cx="545567" cy="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8">
            <a:extLst>
              <a:ext uri="{FF2B5EF4-FFF2-40B4-BE49-F238E27FC236}">
                <a16:creationId xmlns:a16="http://schemas.microsoft.com/office/drawing/2014/main" id="{990DE136-12B0-5F5D-62A6-C07CDEF90414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 rot="16200000" flipH="1">
            <a:off x="10457296" y="3201614"/>
            <a:ext cx="865641" cy="10626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Dokument 5">
            <a:extLst>
              <a:ext uri="{FF2B5EF4-FFF2-40B4-BE49-F238E27FC236}">
                <a16:creationId xmlns:a16="http://schemas.microsoft.com/office/drawing/2014/main" id="{B533781D-4D6C-A800-2491-B47FED2BBF07}"/>
              </a:ext>
            </a:extLst>
          </p:cNvPr>
          <p:cNvSpPr/>
          <p:nvPr/>
        </p:nvSpPr>
        <p:spPr>
          <a:xfrm>
            <a:off x="10681813" y="4165739"/>
            <a:ext cx="1479214" cy="1267936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analysis (FBR)</a:t>
            </a:r>
          </a:p>
        </p:txBody>
      </p:sp>
    </p:spTree>
    <p:extLst>
      <p:ext uri="{BB962C8B-B14F-4D97-AF65-F5344CB8AC3E}">
        <p14:creationId xmlns:p14="http://schemas.microsoft.com/office/powerpoint/2010/main" val="226139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764</TotalTime>
  <Words>119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Khanh Le</dc:creator>
  <cp:lastModifiedBy>Nguyen, Khanh Le</cp:lastModifiedBy>
  <cp:revision>6</cp:revision>
  <dcterms:created xsi:type="dcterms:W3CDTF">2023-12-03T21:19:09Z</dcterms:created>
  <dcterms:modified xsi:type="dcterms:W3CDTF">2023-12-10T15:42:06Z</dcterms:modified>
</cp:coreProperties>
</file>