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70" r:id="rId7"/>
    <p:sldId id="271" r:id="rId8"/>
    <p:sldId id="267" r:id="rId9"/>
    <p:sldId id="268" r:id="rId10"/>
    <p:sldId id="269" r:id="rId11"/>
    <p:sldId id="272" r:id="rId12"/>
    <p:sldId id="273" r:id="rId13"/>
    <p:sldId id="274" r:id="rId14"/>
    <p:sldId id="276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A"/>
    <a:srgbClr val="08306B"/>
    <a:srgbClr val="F7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259744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64971" y="257262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51337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5" y="1372612"/>
            <a:ext cx="1403497" cy="1044517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5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762013C6-1214-B329-6DF2-08ECC160DAA5}"/>
              </a:ext>
            </a:extLst>
          </p:cNvPr>
          <p:cNvSpPr/>
          <p:nvPr/>
        </p:nvSpPr>
        <p:spPr>
          <a:xfrm>
            <a:off x="10892454" y="1203940"/>
            <a:ext cx="894034" cy="1254642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+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ussdiagramm: Mehrere Dokumente 1">
            <a:extLst>
              <a:ext uri="{FF2B5EF4-FFF2-40B4-BE49-F238E27FC236}">
                <a16:creationId xmlns:a16="http://schemas.microsoft.com/office/drawing/2014/main" id="{DB7E1C6E-D0CD-A825-9CF5-4F6FCBB49978}"/>
              </a:ext>
            </a:extLst>
          </p:cNvPr>
          <p:cNvSpPr/>
          <p:nvPr/>
        </p:nvSpPr>
        <p:spPr>
          <a:xfrm>
            <a:off x="9102205" y="2463834"/>
            <a:ext cx="1314893" cy="1576076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7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D8301B-7307-AD93-8FC0-FD72E2C6E545}"/>
              </a:ext>
            </a:extLst>
          </p:cNvPr>
          <p:cNvSpPr/>
          <p:nvPr/>
        </p:nvSpPr>
        <p:spPr>
          <a:xfrm>
            <a:off x="9202812" y="155567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10682024" y="2805292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10599863" y="3713224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21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672246" y="1887065"/>
            <a:ext cx="468727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2" y="1887065"/>
            <a:ext cx="406865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66230" y="1894869"/>
            <a:ext cx="504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2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8542733" y="1163502"/>
            <a:ext cx="524448" cy="795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41B75A-6C38-2618-6284-59CD5694D6D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10517703" y="1823579"/>
            <a:ext cx="37475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11339471" y="2458582"/>
            <a:ext cx="0" cy="3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339470" y="3341092"/>
            <a:ext cx="1" cy="37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1012877" y="2162769"/>
            <a:ext cx="1923" cy="409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6201C93-D512-FF9A-5CC4-BE309C410EB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9850109" y="2091479"/>
            <a:ext cx="10148" cy="37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539693" y="3900690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732109" y="434626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189438" y="4817869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189400" y="5680171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732107" y="5226631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732107" y="616762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10599863" y="5881461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textual features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10682024" y="5106477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339470" y="4924040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60">
            <a:extLst>
              <a:ext uri="{FF2B5EF4-FFF2-40B4-BE49-F238E27FC236}">
                <a16:creationId xmlns:a16="http://schemas.microsoft.com/office/drawing/2014/main" id="{659DF05D-404A-828C-77E8-9F002656BD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1339470" y="5642277"/>
            <a:ext cx="1" cy="23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</p:cNvCxnSpPr>
          <p:nvPr/>
        </p:nvCxnSpPr>
        <p:spPr>
          <a:xfrm>
            <a:off x="6205645" y="4428081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3A41C-3C55-7C56-78BB-39BFEAFCC351}"/>
              </a:ext>
            </a:extLst>
          </p:cNvPr>
          <p:cNvSpPr/>
          <p:nvPr/>
        </p:nvSpPr>
        <p:spPr>
          <a:xfrm>
            <a:off x="112923" y="-402603"/>
            <a:ext cx="3573483" cy="4220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B94E7-DE12-DBD7-88B4-DAEAFAE3AD89}"/>
              </a:ext>
            </a:extLst>
          </p:cNvPr>
          <p:cNvSpPr txBox="1"/>
          <p:nvPr/>
        </p:nvSpPr>
        <p:spPr>
          <a:xfrm>
            <a:off x="2746207" y="3278522"/>
            <a:ext cx="10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30E1F-86C1-A850-A514-96946358D00B}"/>
              </a:ext>
            </a:extLst>
          </p:cNvPr>
          <p:cNvSpPr txBox="1"/>
          <p:nvPr/>
        </p:nvSpPr>
        <p:spPr>
          <a:xfrm>
            <a:off x="8096537" y="2017915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E066B-ACDB-9EF1-E8CE-B6D5E77091E9}"/>
              </a:ext>
            </a:extLst>
          </p:cNvPr>
          <p:cNvSpPr/>
          <p:nvPr/>
        </p:nvSpPr>
        <p:spPr>
          <a:xfrm>
            <a:off x="3856342" y="-402602"/>
            <a:ext cx="5346468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A6530E-DA79-1654-5F83-8EAA14B7F47D}"/>
              </a:ext>
            </a:extLst>
          </p:cNvPr>
          <p:cNvSpPr txBox="1"/>
          <p:nvPr/>
        </p:nvSpPr>
        <p:spPr>
          <a:xfrm>
            <a:off x="3951337" y="1257637"/>
            <a:ext cx="1314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II.A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6E2DA-C8AF-A076-1151-BA3DE9539D2C}"/>
              </a:ext>
            </a:extLst>
          </p:cNvPr>
          <p:cNvSpPr txBox="1"/>
          <p:nvPr/>
        </p:nvSpPr>
        <p:spPr>
          <a:xfrm>
            <a:off x="5763785" y="138292"/>
            <a:ext cx="140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II.B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B70A1B-4A0C-FB3C-9162-C53B1C0951BC}"/>
              </a:ext>
            </a:extLst>
          </p:cNvPr>
          <p:cNvSpPr/>
          <p:nvPr/>
        </p:nvSpPr>
        <p:spPr>
          <a:xfrm>
            <a:off x="10551481" y="1064255"/>
            <a:ext cx="2702606" cy="39624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8A9538-E250-6655-4B0C-7B4E69D87161}"/>
              </a:ext>
            </a:extLst>
          </p:cNvPr>
          <p:cNvSpPr txBox="1"/>
          <p:nvPr/>
        </p:nvSpPr>
        <p:spPr>
          <a:xfrm>
            <a:off x="12192000" y="4564417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E21D6B-10A2-8E0D-897A-FD38DDB2013D}"/>
              </a:ext>
            </a:extLst>
          </p:cNvPr>
          <p:cNvSpPr/>
          <p:nvPr/>
        </p:nvSpPr>
        <p:spPr>
          <a:xfrm>
            <a:off x="10551480" y="5094707"/>
            <a:ext cx="2702605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1DDD-8065-D40F-1ACA-9E7EE1624B89}"/>
              </a:ext>
            </a:extLst>
          </p:cNvPr>
          <p:cNvSpPr txBox="1"/>
          <p:nvPr/>
        </p:nvSpPr>
        <p:spPr>
          <a:xfrm>
            <a:off x="12144283" y="6647012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IV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7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36" y="1562612"/>
            <a:ext cx="5233578" cy="3732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436" y="1555995"/>
            <a:ext cx="5237476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907128"/>
            <a:ext cx="3278292" cy="209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3" y="758303"/>
            <a:ext cx="3743538" cy="2394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6" y="919450"/>
            <a:ext cx="3239769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3853526"/>
            <a:ext cx="3278292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4" y="3714365"/>
            <a:ext cx="3743538" cy="239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5" y="3875512"/>
            <a:ext cx="3239769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8" y="907128"/>
            <a:ext cx="3278290" cy="209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5" y="758303"/>
            <a:ext cx="3743537" cy="2394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4" y="919450"/>
            <a:ext cx="3239768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8" y="3853526"/>
            <a:ext cx="3278290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6" y="3714365"/>
            <a:ext cx="3743537" cy="239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3" y="3875512"/>
            <a:ext cx="3239768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20" y="609174"/>
            <a:ext cx="3481869" cy="2395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6" y="418063"/>
            <a:ext cx="4009095" cy="273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96" y="624996"/>
            <a:ext cx="3507769" cy="236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541" y="3555572"/>
            <a:ext cx="3539820" cy="239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7" y="3374125"/>
            <a:ext cx="4009095" cy="273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60" y="3581061"/>
            <a:ext cx="3498224" cy="23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6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20" y="609174"/>
            <a:ext cx="3481869" cy="2395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6" y="418063"/>
            <a:ext cx="4009095" cy="273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96" y="624996"/>
            <a:ext cx="3507769" cy="236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541" y="3555572"/>
            <a:ext cx="3539820" cy="239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7" y="3374125"/>
            <a:ext cx="4009095" cy="273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60" y="3581061"/>
            <a:ext cx="3498224" cy="23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236" y="907129"/>
            <a:ext cx="3048753" cy="2097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0063" y="758305"/>
            <a:ext cx="3510396" cy="2394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10" y="919450"/>
            <a:ext cx="3063074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50" y="3853526"/>
            <a:ext cx="3074124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0064" y="3714367"/>
            <a:ext cx="3510396" cy="2394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9648" y="3875512"/>
            <a:ext cx="3038001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3A0E8D9-4BB7-03A0-3A0C-AB5104CEE2C9}"/>
              </a:ext>
            </a:extLst>
          </p:cNvPr>
          <p:cNvGrpSpPr/>
          <p:nvPr/>
        </p:nvGrpSpPr>
        <p:grpSpPr>
          <a:xfrm>
            <a:off x="680481" y="213261"/>
            <a:ext cx="10972803" cy="6515660"/>
            <a:chOff x="680481" y="213261"/>
            <a:chExt cx="10972803" cy="6515660"/>
          </a:xfrm>
        </p:grpSpPr>
        <p:pic>
          <p:nvPicPr>
            <p:cNvPr id="3" name="Grafik 2" descr="Ein Bild, das Screenshot, Text, Diagramm, Reihe enthält.&#10;&#10;Automatisch generierte Beschreibung">
              <a:extLst>
                <a:ext uri="{FF2B5EF4-FFF2-40B4-BE49-F238E27FC236}">
                  <a16:creationId xmlns:a16="http://schemas.microsoft.com/office/drawing/2014/main" id="{7D4466E5-B989-AD03-146E-1BCBCF9A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84" y="213261"/>
              <a:ext cx="10972800" cy="6515660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D5018C3-CE30-6F12-2ED5-FCAE41272B66}"/>
                </a:ext>
              </a:extLst>
            </p:cNvPr>
            <p:cNvSpPr/>
            <p:nvPr/>
          </p:nvSpPr>
          <p:spPr>
            <a:xfrm>
              <a:off x="680484" y="556181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OCF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1253DD0-93C8-5DF9-9576-97E360F62CC8}"/>
                </a:ext>
              </a:extLst>
            </p:cNvPr>
            <p:cNvSpPr/>
            <p:nvPr/>
          </p:nvSpPr>
          <p:spPr>
            <a:xfrm>
              <a:off x="680483" y="1407828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FCF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632D814-B3A0-B78D-CF32-9A8CD3079E5F}"/>
                </a:ext>
              </a:extLst>
            </p:cNvPr>
            <p:cNvSpPr/>
            <p:nvPr/>
          </p:nvSpPr>
          <p:spPr>
            <a:xfrm>
              <a:off x="680482" y="2259475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ICF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255F2F2-BEDF-C7A8-C059-1CE0E4195AD8}"/>
                </a:ext>
              </a:extLst>
            </p:cNvPr>
            <p:cNvSpPr/>
            <p:nvPr/>
          </p:nvSpPr>
          <p:spPr>
            <a:xfrm>
              <a:off x="680481" y="3111122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551BC99-7AB9-58FE-B374-A7E8E1D1F98F}"/>
                </a:ext>
              </a:extLst>
            </p:cNvPr>
            <p:cNvSpPr/>
            <p:nvPr/>
          </p:nvSpPr>
          <p:spPr>
            <a:xfrm>
              <a:off x="680481" y="3962769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EBIT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FD22C85-90A3-D70E-2021-998B5C7FAD02}"/>
                </a:ext>
              </a:extLst>
            </p:cNvPr>
            <p:cNvSpPr/>
            <p:nvPr/>
          </p:nvSpPr>
          <p:spPr>
            <a:xfrm>
              <a:off x="680481" y="4814416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INCOME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6CE31B2-B1AB-6A7E-8E09-45E9C34E2511}"/>
                </a:ext>
              </a:extLst>
            </p:cNvPr>
            <p:cNvSpPr/>
            <p:nvPr/>
          </p:nvSpPr>
          <p:spPr>
            <a:xfrm>
              <a:off x="680481" y="5771668"/>
              <a:ext cx="1695071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9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E8C67F7-A9C7-6369-ED8F-429EC538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"/>
          <a:stretch/>
        </p:blipFill>
        <p:spPr>
          <a:xfrm>
            <a:off x="3289954" y="563691"/>
            <a:ext cx="5293200" cy="502640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F2A4801-5D9E-7190-51E4-6F2059E3A505}"/>
              </a:ext>
            </a:extLst>
          </p:cNvPr>
          <p:cNvSpPr/>
          <p:nvPr/>
        </p:nvSpPr>
        <p:spPr>
          <a:xfrm rot="16200000">
            <a:off x="3423683" y="4779168"/>
            <a:ext cx="169507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FCF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98F0479-4445-ADDC-FFEC-CE11C263D113}"/>
              </a:ext>
            </a:extLst>
          </p:cNvPr>
          <p:cNvSpPr/>
          <p:nvPr/>
        </p:nvSpPr>
        <p:spPr>
          <a:xfrm rot="16200000">
            <a:off x="4200105" y="4779168"/>
            <a:ext cx="169507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ICF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89C093F-657C-8CAB-BBE9-67610D355995}"/>
              </a:ext>
            </a:extLst>
          </p:cNvPr>
          <p:cNvSpPr/>
          <p:nvPr/>
        </p:nvSpPr>
        <p:spPr>
          <a:xfrm rot="16200000">
            <a:off x="5752949" y="4779168"/>
            <a:ext cx="169507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80B8B8-D0A6-EDBC-C68C-9BD1304822EA}"/>
              </a:ext>
            </a:extLst>
          </p:cNvPr>
          <p:cNvSpPr/>
          <p:nvPr/>
        </p:nvSpPr>
        <p:spPr>
          <a:xfrm rot="16200000">
            <a:off x="5091456" y="4664238"/>
            <a:ext cx="1465213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E54FF6-506C-3C9F-EF73-DEA1409EB92D}"/>
              </a:ext>
            </a:extLst>
          </p:cNvPr>
          <p:cNvSpPr/>
          <p:nvPr/>
        </p:nvSpPr>
        <p:spPr>
          <a:xfrm rot="16200000">
            <a:off x="6529371" y="4779167"/>
            <a:ext cx="169507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C4F6874-12DB-B088-BF06-E9EDE24F8105}"/>
              </a:ext>
            </a:extLst>
          </p:cNvPr>
          <p:cNvSpPr/>
          <p:nvPr/>
        </p:nvSpPr>
        <p:spPr>
          <a:xfrm rot="16200000">
            <a:off x="7305792" y="4779167"/>
            <a:ext cx="169507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</a:t>
            </a:r>
          </a:p>
        </p:txBody>
      </p:sp>
    </p:spTree>
    <p:extLst>
      <p:ext uri="{BB962C8B-B14F-4D97-AF65-F5344CB8AC3E}">
        <p14:creationId xmlns:p14="http://schemas.microsoft.com/office/powerpoint/2010/main" val="50976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2" y="1633105"/>
            <a:ext cx="3250414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5"/>
            <a:ext cx="3250414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1633105"/>
            <a:ext cx="3250414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1" y="3289105"/>
            <a:ext cx="3250414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4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2" y="3289103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50" y="1634399"/>
            <a:ext cx="3276594" cy="167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2" y="1636479"/>
            <a:ext cx="3247058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9" y="1634401"/>
            <a:ext cx="3245378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9" y="3310663"/>
            <a:ext cx="3247061" cy="1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9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5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5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DistilBERT-FLS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7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9701366" y="48685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 &amp; FBR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9619205" y="1371045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2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2" y="1982318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2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9348707" y="3153992"/>
            <a:ext cx="864003" cy="1156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08852" y="754756"/>
            <a:ext cx="592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358812" y="1022656"/>
            <a:ext cx="1" cy="348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446293" y="3913802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638707" y="435937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096038" y="4830981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096000" y="5693283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638707" y="5239743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638707" y="618073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8462992" y="4164101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feature importance (RFR)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9701366" y="2764298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358812" y="2581861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837926" y="2526693"/>
            <a:ext cx="4796" cy="557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9">
            <a:extLst>
              <a:ext uri="{FF2B5EF4-FFF2-40B4-BE49-F238E27FC236}">
                <a16:creationId xmlns:a16="http://schemas.microsoft.com/office/drawing/2014/main" id="{CE960C7B-BD8A-B7D4-1BD0-FB5128E31254}"/>
              </a:ext>
            </a:extLst>
          </p:cNvPr>
          <p:cNvSpPr/>
          <p:nvPr/>
        </p:nvSpPr>
        <p:spPr>
          <a:xfrm>
            <a:off x="2136177" y="308414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45">
            <a:extLst>
              <a:ext uri="{FF2B5EF4-FFF2-40B4-BE49-F238E27FC236}">
                <a16:creationId xmlns:a16="http://schemas.microsoft.com/office/drawing/2014/main" id="{E44A9CAA-D8E1-0659-332D-7901AA41C582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1590610" y="3352040"/>
            <a:ext cx="545567" cy="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8">
            <a:extLst>
              <a:ext uri="{FF2B5EF4-FFF2-40B4-BE49-F238E27FC236}">
                <a16:creationId xmlns:a16="http://schemas.microsoft.com/office/drawing/2014/main" id="{990DE136-12B0-5F5D-62A6-C07CDEF90414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rot="16200000" flipH="1">
            <a:off x="10457296" y="3201614"/>
            <a:ext cx="865641" cy="1062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Dokument 5">
            <a:extLst>
              <a:ext uri="{FF2B5EF4-FFF2-40B4-BE49-F238E27FC236}">
                <a16:creationId xmlns:a16="http://schemas.microsoft.com/office/drawing/2014/main" id="{B533781D-4D6C-A800-2491-B47FED2BBF07}"/>
              </a:ext>
            </a:extLst>
          </p:cNvPr>
          <p:cNvSpPr/>
          <p:nvPr/>
        </p:nvSpPr>
        <p:spPr>
          <a:xfrm>
            <a:off x="10681813" y="4165739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analysis (FBR)</a:t>
            </a:r>
          </a:p>
        </p:txBody>
      </p:sp>
    </p:spTree>
    <p:extLst>
      <p:ext uri="{BB962C8B-B14F-4D97-AF65-F5344CB8AC3E}">
        <p14:creationId xmlns:p14="http://schemas.microsoft.com/office/powerpoint/2010/main" val="22613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E494F-CFE2-D1CA-81B2-7F4AE069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4" y="364480"/>
            <a:ext cx="11626213" cy="5896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38DA7C-B009-4AAC-3417-BB90F04FAEE8}"/>
              </a:ext>
            </a:extLst>
          </p:cNvPr>
          <p:cNvSpPr/>
          <p:nvPr/>
        </p:nvSpPr>
        <p:spPr>
          <a:xfrm>
            <a:off x="1558636" y="1735282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F4D24-372E-619F-AB86-264C661EFC6F}"/>
              </a:ext>
            </a:extLst>
          </p:cNvPr>
          <p:cNvSpPr/>
          <p:nvPr/>
        </p:nvSpPr>
        <p:spPr>
          <a:xfrm>
            <a:off x="7477993" y="1685061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C4BB9-F999-CE59-C1A0-465386D01436}"/>
              </a:ext>
            </a:extLst>
          </p:cNvPr>
          <p:cNvSpPr/>
          <p:nvPr/>
        </p:nvSpPr>
        <p:spPr>
          <a:xfrm>
            <a:off x="3711897" y="1711038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4ED55-D9D6-2E05-E9B5-B5BFEDB9F1C7}"/>
              </a:ext>
            </a:extLst>
          </p:cNvPr>
          <p:cNvSpPr/>
          <p:nvPr/>
        </p:nvSpPr>
        <p:spPr>
          <a:xfrm>
            <a:off x="9693548" y="1691985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4D04A-3F06-B9A4-953E-93F5BBFA7BDC}"/>
              </a:ext>
            </a:extLst>
          </p:cNvPr>
          <p:cNvSpPr/>
          <p:nvPr/>
        </p:nvSpPr>
        <p:spPr>
          <a:xfrm>
            <a:off x="1558635" y="4312229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086513-9E2C-6F63-2961-7BCD7E38882D}"/>
              </a:ext>
            </a:extLst>
          </p:cNvPr>
          <p:cNvSpPr/>
          <p:nvPr/>
        </p:nvSpPr>
        <p:spPr>
          <a:xfrm>
            <a:off x="7477992" y="4312230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58FCC-8CAB-C6A0-218C-5BFEBCA57445}"/>
              </a:ext>
            </a:extLst>
          </p:cNvPr>
          <p:cNvSpPr/>
          <p:nvPr/>
        </p:nvSpPr>
        <p:spPr>
          <a:xfrm>
            <a:off x="3711895" y="4312228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13123-AF93-211C-98A4-1FBBA0244EFB}"/>
              </a:ext>
            </a:extLst>
          </p:cNvPr>
          <p:cNvSpPr/>
          <p:nvPr/>
        </p:nvSpPr>
        <p:spPr>
          <a:xfrm>
            <a:off x="9693548" y="4312226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0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62612"/>
            <a:ext cx="5294716" cy="3732774"/>
          </a:xfrm>
          <a:prstGeom prst="rect">
            <a:avLst/>
          </a:prstGeom>
        </p:spPr>
      </p:pic>
      <p:pic>
        <p:nvPicPr>
          <p:cNvPr id="14" name="Picture 1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9" y="1555995"/>
            <a:ext cx="5294715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84" y="1562612"/>
            <a:ext cx="5281682" cy="373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156" y="1555995"/>
            <a:ext cx="5286036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25" y="1562612"/>
            <a:ext cx="5243200" cy="373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8967" y="1555995"/>
            <a:ext cx="5244414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25" y="1562612"/>
            <a:ext cx="5243200" cy="3732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8967" y="1555995"/>
            <a:ext cx="5244414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8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174</Words>
  <Application>Microsoft Office PowerPoint</Application>
  <PresentationFormat>Breitbild</PresentationFormat>
  <Paragraphs>78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Khanh Le Nguyen</cp:lastModifiedBy>
  <cp:revision>19</cp:revision>
  <dcterms:created xsi:type="dcterms:W3CDTF">2023-12-03T21:19:09Z</dcterms:created>
  <dcterms:modified xsi:type="dcterms:W3CDTF">2024-01-19T18:47:25Z</dcterms:modified>
</cp:coreProperties>
</file>