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70" r:id="rId7"/>
    <p:sldId id="271" r:id="rId8"/>
    <p:sldId id="267" r:id="rId9"/>
    <p:sldId id="268" r:id="rId10"/>
    <p:sldId id="269" r:id="rId11"/>
    <p:sldId id="272" r:id="rId12"/>
    <p:sldId id="273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A"/>
    <a:srgbClr val="08306B"/>
    <a:srgbClr val="F7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62696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259744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64971" y="257262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51337" y="162696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5" y="1372612"/>
            <a:ext cx="1403497" cy="1044517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5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762013C6-1214-B329-6DF2-08ECC160DAA5}"/>
              </a:ext>
            </a:extLst>
          </p:cNvPr>
          <p:cNvSpPr/>
          <p:nvPr/>
        </p:nvSpPr>
        <p:spPr>
          <a:xfrm>
            <a:off x="10892454" y="1203940"/>
            <a:ext cx="894034" cy="1254642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+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ussdiagramm: Mehrere Dokumente 1">
            <a:extLst>
              <a:ext uri="{FF2B5EF4-FFF2-40B4-BE49-F238E27FC236}">
                <a16:creationId xmlns:a16="http://schemas.microsoft.com/office/drawing/2014/main" id="{DB7E1C6E-D0CD-A825-9CF5-4F6FCBB49978}"/>
              </a:ext>
            </a:extLst>
          </p:cNvPr>
          <p:cNvSpPr/>
          <p:nvPr/>
        </p:nvSpPr>
        <p:spPr>
          <a:xfrm>
            <a:off x="9102205" y="2463834"/>
            <a:ext cx="1314893" cy="1576076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7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D8301B-7307-AD93-8FC0-FD72E2C6E545}"/>
              </a:ext>
            </a:extLst>
          </p:cNvPr>
          <p:cNvSpPr/>
          <p:nvPr/>
        </p:nvSpPr>
        <p:spPr>
          <a:xfrm>
            <a:off x="9202812" y="155567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10682024" y="2805292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10599863" y="3713224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219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672246" y="1887065"/>
            <a:ext cx="468727" cy="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2" y="1887065"/>
            <a:ext cx="406865" cy="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66230" y="1894869"/>
            <a:ext cx="504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2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8542733" y="1163502"/>
            <a:ext cx="524448" cy="795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D41B75A-6C38-2618-6284-59CD5694D6DF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>
            <a:off x="10517703" y="1823579"/>
            <a:ext cx="374751" cy="7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>
            <a:off x="11339471" y="2458582"/>
            <a:ext cx="0" cy="3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339470" y="3341092"/>
            <a:ext cx="1" cy="37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1012877" y="2162769"/>
            <a:ext cx="1923" cy="409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6201C93-D512-FF9A-5CC4-BE309C410EB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9850109" y="2091479"/>
            <a:ext cx="10148" cy="372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539693" y="3900690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732109" y="4346263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189438" y="4817869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189400" y="5680171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732107" y="5226631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732107" y="6167628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10599863" y="5881461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textual features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10682024" y="5106477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339470" y="4924040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60">
            <a:extLst>
              <a:ext uri="{FF2B5EF4-FFF2-40B4-BE49-F238E27FC236}">
                <a16:creationId xmlns:a16="http://schemas.microsoft.com/office/drawing/2014/main" id="{659DF05D-404A-828C-77E8-9F002656BD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1339470" y="5642277"/>
            <a:ext cx="1" cy="23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</p:cNvCxnSpPr>
          <p:nvPr/>
        </p:nvCxnSpPr>
        <p:spPr>
          <a:xfrm>
            <a:off x="6205645" y="4428081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3A41C-3C55-7C56-78BB-39BFEAFCC351}"/>
              </a:ext>
            </a:extLst>
          </p:cNvPr>
          <p:cNvSpPr/>
          <p:nvPr/>
        </p:nvSpPr>
        <p:spPr>
          <a:xfrm>
            <a:off x="112923" y="-402603"/>
            <a:ext cx="3573483" cy="42202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B94E7-DE12-DBD7-88B4-DAEAFAE3AD89}"/>
              </a:ext>
            </a:extLst>
          </p:cNvPr>
          <p:cNvSpPr txBox="1"/>
          <p:nvPr/>
        </p:nvSpPr>
        <p:spPr>
          <a:xfrm>
            <a:off x="2746207" y="3278522"/>
            <a:ext cx="100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30E1F-86C1-A850-A514-96946358D00B}"/>
              </a:ext>
            </a:extLst>
          </p:cNvPr>
          <p:cNvSpPr txBox="1"/>
          <p:nvPr/>
        </p:nvSpPr>
        <p:spPr>
          <a:xfrm>
            <a:off x="8096537" y="2017915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E066B-ACDB-9EF1-E8CE-B6D5E77091E9}"/>
              </a:ext>
            </a:extLst>
          </p:cNvPr>
          <p:cNvSpPr/>
          <p:nvPr/>
        </p:nvSpPr>
        <p:spPr>
          <a:xfrm>
            <a:off x="3856342" y="-402602"/>
            <a:ext cx="5346468" cy="28611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A6530E-DA79-1654-5F83-8EAA14B7F47D}"/>
              </a:ext>
            </a:extLst>
          </p:cNvPr>
          <p:cNvSpPr txBox="1"/>
          <p:nvPr/>
        </p:nvSpPr>
        <p:spPr>
          <a:xfrm>
            <a:off x="3951337" y="1257637"/>
            <a:ext cx="1314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Phase II.A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6E2DA-C8AF-A076-1151-BA3DE9539D2C}"/>
              </a:ext>
            </a:extLst>
          </p:cNvPr>
          <p:cNvSpPr txBox="1"/>
          <p:nvPr/>
        </p:nvSpPr>
        <p:spPr>
          <a:xfrm>
            <a:off x="5763785" y="138292"/>
            <a:ext cx="1403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Phase II.B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B70A1B-4A0C-FB3C-9162-C53B1C0951BC}"/>
              </a:ext>
            </a:extLst>
          </p:cNvPr>
          <p:cNvSpPr/>
          <p:nvPr/>
        </p:nvSpPr>
        <p:spPr>
          <a:xfrm>
            <a:off x="10551481" y="1064255"/>
            <a:ext cx="2702606" cy="39624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8A9538-E250-6655-4B0C-7B4E69D87161}"/>
              </a:ext>
            </a:extLst>
          </p:cNvPr>
          <p:cNvSpPr txBox="1"/>
          <p:nvPr/>
        </p:nvSpPr>
        <p:spPr>
          <a:xfrm>
            <a:off x="12192000" y="4564417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III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E21D6B-10A2-8E0D-897A-FD38DDB2013D}"/>
              </a:ext>
            </a:extLst>
          </p:cNvPr>
          <p:cNvSpPr/>
          <p:nvPr/>
        </p:nvSpPr>
        <p:spPr>
          <a:xfrm>
            <a:off x="10551480" y="5094707"/>
            <a:ext cx="2702605" cy="28611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1DDD-8065-D40F-1ACA-9E7EE1624B89}"/>
              </a:ext>
            </a:extLst>
          </p:cNvPr>
          <p:cNvSpPr txBox="1"/>
          <p:nvPr/>
        </p:nvSpPr>
        <p:spPr>
          <a:xfrm>
            <a:off x="12144283" y="6647012"/>
            <a:ext cx="11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Phase IV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7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36" y="1562612"/>
            <a:ext cx="5233578" cy="3732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436" y="1555995"/>
            <a:ext cx="5237476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0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907128"/>
            <a:ext cx="3278292" cy="209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3" y="758303"/>
            <a:ext cx="3743538" cy="2394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6" y="919450"/>
            <a:ext cx="3239769" cy="20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3853526"/>
            <a:ext cx="3278292" cy="20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4" y="3714365"/>
            <a:ext cx="3743538" cy="2394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5" y="3875512"/>
            <a:ext cx="3239769" cy="20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8" y="907128"/>
            <a:ext cx="3278290" cy="209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5" y="758303"/>
            <a:ext cx="3743537" cy="2394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4" y="919450"/>
            <a:ext cx="3239768" cy="20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8" y="3853526"/>
            <a:ext cx="3278290" cy="20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496" y="3714365"/>
            <a:ext cx="3743537" cy="2394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763" y="3875512"/>
            <a:ext cx="3239768" cy="20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3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20" y="609174"/>
            <a:ext cx="3481869" cy="2395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6" y="418063"/>
            <a:ext cx="4009095" cy="2735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596" y="624996"/>
            <a:ext cx="3507769" cy="2367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541" y="3555572"/>
            <a:ext cx="3539820" cy="239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7" y="3374125"/>
            <a:ext cx="4009095" cy="273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60" y="3581061"/>
            <a:ext cx="3498224" cy="23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6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120" y="609174"/>
            <a:ext cx="3481869" cy="2395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6" y="418063"/>
            <a:ext cx="4009095" cy="2735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596" y="624996"/>
            <a:ext cx="3507769" cy="2367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541" y="3555572"/>
            <a:ext cx="3539820" cy="239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67" y="3374125"/>
            <a:ext cx="4009095" cy="273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60" y="3581061"/>
            <a:ext cx="3498224" cy="23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191FB2-6EE6-FE29-D7FC-F519780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236" y="907129"/>
            <a:ext cx="3048753" cy="2097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FBA19-BB38-C129-032E-58E7643D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0063" y="758305"/>
            <a:ext cx="3510396" cy="2394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2872-0D39-44C6-795A-F41634BB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110" y="919450"/>
            <a:ext cx="3063074" cy="20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29A79-B2A5-B795-E595-F752D39BC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50" y="3853526"/>
            <a:ext cx="3074124" cy="20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A95A3-13E3-3989-B296-F4935EF38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0064" y="3714367"/>
            <a:ext cx="3510396" cy="2394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08613-73E0-CFEA-5FCA-F43D3FC71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9648" y="3875512"/>
            <a:ext cx="3038001" cy="20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2" y="1633105"/>
            <a:ext cx="3250414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5"/>
            <a:ext cx="3250414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2" y="1633105"/>
            <a:ext cx="3250414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1" y="3289105"/>
            <a:ext cx="3250414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4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2" y="3289103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50" y="1634399"/>
            <a:ext cx="3276594" cy="1671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402" y="1636479"/>
            <a:ext cx="3247058" cy="165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2009" y="1634401"/>
            <a:ext cx="3245378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400" y="3294774"/>
            <a:ext cx="3278292" cy="166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66" y="3306328"/>
            <a:ext cx="3236726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69" y="3310663"/>
            <a:ext cx="3247061" cy="16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35499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75717" y="277855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42309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5" y="1372610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5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DistilBERT-FLS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7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9701366" y="48685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 &amp; FBR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9619205" y="1371045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30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672246" y="1982316"/>
            <a:ext cx="46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2" y="1982316"/>
            <a:ext cx="397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7202" y="1982318"/>
            <a:ext cx="513463" cy="1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2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9348707" y="3153992"/>
            <a:ext cx="864003" cy="1156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9108852" y="754756"/>
            <a:ext cx="592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358812" y="1022656"/>
            <a:ext cx="1" cy="348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014800" y="2250216"/>
            <a:ext cx="8823" cy="528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446293" y="3913802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638707" y="4359373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096038" y="4830981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096000" y="5693283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638707" y="5239743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638707" y="6180738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8462992" y="4164101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feature importance (RFR)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9701366" y="2764298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358812" y="2581861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2837926" y="2526693"/>
            <a:ext cx="4796" cy="557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9">
            <a:extLst>
              <a:ext uri="{FF2B5EF4-FFF2-40B4-BE49-F238E27FC236}">
                <a16:creationId xmlns:a16="http://schemas.microsoft.com/office/drawing/2014/main" id="{CE960C7B-BD8A-B7D4-1BD0-FB5128E31254}"/>
              </a:ext>
            </a:extLst>
          </p:cNvPr>
          <p:cNvSpPr/>
          <p:nvPr/>
        </p:nvSpPr>
        <p:spPr>
          <a:xfrm>
            <a:off x="2136177" y="308414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&amp;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45">
            <a:extLst>
              <a:ext uri="{FF2B5EF4-FFF2-40B4-BE49-F238E27FC236}">
                <a16:creationId xmlns:a16="http://schemas.microsoft.com/office/drawing/2014/main" id="{E44A9CAA-D8E1-0659-332D-7901AA41C582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1590610" y="3352040"/>
            <a:ext cx="545567" cy="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8">
            <a:extLst>
              <a:ext uri="{FF2B5EF4-FFF2-40B4-BE49-F238E27FC236}">
                <a16:creationId xmlns:a16="http://schemas.microsoft.com/office/drawing/2014/main" id="{990DE136-12B0-5F5D-62A6-C07CDEF90414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rot="16200000" flipH="1">
            <a:off x="10457296" y="3201614"/>
            <a:ext cx="865641" cy="1062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Dokument 5">
            <a:extLst>
              <a:ext uri="{FF2B5EF4-FFF2-40B4-BE49-F238E27FC236}">
                <a16:creationId xmlns:a16="http://schemas.microsoft.com/office/drawing/2014/main" id="{B533781D-4D6C-A800-2491-B47FED2BBF07}"/>
              </a:ext>
            </a:extLst>
          </p:cNvPr>
          <p:cNvSpPr/>
          <p:nvPr/>
        </p:nvSpPr>
        <p:spPr>
          <a:xfrm>
            <a:off x="10681813" y="4165739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analysis (FBR)</a:t>
            </a:r>
          </a:p>
        </p:txBody>
      </p:sp>
    </p:spTree>
    <p:extLst>
      <p:ext uri="{BB962C8B-B14F-4D97-AF65-F5344CB8AC3E}">
        <p14:creationId xmlns:p14="http://schemas.microsoft.com/office/powerpoint/2010/main" val="22613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E494F-CFE2-D1CA-81B2-7F4AE069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4" y="364480"/>
            <a:ext cx="11626213" cy="5896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38DA7C-B009-4AAC-3417-BB90F04FAEE8}"/>
              </a:ext>
            </a:extLst>
          </p:cNvPr>
          <p:cNvSpPr/>
          <p:nvPr/>
        </p:nvSpPr>
        <p:spPr>
          <a:xfrm>
            <a:off x="1558636" y="1735282"/>
            <a:ext cx="665019" cy="405245"/>
          </a:xfrm>
          <a:prstGeom prst="rect">
            <a:avLst/>
          </a:prstGeom>
          <a:solidFill>
            <a:srgbClr val="0830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83%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F4D24-372E-619F-AB86-264C661EFC6F}"/>
              </a:ext>
            </a:extLst>
          </p:cNvPr>
          <p:cNvSpPr/>
          <p:nvPr/>
        </p:nvSpPr>
        <p:spPr>
          <a:xfrm>
            <a:off x="7477993" y="1685061"/>
            <a:ext cx="665019" cy="405245"/>
          </a:xfrm>
          <a:prstGeom prst="rect">
            <a:avLst/>
          </a:prstGeom>
          <a:solidFill>
            <a:srgbClr val="0830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83%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C4BB9-F999-CE59-C1A0-465386D01436}"/>
              </a:ext>
            </a:extLst>
          </p:cNvPr>
          <p:cNvSpPr/>
          <p:nvPr/>
        </p:nvSpPr>
        <p:spPr>
          <a:xfrm>
            <a:off x="3711897" y="1711038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4ED55-D9D6-2E05-E9B5-B5BFEDB9F1C7}"/>
              </a:ext>
            </a:extLst>
          </p:cNvPr>
          <p:cNvSpPr/>
          <p:nvPr/>
        </p:nvSpPr>
        <p:spPr>
          <a:xfrm>
            <a:off x="9693548" y="1691985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4D04A-3F06-B9A4-953E-93F5BBFA7BDC}"/>
              </a:ext>
            </a:extLst>
          </p:cNvPr>
          <p:cNvSpPr/>
          <p:nvPr/>
        </p:nvSpPr>
        <p:spPr>
          <a:xfrm>
            <a:off x="1558635" y="4312229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086513-9E2C-6F63-2961-7BCD7E38882D}"/>
              </a:ext>
            </a:extLst>
          </p:cNvPr>
          <p:cNvSpPr/>
          <p:nvPr/>
        </p:nvSpPr>
        <p:spPr>
          <a:xfrm>
            <a:off x="7477992" y="4312230"/>
            <a:ext cx="665019" cy="405245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58FCC-8CAB-C6A0-218C-5BFEBCA57445}"/>
              </a:ext>
            </a:extLst>
          </p:cNvPr>
          <p:cNvSpPr/>
          <p:nvPr/>
        </p:nvSpPr>
        <p:spPr>
          <a:xfrm>
            <a:off x="3711895" y="4312228"/>
            <a:ext cx="665019" cy="405245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13123-AF93-211C-98A4-1FBBA0244EFB}"/>
              </a:ext>
            </a:extLst>
          </p:cNvPr>
          <p:cNvSpPr/>
          <p:nvPr/>
        </p:nvSpPr>
        <p:spPr>
          <a:xfrm>
            <a:off x="9693548" y="4312226"/>
            <a:ext cx="665019" cy="405245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10%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0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62612"/>
            <a:ext cx="5294716" cy="3732774"/>
          </a:xfrm>
          <a:prstGeom prst="rect">
            <a:avLst/>
          </a:prstGeom>
        </p:spPr>
      </p:pic>
      <p:pic>
        <p:nvPicPr>
          <p:cNvPr id="14" name="Picture 1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9" y="1555995"/>
            <a:ext cx="5294715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84" y="1562612"/>
            <a:ext cx="5281682" cy="3732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156" y="1555995"/>
            <a:ext cx="5286036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5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25" y="1562612"/>
            <a:ext cx="5243200" cy="3732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8967" y="1555995"/>
            <a:ext cx="5244414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0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15C-4A88-48F6-EB3D-3990812F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25" y="1562612"/>
            <a:ext cx="5243200" cy="3732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5FC0D-B458-5720-7909-5EE5A5B9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8967" y="1555995"/>
            <a:ext cx="5244414" cy="374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CFC9B-D976-D841-FE37-EC7C8D360B2C}"/>
              </a:ext>
            </a:extLst>
          </p:cNvPr>
          <p:cNvSpPr txBox="1"/>
          <p:nvPr/>
        </p:nvSpPr>
        <p:spPr>
          <a:xfrm>
            <a:off x="1527464" y="1143000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DistilBERT-FLS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6E40F-238A-8967-EBA8-49CA3A5B9CDA}"/>
              </a:ext>
            </a:extLst>
          </p:cNvPr>
          <p:cNvSpPr txBox="1"/>
          <p:nvPr/>
        </p:nvSpPr>
        <p:spPr>
          <a:xfrm>
            <a:off x="7030812" y="1200207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FinBERT-FLS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8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2366</TotalTime>
  <Words>161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Nguyen, Khanh Le</cp:lastModifiedBy>
  <cp:revision>17</cp:revision>
  <dcterms:created xsi:type="dcterms:W3CDTF">2023-12-03T21:19:09Z</dcterms:created>
  <dcterms:modified xsi:type="dcterms:W3CDTF">2023-12-29T15:16:44Z</dcterms:modified>
</cp:coreProperties>
</file>