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4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4CF-127C-3D5A-0DC3-95D8DB7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9F60E-8D82-DD83-CCCE-7DB176EA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6B1E-2AA8-0807-6EC5-F33B9B74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6CF-D497-27D8-6C8C-2FDDBC7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ED99-5F4D-B2E3-3F73-DC52BD6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080-34BD-B2FA-0137-8309F53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BDCF-F326-0FF0-547A-121D7426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61DF-F2B7-1D37-2562-50FAC9A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7419-A63B-B9C4-31FA-073AFCB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9CA9-6052-4125-C024-42B9EC6C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45D4-D555-D7CA-BE5F-9580C2CD3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68350-E674-3B7B-4925-AD2369CF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4E65-C810-C80A-A1F8-0AA46B88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B3D5-414C-50D6-C46C-7F43595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EA26-8EDD-EEF0-2BCF-D6A743CC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2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4568-0791-4937-7098-1EAD03CB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36E1-24C0-E0E5-45BB-4DFD98D3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065-233E-98C6-0E4F-022AE265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4CF-312C-35DD-45CD-F7D4ECDD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F14B-2BE8-7D63-6209-C3C9037F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3201-259D-8563-DF77-3CA06CE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B1C0-E0C4-2BA5-836F-4052BECD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BC61-7998-E19F-E4DF-C431E2E4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8C8A-AA2D-EF31-EF23-1A564D0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543C-FC52-5943-A7A4-A01B9FEF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CB6F-4289-266D-C40B-5959182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C00-88C6-6DD6-0745-8C06B3370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88B5-E478-64F3-7D49-7DF3D492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B58D-57E5-5261-1AC4-2747437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12D4E-CFF3-7276-AF68-31849998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283F-1B22-F824-EEED-0153FE7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4E04-CB16-1915-EAED-284C88AD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1660-66EC-53A5-1338-EC2EC8D1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7258C-3A67-9A32-C1D3-0D9B844C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8DA3-7B5F-F9AB-5E68-54ED47F4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7C39-85A4-728D-4B03-BB10C153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CA3D-B961-7651-E9A7-7D1916C9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0F2DE-CB46-320C-5213-8A0041DE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36F5A-DC34-D5B5-0AF2-E3B567D7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28C5-0F38-2406-8874-6C9F94B7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4E0-DAEA-E775-DE80-6770B880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8BB17-7D3D-3D21-8296-ECAA801D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E1A9-FF8C-02D4-1629-2B329B33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762C1-6866-D516-6728-1985322A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8CB-348C-B9FA-CDE2-E7012CBA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B4F6-B2DF-A1DF-DE44-D05E1C24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4671-73B9-365A-6487-4E5DC841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41DE-1CBE-F958-2278-27044E83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1002-CA91-2C4B-3722-3E12454E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3A7C-0443-493E-4301-81952470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A33-7E8C-5980-7A50-E19EA0C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89A7-80A3-6BDE-20AF-9350480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91F3-6F44-7507-4EBB-7FE10815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2645-6668-69AD-C1E9-DE0F17843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49C8-ED4B-9259-0CB9-D347A21D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5755-EAB5-61E0-D524-B14532F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8FD5-F3E6-0317-87DE-416209FC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7F7E-049B-C46C-C077-2B352F0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BD9-10C9-31EF-96B2-D55246BF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ECA5-E241-350F-6E84-B7B96387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6D69-3273-1608-8862-6BAAC66A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323C-DBA5-4272-AACA-840E2D89880F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6AC3-A235-D8A0-D32D-85AE9B00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EC9-CF2B-A943-77D6-06EBFEE4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F6D0D-4B5E-800E-9EA1-D1A2F58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1" y="1633104"/>
            <a:ext cx="3250413" cy="16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B6913-51C8-F4D3-44EE-29DD278F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66" y="1633104"/>
            <a:ext cx="3250413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1DBB8-1A8C-ECBA-F68D-5F55E1EB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1" y="1633104"/>
            <a:ext cx="3250413" cy="16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0491B-D805-9535-D9D1-A7FD5227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0" y="3289104"/>
            <a:ext cx="3250413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4FE5A-83E6-A0B1-1689-F794E9256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067" y="3290534"/>
            <a:ext cx="3250413" cy="165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BD90D3-C28E-1A04-E498-E7E4FDDB7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1" y="3289104"/>
            <a:ext cx="3253220" cy="16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502DC1-9D02-616D-3998-8EC2D8A9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00" y="1634400"/>
            <a:ext cx="3278292" cy="1671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2F3DB-FB3D-4727-D09F-9F1156D2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00" y="1634400"/>
            <a:ext cx="3247059" cy="16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14F7F-B3B1-FBB9-5207-54DE20414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167" y="1634400"/>
            <a:ext cx="3247061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7FBF5-567D-65CA-96EA-7A54E8A61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00" y="3290400"/>
            <a:ext cx="3278292" cy="1671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3C976-5892-1907-D5CE-533095314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400" y="3306328"/>
            <a:ext cx="3247059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F6041-8DC1-927B-2346-4C63B9001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166" y="3306328"/>
            <a:ext cx="3247061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Khanh Le</dc:creator>
  <cp:lastModifiedBy>Nguyen, Khanh Le</cp:lastModifiedBy>
  <cp:revision>1</cp:revision>
  <dcterms:created xsi:type="dcterms:W3CDTF">2023-12-03T21:19:09Z</dcterms:created>
  <dcterms:modified xsi:type="dcterms:W3CDTF">2023-12-03T21:29:28Z</dcterms:modified>
</cp:coreProperties>
</file>