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21B1-165D-40EB-B416-E609459E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F9D99-91B8-4B1E-ABA8-5CE7A15A8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9C82-BC74-4D43-8AB0-5E2D3472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7033-12A4-439F-9563-1096EC46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687B-CE79-487E-B07F-91AE239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296A-11D2-402F-9815-C2029803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458E-DDA8-4804-99B2-E5D78F9A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7BD6-415D-4B00-890F-26F5EFF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64C9-BBC9-4CFC-A4F0-BAB7AA6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09B0-035E-479A-944F-BF5FEE1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19026-6BF5-47EE-BA4F-73289549B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DAD8C-519B-44DD-BA64-701A74D0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BFDD-F660-4905-9929-10A287DA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FC34-3458-4C95-997D-12568E6F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9BF5-DB91-4886-B135-76C3CA1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869E-552D-45FC-9DF0-8936EFB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F2B3-C2B2-4659-8425-E5B3F5AF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AC95-6F67-4E59-8C92-0EB0742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8A28-83F8-4AAD-B9FA-9F3C2FE3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18F4-F6A4-4E9E-8B6C-A89960F8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7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D6-C5A0-4CDC-83FF-1CA70F96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E85A-703B-4603-A674-1C1EA282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246D7-3FC9-4222-9DE9-3A4717D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01FA-4BD9-4C5D-A3FB-B28EB38E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EAC6-51B0-4713-A336-740DBE53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372E-EDBD-4C73-AA82-3FC7ADDD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CA0F-1BF7-4596-9331-47CC6B50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C98D-8DB2-48CD-AF51-82538E3A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AF5DF-3016-4067-A21A-1B81644D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2226-FA68-4AF3-93B8-86389D8E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97C39-ADF3-4699-8A1C-CC051600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7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5FB-CB24-4D64-A926-EABD4629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E9FB-B824-43F8-ADC8-D4C74835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0797-C850-4369-9DE2-942A74A8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922A-1E0A-4208-B762-B422B7D1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522F-5B2B-483D-8AA7-6545E1C98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76022-9637-4AD9-AB3D-B131C7C0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4F7CE-B862-4A23-AB88-2959D8A2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BDFA3-ECC5-4036-9F6B-741A1D03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5E89-887C-4190-9C8A-3B49458B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2D632-E7AA-4337-8F87-91C853DD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1186-E08A-4FCC-B566-B2D04CAD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9C316-58B9-49D8-84C4-6C88A4E1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06EFF-A946-4779-9CB4-5E37F040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2D32-D315-4F63-BB12-22FAC785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17D1-6352-4F5E-A703-50C7B5B3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8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C008-EFD4-40B6-A701-D4AA21B3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3F51-008E-4622-B815-0B40B3BF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2910-743B-4CF6-A8BE-8C6DEA1A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9175-6B95-4134-BAAE-FD4DA5FA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AB2D-37F5-4F60-BFAB-C65DFFF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444E-4408-44E8-8623-E4009381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EBEE-C286-460D-9DD1-1668F443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AA7B3-BBC4-4E1E-BF68-541ABBD64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58333-1317-48F8-8915-D6A9C23E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E9129-B900-499F-B1B8-54EC6FBA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CBC04-97F2-48D6-B05E-FEA3462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C931-92F4-48A4-B503-F5417406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A98BC-A131-43DF-8CC0-C4EE6428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20B4-C55A-448F-86CE-41458BF5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D2CC-5329-4DD4-928E-8C45E096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0C6D-5EDC-4B47-9FCA-879CC6749E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7EE4-279F-4CB2-8DC9-DDB850FE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DFC9-7C81-48AA-8FC8-6582639C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D4C7-06EE-4CE2-9E01-BD70DC70F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4FB58-CF5E-4953-ACE8-A0372A4D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" y="618564"/>
            <a:ext cx="8669019" cy="5863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A7BDD7-4A9D-4444-B5D2-62EB6BE3AE46}"/>
              </a:ext>
            </a:extLst>
          </p:cNvPr>
          <p:cNvSpPr txBox="1"/>
          <p:nvPr/>
        </p:nvSpPr>
        <p:spPr>
          <a:xfrm>
            <a:off x="564776" y="484094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 setup cloned repo for </a:t>
            </a:r>
            <a:r>
              <a:rPr lang="en-GB" dirty="0" err="1"/>
              <a:t>CircleCI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38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A8F39-A3F6-4158-A3C5-A3D655D6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9" y="998220"/>
            <a:ext cx="6354657" cy="4983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D5053-B6D7-44DA-A335-2FE4F2D9500A}"/>
              </a:ext>
            </a:extLst>
          </p:cNvPr>
          <p:cNvSpPr txBox="1"/>
          <p:nvPr/>
        </p:nvSpPr>
        <p:spPr>
          <a:xfrm>
            <a:off x="304800" y="23622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Prometheus CPU graph</a:t>
            </a:r>
          </a:p>
        </p:txBody>
      </p:sp>
    </p:spTree>
    <p:extLst>
      <p:ext uri="{BB962C8B-B14F-4D97-AF65-F5344CB8AC3E}">
        <p14:creationId xmlns:p14="http://schemas.microsoft.com/office/powerpoint/2010/main" val="21058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33E52-CD1E-4855-8AAD-FC0E1AD6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1" y="1169226"/>
            <a:ext cx="5232290" cy="5597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5E947-CF26-47E7-9D19-5CFAC098CD51}"/>
              </a:ext>
            </a:extLst>
          </p:cNvPr>
          <p:cNvSpPr txBox="1"/>
          <p:nvPr/>
        </p:nvSpPr>
        <p:spPr>
          <a:xfrm>
            <a:off x="381000" y="33528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Prometheus disk usage graph</a:t>
            </a:r>
          </a:p>
        </p:txBody>
      </p:sp>
    </p:spTree>
    <p:extLst>
      <p:ext uri="{BB962C8B-B14F-4D97-AF65-F5344CB8AC3E}">
        <p14:creationId xmlns:p14="http://schemas.microsoft.com/office/powerpoint/2010/main" val="15814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1F7AF-9403-4033-8256-90E53582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908685"/>
            <a:ext cx="11601450" cy="554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B4D59E-B106-4AF4-BD1F-85893DA39EDE}"/>
              </a:ext>
            </a:extLst>
          </p:cNvPr>
          <p:cNvSpPr txBox="1"/>
          <p:nvPr/>
        </p:nvSpPr>
        <p:spPr>
          <a:xfrm>
            <a:off x="365760" y="312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 alert</a:t>
            </a:r>
          </a:p>
        </p:txBody>
      </p:sp>
    </p:spTree>
    <p:extLst>
      <p:ext uri="{BB962C8B-B14F-4D97-AF65-F5344CB8AC3E}">
        <p14:creationId xmlns:p14="http://schemas.microsoft.com/office/powerpoint/2010/main" val="7795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05634-037E-4888-A9E4-C20BD7FD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339977"/>
            <a:ext cx="10709687" cy="5134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8A038-71DA-4597-9BB0-50D6016458ED}"/>
              </a:ext>
            </a:extLst>
          </p:cNvPr>
          <p:cNvSpPr txBox="1"/>
          <p:nvPr/>
        </p:nvSpPr>
        <p:spPr>
          <a:xfrm>
            <a:off x="537882" y="349624"/>
            <a:ext cx="394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Build phase : Building front-end </a:t>
            </a:r>
          </a:p>
        </p:txBody>
      </p:sp>
    </p:spTree>
    <p:extLst>
      <p:ext uri="{BB962C8B-B14F-4D97-AF65-F5344CB8AC3E}">
        <p14:creationId xmlns:p14="http://schemas.microsoft.com/office/powerpoint/2010/main" val="100745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542F4-6D8A-4AE6-A085-A654B2FA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4" y="443290"/>
            <a:ext cx="6216228" cy="4244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81AE4-5A43-4C50-B33D-652FB705832D}"/>
              </a:ext>
            </a:extLst>
          </p:cNvPr>
          <p:cNvSpPr txBox="1"/>
          <p:nvPr/>
        </p:nvSpPr>
        <p:spPr>
          <a:xfrm>
            <a:off x="174811" y="73958"/>
            <a:ext cx="452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fail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A19CC-475B-4AA0-930C-DBAFEB73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2" y="1519799"/>
            <a:ext cx="4776901" cy="322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2E730-3FB7-4C6A-8D56-3CB4210E9B3A}"/>
              </a:ext>
            </a:extLst>
          </p:cNvPr>
          <p:cNvSpPr txBox="1"/>
          <p:nvPr/>
        </p:nvSpPr>
        <p:spPr>
          <a:xfrm>
            <a:off x="6763870" y="672353"/>
            <a:ext cx="477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passed after fixing compile error</a:t>
            </a:r>
          </a:p>
        </p:txBody>
      </p:sp>
    </p:spTree>
    <p:extLst>
      <p:ext uri="{BB962C8B-B14F-4D97-AF65-F5344CB8AC3E}">
        <p14:creationId xmlns:p14="http://schemas.microsoft.com/office/powerpoint/2010/main" val="21470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8E4B3-F135-4F68-A90C-57A94B2B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9" y="813548"/>
            <a:ext cx="5473679" cy="5867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C4AB7-886B-471D-8600-C3A53FF5827F}"/>
              </a:ext>
            </a:extLst>
          </p:cNvPr>
          <p:cNvSpPr txBox="1"/>
          <p:nvPr/>
        </p:nvSpPr>
        <p:spPr>
          <a:xfrm>
            <a:off x="208429" y="194982"/>
            <a:ext cx="39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case failed</a:t>
            </a:r>
          </a:p>
        </p:txBody>
      </p:sp>
    </p:spTree>
    <p:extLst>
      <p:ext uri="{BB962C8B-B14F-4D97-AF65-F5344CB8AC3E}">
        <p14:creationId xmlns:p14="http://schemas.microsoft.com/office/powerpoint/2010/main" val="24277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1ABE2-D706-494A-82E1-E2A946BD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8" y="262218"/>
            <a:ext cx="5181329" cy="660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8FA4C-F0C8-4DA3-9232-3E9E7AE8D28A}"/>
              </a:ext>
            </a:extLst>
          </p:cNvPr>
          <p:cNvSpPr txBox="1"/>
          <p:nvPr/>
        </p:nvSpPr>
        <p:spPr>
          <a:xfrm>
            <a:off x="76472" y="-60948"/>
            <a:ext cx="496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failed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48DA-FA4C-4E2B-A1F4-E019AD43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80" y="2215110"/>
            <a:ext cx="4514850" cy="26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498A9-85E6-4D3A-8A6A-0B570A59C5F8}"/>
              </a:ext>
            </a:extLst>
          </p:cNvPr>
          <p:cNvSpPr txBox="1"/>
          <p:nvPr/>
        </p:nvSpPr>
        <p:spPr>
          <a:xfrm>
            <a:off x="5943600" y="1143000"/>
            <a:ext cx="28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fixed</a:t>
            </a:r>
          </a:p>
        </p:txBody>
      </p:sp>
    </p:spTree>
    <p:extLst>
      <p:ext uri="{BB962C8B-B14F-4D97-AF65-F5344CB8AC3E}">
        <p14:creationId xmlns:p14="http://schemas.microsoft.com/office/powerpoint/2010/main" val="40545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283B2-1921-4FA7-B42E-49F44A37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" y="1013022"/>
            <a:ext cx="7867650" cy="399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E05AE4-1BDA-4D1D-81C5-3254A16DF94C}"/>
              </a:ext>
            </a:extLst>
          </p:cNvPr>
          <p:cNvSpPr txBox="1"/>
          <p:nvPr/>
        </p:nvSpPr>
        <p:spPr>
          <a:xfrm>
            <a:off x="464820" y="38100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Fixed by adding environment variables </a:t>
            </a:r>
            <a:r>
              <a:rPr lang="en-GB" dirty="0" err="1"/>
              <a:t>aws</a:t>
            </a:r>
            <a:r>
              <a:rPr lang="en-GB" dirty="0"/>
              <a:t> key ,secret key and region</a:t>
            </a:r>
          </a:p>
        </p:txBody>
      </p:sp>
    </p:spTree>
    <p:extLst>
      <p:ext uri="{BB962C8B-B14F-4D97-AF65-F5344CB8AC3E}">
        <p14:creationId xmlns:p14="http://schemas.microsoft.com/office/powerpoint/2010/main" val="27799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0B5E3-2DF7-48C0-8A77-055B64CC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895004"/>
            <a:ext cx="10581558" cy="3838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80C8D-B126-4571-BCCA-02D620F3AED6}"/>
              </a:ext>
            </a:extLst>
          </p:cNvPr>
          <p:cNvSpPr txBox="1"/>
          <p:nvPr/>
        </p:nvSpPr>
        <p:spPr>
          <a:xfrm>
            <a:off x="430306" y="34962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 is destroyed if job fails </a:t>
            </a:r>
          </a:p>
        </p:txBody>
      </p:sp>
    </p:spTree>
    <p:extLst>
      <p:ext uri="{BB962C8B-B14F-4D97-AF65-F5344CB8AC3E}">
        <p14:creationId xmlns:p14="http://schemas.microsoft.com/office/powerpoint/2010/main" val="5211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59B99-9195-4376-BFCC-D0F63394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162"/>
            <a:ext cx="12192000" cy="4283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3BA33-2823-4F3D-9DA1-29EB6BC8736D}"/>
              </a:ext>
            </a:extLst>
          </p:cNvPr>
          <p:cNvSpPr txBox="1"/>
          <p:nvPr/>
        </p:nvSpPr>
        <p:spPr>
          <a:xfrm>
            <a:off x="147918" y="470647"/>
            <a:ext cx="47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Successful job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C999D-66C5-49DD-AB69-8F4D1689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" y="832374"/>
            <a:ext cx="10564427" cy="357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05300-C2E8-434A-ADCE-F37AE94846D9}"/>
              </a:ext>
            </a:extLst>
          </p:cNvPr>
          <p:cNvSpPr txBox="1"/>
          <p:nvPr/>
        </p:nvSpPr>
        <p:spPr>
          <a:xfrm>
            <a:off x="574003" y="240280"/>
            <a:ext cx="3744368" cy="37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Prometheus can discover target</a:t>
            </a:r>
          </a:p>
        </p:txBody>
      </p:sp>
    </p:spTree>
    <p:extLst>
      <p:ext uri="{BB962C8B-B14F-4D97-AF65-F5344CB8AC3E}">
        <p14:creationId xmlns:p14="http://schemas.microsoft.com/office/powerpoint/2010/main" val="251579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Dave</dc:creator>
  <cp:lastModifiedBy>H Dave</cp:lastModifiedBy>
  <cp:revision>23</cp:revision>
  <dcterms:created xsi:type="dcterms:W3CDTF">2021-02-21T10:31:31Z</dcterms:created>
  <dcterms:modified xsi:type="dcterms:W3CDTF">2021-03-01T21:09:16Z</dcterms:modified>
</cp:coreProperties>
</file>