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7C3F1-5038-490E-9BCC-1146F8ED31F9}" type="datetimeFigureOut">
              <a:rPr lang="en-US"/>
              <a:t>11/11/2015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000C3-6DE6-403F-B838-BAC5FDBE365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9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000C3-6DE6-403F-B838-BAC5FDBE365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05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000C3-6DE6-403F-B838-BAC5FDBE365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2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11/11/2015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11/11/2015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11/11/2015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Reasons Why I Need PowerPoint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Pls get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6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like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 love it</a:t>
            </a:r>
          </a:p>
          <a:p>
            <a:r>
              <a:rPr lang="en-US" dirty="0"/>
              <a:t>It is fun</a:t>
            </a:r>
          </a:p>
          <a:p>
            <a:r>
              <a:rPr lang="en-US" dirty="0"/>
              <a:t>It is great</a:t>
            </a:r>
          </a:p>
        </p:txBody>
      </p:sp>
    </p:spTree>
    <p:extLst>
      <p:ext uri="{BB962C8B-B14F-4D97-AF65-F5344CB8AC3E}">
        <p14:creationId xmlns:p14="http://schemas.microsoft.com/office/powerpoint/2010/main" val="399747617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TF10001027</Template>
  <TotalTime>0</TotalTime>
  <Words>0</Words>
  <Application>Microsoft Office PowerPoint</Application>
  <PresentationFormat>Widescreen</PresentationFormat>
  <Paragraphs>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Feathered</vt:lpstr>
      <vt:lpstr>Reasons Why I Need PowerPoint</vt:lpstr>
      <vt:lpstr>I like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3</cp:revision>
  <dcterms:created xsi:type="dcterms:W3CDTF">2015-09-18T21:25:58Z</dcterms:created>
  <dcterms:modified xsi:type="dcterms:W3CDTF">2015-11-11T02:35:38Z</dcterms:modified>
</cp:coreProperties>
</file>