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0EACBD5-99D2-441A-A5B4-A344FA42A41D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B52131E-E064-448E-B518-6F19B5C80A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 of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Limited in the 1500’s due to continental wars and religious conflict.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1524 – Giovanni da </a:t>
            </a:r>
            <a:r>
              <a:rPr lang="en-US" sz="3200" dirty="0" err="1" smtClean="0"/>
              <a:t>Verazzano</a:t>
            </a:r>
            <a:r>
              <a:rPr lang="en-US" sz="3200" dirty="0" smtClean="0"/>
              <a:t> searches for NW passage, eastern coast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1534, 1542 – Jacques Cartier – St. Lawrence River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French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1608 – Quebec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Region further explored by Samuel de Champlain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Largely centered around fur trade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Coureurs</a:t>
            </a:r>
            <a:r>
              <a:rPr lang="en-US" sz="3200" dirty="0" smtClean="0"/>
              <a:t> du bois – lived in wilderness, took native wives…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Settlement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3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Marquette and Jolliet – 1673 – upper Mississippi 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LaSalle – 1682 – lower Mississippi 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Allowed French to set up trading posts along much of the interior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This territory known as “Louisiana”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Conversion of Natives to Christianity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French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Like the French, delayed by wars and  religious divide (Protestant Reformation 1530’s)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John Cabot explores Newfoundland 1497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Under Elizabeth I, British ships prey upon Spanish galleons and settlements, led by Sir Francis Drake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1585 Sir Walter Raleigh’s group lands on Roanoke Island (Outer Banks, NC)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Virginia Dare –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English child born on American soil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Unable to send provision due to showdown with Spanish Armada (1588)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Within a few years, the colony has disappeared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Lost Colony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By 1604 there is peace with Spain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Workers plentiful, capital created by Joint- stock companies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1607 – Jamestown established on the James River in Virginia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Taken over by John Smith 1608 – no work, no eat!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Starving Time – 1609-1610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Successful Colony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8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Tobacco established as a cash crop</a:t>
            </a:r>
          </a:p>
          <a:p>
            <a:pPr marL="457200" lvl="1" indent="-285750"/>
            <a:r>
              <a:rPr lang="en-US" sz="3000" dirty="0" smtClean="0"/>
              <a:t>Led to indentured servants and slavery</a:t>
            </a:r>
          </a:p>
          <a:p>
            <a:pPr marL="457200" lvl="1" indent="-285750"/>
            <a:r>
              <a:rPr lang="en-US" sz="3000" dirty="0" smtClean="0"/>
              <a:t>Led to creation of Royal Colonies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Set tone for relation with Natives</a:t>
            </a:r>
          </a:p>
          <a:p>
            <a:pPr marL="457200" lvl="1" indent="-285750"/>
            <a:r>
              <a:rPr lang="en-US" sz="3000" dirty="0" smtClean="0"/>
              <a:t>Anglo-Powhatan Wars – 1614,1622,1644</a:t>
            </a:r>
          </a:p>
          <a:p>
            <a:pPr marL="457200" lvl="1" indent="-285750"/>
            <a:r>
              <a:rPr lang="en-US" sz="3000" dirty="0" smtClean="0"/>
              <a:t>By 1865 the Powhatan people are considered extinct</a:t>
            </a:r>
          </a:p>
          <a:p>
            <a:pPr marL="457200" lvl="1" indent="-285750"/>
            <a:r>
              <a:rPr lang="en-US" sz="3000" dirty="0" smtClean="0"/>
              <a:t>3 D’s – Natives were victim to Disease, Disorganization, Disposability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Jamestown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Gold</a:t>
            </a:r>
          </a:p>
          <a:p>
            <a:pPr algn="ctr"/>
            <a:r>
              <a:rPr lang="en-US" sz="8800" dirty="0" smtClean="0"/>
              <a:t>God</a:t>
            </a:r>
          </a:p>
          <a:p>
            <a:pPr algn="ctr"/>
            <a:r>
              <a:rPr lang="en-US" sz="8800" dirty="0" smtClean="0"/>
              <a:t>Glory</a:t>
            </a:r>
            <a:endParaRPr lang="en-US" sz="8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Population estimated near 54 million, perhaps only 4 million in North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Corn planting began by 2000 BCE – led to more settled villages in Southwest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Three-sister farming began by 1000 BCE (corn, beans, squash) in Atlantic seaboard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5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447800"/>
            <a:ext cx="7680960" cy="472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Developed caravel and sought trade routes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Led to exploration of  African coastline and the Eastern portion of South America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Began practice of slave trade, and sugar plantations on African islands</a:t>
            </a:r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Portuguese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Pope mediates the conflict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 “line” is drawn through the known world; Spain can claim the land to the West, Portugal can make claims to the East.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 second line is later drawn up.  Conflicts over territory will continue!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Shows power of religion at the time!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Treaty of </a:t>
            </a:r>
            <a:r>
              <a:rPr lang="en-US" dirty="0" err="1" smtClean="0"/>
              <a:t>Tordesillas</a:t>
            </a:r>
            <a:r>
              <a:rPr lang="en-US" dirty="0" smtClean="0"/>
              <a:t> (1494)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0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Columbus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1492…sailed ocean blue…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4 total voyages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Dies in 1506, believing he had reached “the Indies”, thus naming the Natives as “Indians”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Columbian Exchange begins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New World to Old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Old World to New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Wheat, sugar, rice, coffee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Horses, cows, pigs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Smallpox, measles, typhus, plague, flu,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slavery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Gold, Silver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Corn, potatoes, pineapple, tomato, beans, tobacco, vanilla,</a:t>
            </a:r>
            <a:r>
              <a:rPr lang="en-US" sz="2400" dirty="0"/>
              <a:t> </a:t>
            </a:r>
            <a:r>
              <a:rPr lang="en-US" sz="2400" dirty="0" smtClean="0"/>
              <a:t>chocolate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syphillis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Columbian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0" dirty="0" smtClean="0"/>
              <a:t>Explorer</a:t>
            </a:r>
            <a:endParaRPr lang="en-US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i="0" dirty="0" smtClean="0"/>
              <a:t>Territory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Panama, Pacific Ocean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Florida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Crew circumnavigates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Mexico (Aztecs)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Andes (Incas)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Lower Mississippi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Southwest US </a:t>
            </a:r>
            <a:r>
              <a:rPr lang="en-US" sz="2000" smtClean="0"/>
              <a:t>(Cities of Gold)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Balboa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 Leon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Magellan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Cortes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Pizzaro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 Soto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Coronado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Spanish Explorers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Conquistadores led exploration and settlement – large empire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Spain became wealthy and this spreads capitalism, also inflation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 smtClean="0"/>
              <a:t>Encomienda</a:t>
            </a:r>
            <a:r>
              <a:rPr lang="en-US" sz="3200" dirty="0" smtClean="0"/>
              <a:t> system – government could give Indians to colonists to “Christianize”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“Black Legend” vs. Empire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First in N. America – St. Augustine (1565)</a:t>
            </a:r>
            <a:endParaRPr lang="en-US" sz="3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Spanish 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4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78</TotalTime>
  <Words>591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Mylar</vt:lpstr>
      <vt:lpstr>The Age of Exploration</vt:lpstr>
      <vt:lpstr>Rationale</vt:lpstr>
      <vt:lpstr>The New World</vt:lpstr>
      <vt:lpstr>The Portuguese</vt:lpstr>
      <vt:lpstr>The Treaty of Tordesillas (1494)</vt:lpstr>
      <vt:lpstr>The Spanish</vt:lpstr>
      <vt:lpstr>Columbian Exchange</vt:lpstr>
      <vt:lpstr>Other Spanish Explorers</vt:lpstr>
      <vt:lpstr>Spanish Legacy</vt:lpstr>
      <vt:lpstr>French Exploration</vt:lpstr>
      <vt:lpstr>First Settlement</vt:lpstr>
      <vt:lpstr>Later French Exploration</vt:lpstr>
      <vt:lpstr>English Exploration</vt:lpstr>
      <vt:lpstr>The Lost Colony</vt:lpstr>
      <vt:lpstr>The Successful Colony</vt:lpstr>
      <vt:lpstr>Importance of Jamestown</vt:lpstr>
    </vt:vector>
  </TitlesOfParts>
  <Company>Owen J Roberts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 of Exploration</dc:title>
  <dc:creator>Leister, Nicole</dc:creator>
  <cp:lastModifiedBy>Leister, Nicole</cp:lastModifiedBy>
  <cp:revision>10</cp:revision>
  <dcterms:created xsi:type="dcterms:W3CDTF">2013-08-27T14:37:12Z</dcterms:created>
  <dcterms:modified xsi:type="dcterms:W3CDTF">2013-09-06T15:24:52Z</dcterms:modified>
</cp:coreProperties>
</file>